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74" r:id="rId5"/>
    <p:sldId id="303" r:id="rId6"/>
    <p:sldId id="315" r:id="rId7"/>
    <p:sldId id="291" r:id="rId8"/>
    <p:sldId id="278" r:id="rId9"/>
    <p:sldId id="311" r:id="rId10"/>
    <p:sldId id="306" r:id="rId11"/>
    <p:sldId id="295" r:id="rId12"/>
    <p:sldId id="305" r:id="rId13"/>
    <p:sldId id="312" r:id="rId14"/>
    <p:sldId id="310" r:id="rId15"/>
    <p:sldId id="307" r:id="rId16"/>
    <p:sldId id="302" r:id="rId17"/>
    <p:sldId id="313" r:id="rId18"/>
    <p:sldId id="317" r:id="rId19"/>
    <p:sldId id="301" r:id="rId20"/>
    <p:sldId id="308" r:id="rId21"/>
    <p:sldId id="304" r:id="rId22"/>
    <p:sldId id="314" r:id="rId23"/>
    <p:sldId id="309" r:id="rId24"/>
    <p:sldId id="319" r:id="rId25"/>
    <p:sldId id="318" r:id="rId26"/>
  </p:sldIdLst>
  <p:sldSz cx="20104100" cy="1130935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GROS Aurelia" initials="LA" lastIdx="4" clrIdx="0">
    <p:extLst>
      <p:ext uri="{19B8F6BF-5375-455C-9EA6-DF929625EA0E}">
        <p15:presenceInfo xmlns:p15="http://schemas.microsoft.com/office/powerpoint/2012/main" userId="LEGROS Aurel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C0000"/>
    <a:srgbClr val="F26B43"/>
    <a:srgbClr val="EA0CE5"/>
    <a:srgbClr val="00642D"/>
    <a:srgbClr val="FFFFFF"/>
    <a:srgbClr val="878787"/>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4629"/>
  </p:normalViewPr>
  <p:slideViewPr>
    <p:cSldViewPr>
      <p:cViewPr varScale="1">
        <p:scale>
          <a:sx n="45" d="100"/>
          <a:sy n="45" d="100"/>
        </p:scale>
        <p:origin x="29" y="178"/>
      </p:cViewPr>
      <p:guideLst/>
    </p:cSldViewPr>
  </p:slideViewPr>
  <p:notesTextViewPr>
    <p:cViewPr>
      <p:scale>
        <a:sx n="100" d="100"/>
        <a:sy n="100" d="100"/>
      </p:scale>
      <p:origin x="0" y="0"/>
    </p:cViewPr>
  </p:notesTextViewPr>
  <p:notesViewPr>
    <p:cSldViewPr showGuides="1">
      <p:cViewPr varScale="1">
        <p:scale>
          <a:sx n="68" d="100"/>
          <a:sy n="68" d="100"/>
        </p:scale>
        <p:origin x="1372"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2-04T15:43:57.635" idx="2">
    <p:pos x="10" y="10"/>
    <p:text>Lors de cette première rencontre, la mission du conseiller Point Passerelle consiste à écouter les difficultés rencontrées par le client pour réaliser avec lui un diagnostic approfondi de sa situation personnelle et financière. Cette première étape lui permet de proposer dans un second temps des solutions économiques et sociales adaptées à la situation de la personne : conseils pour la gestion du budget familial, réaménagement de crédits, accompagnement dans diverses démarches auprès des organismes sociaux et associatifs, etc.</p:text>
    <p:extLst>
      <p:ext uri="{C676402C-5697-4E1C-873F-D02D1690AC5C}">
        <p15:threadingInfo xmlns:p15="http://schemas.microsoft.com/office/powerpoint/2012/main" timeZoneBias="-60"/>
      </p:ext>
    </p:extLst>
  </p:cm>
  <p:cm authorId="1" dt="2023-12-04T15:44:07.288" idx="3">
    <p:pos x="12590" y="5102"/>
    <p:text>Mission de prévention et animent en moyenne 9 000 ateliers budgétaires chaque années, visant à donner notamment les clés de gestion budgétaire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2-06T19:36:11.468" idx="4">
    <p:pos x="10315" y="1589"/>
    <p:text>Se faire aider de qui pour le mettre en place ? On a 4 conseillers salariés et non bénévoles qui connaissent bien les produits bancaires
Si pas bancaire comme entreprise ? 
Que puis je mettre en place ? CESF ? AS ? 
Définir un budget solidaire pour de l’aide ? Sous forme de prêt ou don ? Via le CSE ?
LA DRH ?
Écueils ; ? Vas et viens ?dans la mise en place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8622914-2823-41AB-BDC8-42BC796BC517}"/>
              </a:ext>
            </a:extLst>
          </p:cNvPr>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Espace réservé de la date 2">
            <a:extLst>
              <a:ext uri="{FF2B5EF4-FFF2-40B4-BE49-F238E27FC236}">
                <a16:creationId xmlns:a16="http://schemas.microsoft.com/office/drawing/2014/main" id="{9BFFB31C-524F-4958-B764-56CA0C432B62}"/>
              </a:ext>
            </a:extLst>
          </p:cNvPr>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94FB066D-47E9-4119-B427-B09899488921}" type="datetimeFigureOut">
              <a:rPr lang="en-GB" smtClean="0"/>
              <a:t>07/12/2023</a:t>
            </a:fld>
            <a:endParaRPr lang="en-GB"/>
          </a:p>
        </p:txBody>
      </p:sp>
      <p:sp>
        <p:nvSpPr>
          <p:cNvPr id="4" name="Espace réservé du pied de page 3">
            <a:extLst>
              <a:ext uri="{FF2B5EF4-FFF2-40B4-BE49-F238E27FC236}">
                <a16:creationId xmlns:a16="http://schemas.microsoft.com/office/drawing/2014/main" id="{AD40EBE7-418F-4781-BE3E-1FC4A4820DE3}"/>
              </a:ext>
            </a:extLst>
          </p:cNvPr>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Espace réservé du numéro de diapositive 4">
            <a:extLst>
              <a:ext uri="{FF2B5EF4-FFF2-40B4-BE49-F238E27FC236}">
                <a16:creationId xmlns:a16="http://schemas.microsoft.com/office/drawing/2014/main" id="{946AE90E-30D0-4754-A44D-2A3EB9491294}"/>
              </a:ext>
            </a:extLst>
          </p:cNvPr>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ECC429C5-15B4-4BD8-ADDD-8B48CF47B751}" type="slidenum">
              <a:rPr lang="en-GB" smtClean="0"/>
              <a:t>‹N°›</a:t>
            </a:fld>
            <a:endParaRPr lang="en-GB"/>
          </a:p>
        </p:txBody>
      </p:sp>
    </p:spTree>
    <p:extLst>
      <p:ext uri="{BB962C8B-B14F-4D97-AF65-F5344CB8AC3E}">
        <p14:creationId xmlns:p14="http://schemas.microsoft.com/office/powerpoint/2010/main" val="851751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Espace réservé de la date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86D479F8-8D63-476A-A8A2-5ED34061AB69}" type="datetimeFigureOut">
              <a:rPr lang="en-GB" smtClean="0"/>
              <a:t>07/12/2023</a:t>
            </a:fld>
            <a:endParaRPr lang="en-GB"/>
          </a:p>
        </p:txBody>
      </p:sp>
      <p:sp>
        <p:nvSpPr>
          <p:cNvPr id="4" name="Espace réservé de l'image des diapositives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GB"/>
          </a:p>
        </p:txBody>
      </p:sp>
      <p:sp>
        <p:nvSpPr>
          <p:cNvPr id="5" name="Espace réservé des notes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7" name="Espace réservé du numéro de diapositive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CF32A8F5-C36C-4EB3-8F8B-31602BE9A089}" type="slidenum">
              <a:rPr lang="en-GB" smtClean="0"/>
              <a:t>‹N°›</a:t>
            </a:fld>
            <a:endParaRPr lang="en-GB"/>
          </a:p>
        </p:txBody>
      </p:sp>
    </p:spTree>
    <p:extLst>
      <p:ext uri="{BB962C8B-B14F-4D97-AF65-F5344CB8AC3E}">
        <p14:creationId xmlns:p14="http://schemas.microsoft.com/office/powerpoint/2010/main" val="8763934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0.sv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0.sv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0.sv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0.sv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90.sv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sv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56015473-54AE-400C-97CC-C4212BFCE28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 y="4833030"/>
            <a:ext cx="20128893" cy="4287874"/>
          </a:xfrm>
          <a:prstGeom prst="rect">
            <a:avLst/>
          </a:prstGeom>
        </p:spPr>
      </p:pic>
      <p:pic>
        <p:nvPicPr>
          <p:cNvPr id="181" name="Graphique 180">
            <a:extLst>
              <a:ext uri="{FF2B5EF4-FFF2-40B4-BE49-F238E27FC236}">
                <a16:creationId xmlns:a16="http://schemas.microsoft.com/office/drawing/2014/main" id="{26414107-7322-4BF7-BFC6-F658D8D79D9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27050" y="9636587"/>
            <a:ext cx="896026" cy="1146080"/>
          </a:xfrm>
          <a:prstGeom prst="rect">
            <a:avLst/>
          </a:prstGeom>
        </p:spPr>
      </p:pic>
      <p:sp>
        <p:nvSpPr>
          <p:cNvPr id="2" name="Holder 2"/>
          <p:cNvSpPr>
            <a:spLocks noGrp="1"/>
          </p:cNvSpPr>
          <p:nvPr userDrawn="1">
            <p:ph type="ctrTitle"/>
          </p:nvPr>
        </p:nvSpPr>
        <p:spPr>
          <a:xfrm>
            <a:off x="12328548" y="1933926"/>
            <a:ext cx="6300591" cy="4141877"/>
          </a:xfrm>
          <a:prstGeom prst="rect">
            <a:avLst/>
          </a:prstGeom>
        </p:spPr>
        <p:txBody>
          <a:bodyPr wrap="square" lIns="0" tIns="0" rIns="0" bIns="0">
            <a:normAutofit/>
          </a:bodyPr>
          <a:lstStyle>
            <a:lvl1pPr>
              <a:lnSpc>
                <a:spcPts val="7000"/>
              </a:lnSpc>
              <a:defRPr cap="all" baseline="0">
                <a:solidFill>
                  <a:schemeClr val="accent1"/>
                </a:solidFill>
                <a:latin typeface="Arial Black" panose="020B0A04020102020204" pitchFamily="34" charset="0"/>
              </a:defRPr>
            </a:lvl1pPr>
          </a:lstStyle>
          <a:p>
            <a:endParaRPr dirty="0"/>
          </a:p>
        </p:txBody>
      </p:sp>
      <p:sp>
        <p:nvSpPr>
          <p:cNvPr id="3" name="Holder 3"/>
          <p:cNvSpPr>
            <a:spLocks noGrp="1"/>
          </p:cNvSpPr>
          <p:nvPr userDrawn="1">
            <p:ph type="subTitle" idx="4" hasCustomPrompt="1"/>
          </p:nvPr>
        </p:nvSpPr>
        <p:spPr>
          <a:xfrm>
            <a:off x="12331468" y="1493779"/>
            <a:ext cx="3454735" cy="153888"/>
          </a:xfrm>
          <a:prstGeom prst="rect">
            <a:avLst/>
          </a:prstGeom>
        </p:spPr>
        <p:txBody>
          <a:bodyPr wrap="square" lIns="0" tIns="0" rIns="0" bIns="0">
            <a:spAutoFit/>
          </a:bodyPr>
          <a:lstStyle>
            <a:lvl1pPr>
              <a:defRPr sz="1000" cap="all" spc="300" baseline="0">
                <a:solidFill>
                  <a:schemeClr val="accent1"/>
                </a:solidFill>
              </a:defRPr>
            </a:lvl1pPr>
          </a:lstStyle>
          <a:p>
            <a:r>
              <a:rPr lang="fr-FR"/>
              <a:t>Nom du document I Date</a:t>
            </a:r>
            <a:endParaRPr/>
          </a:p>
        </p:txBody>
      </p:sp>
      <p:pic>
        <p:nvPicPr>
          <p:cNvPr id="182" name="Graphique 181">
            <a:extLst>
              <a:ext uri="{FF2B5EF4-FFF2-40B4-BE49-F238E27FC236}">
                <a16:creationId xmlns:a16="http://schemas.microsoft.com/office/drawing/2014/main" id="{5E232B1C-35E7-475B-AE2E-20D71CB466B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9111507" y="9851757"/>
            <a:ext cx="465543" cy="724178"/>
          </a:xfrm>
          <a:prstGeom prst="rect">
            <a:avLst/>
          </a:prstGeom>
        </p:spPr>
      </p:pic>
      <p:sp>
        <p:nvSpPr>
          <p:cNvPr id="7" name="object 174">
            <a:extLst>
              <a:ext uri="{FF2B5EF4-FFF2-40B4-BE49-F238E27FC236}">
                <a16:creationId xmlns:a16="http://schemas.microsoft.com/office/drawing/2014/main" id="{8E784781-B40D-42C0-9012-6A62A94A6EA9}"/>
              </a:ext>
            </a:extLst>
          </p:cNvPr>
          <p:cNvSpPr txBox="1"/>
          <p:nvPr userDrawn="1"/>
        </p:nvSpPr>
        <p:spPr>
          <a:xfrm>
            <a:off x="17637403" y="10093238"/>
            <a:ext cx="1428115" cy="321310"/>
          </a:xfrm>
          <a:prstGeom prst="rect">
            <a:avLst/>
          </a:prstGeom>
        </p:spPr>
        <p:txBody>
          <a:bodyPr vert="horz" wrap="square" lIns="0" tIns="33655" rIns="0" bIns="0" rtlCol="0">
            <a:spAutoFit/>
          </a:bodyPr>
          <a:lstStyle/>
          <a:p>
            <a:pPr marL="12700">
              <a:lnSpc>
                <a:spcPct val="100000"/>
              </a:lnSpc>
              <a:spcBef>
                <a:spcPts val="265"/>
              </a:spcBef>
            </a:pPr>
            <a:r>
              <a:rPr sz="1650" b="1" spc="-55" dirty="0">
                <a:solidFill>
                  <a:srgbClr val="FC0000"/>
                </a:solidFill>
                <a:latin typeface="Arial Black"/>
                <a:cs typeface="Arial Black"/>
              </a:rPr>
              <a:t>ca-paris.com</a:t>
            </a:r>
            <a:endParaRPr sz="1650" dirty="0">
              <a:latin typeface="Arial Black"/>
              <a:cs typeface="Arial Black"/>
            </a:endParaRPr>
          </a:p>
        </p:txBody>
      </p:sp>
      <p:sp>
        <p:nvSpPr>
          <p:cNvPr id="8" name="Rectangle 7"/>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texte 3">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2919413" y="3530089"/>
            <a:ext cx="13749337" cy="2232777"/>
          </a:xfrm>
        </p:spPr>
        <p:txBody>
          <a:bodyPr>
            <a:noAutofit/>
          </a:bodyPr>
          <a:lstStyle>
            <a:lvl1pPr>
              <a:lnSpc>
                <a:spcPct val="150000"/>
              </a:lnSpc>
              <a:defRPr lang="fr-FR" sz="2850" kern="1200" spc="50" baseline="0" smtClean="0">
                <a:solidFill>
                  <a:schemeClr val="bg2"/>
                </a:solidFill>
                <a:latin typeface="Arial"/>
                <a:ea typeface="+mn-ea"/>
                <a:cs typeface="Arial"/>
              </a:defRPr>
            </a:lvl1pPr>
            <a:lvl2pPr marL="0" indent="0" algn="l">
              <a:lnSpc>
                <a:spcPct val="150000"/>
              </a:lnSpc>
              <a:defRPr lang="fr-FR" sz="1800" kern="1200" spc="50" baseline="0" smtClean="0">
                <a:solidFill>
                  <a:srgbClr val="878787"/>
                </a:solidFill>
                <a:latin typeface="Arial"/>
                <a:ea typeface="+mn-ea"/>
                <a:cs typeface="Arial"/>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Sous-titre de la slide</a:t>
            </a:r>
          </a:p>
          <a:p>
            <a:pPr lvl="1"/>
            <a:r>
              <a:rPr lang="fr-FR" dirty="0"/>
              <a:t>DEUXIÈME NIVEAU</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2919413" y="5807075"/>
            <a:ext cx="13749337" cy="1517139"/>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a:t>
            </a:r>
          </a:p>
          <a:p>
            <a:pPr lvl="1"/>
            <a:r>
              <a:rPr lang="fr-FR" dirty="0"/>
              <a:t>Texte</a:t>
            </a:r>
            <a:endParaRPr lang="en-GB" dirty="0"/>
          </a:p>
        </p:txBody>
      </p:sp>
      <p:sp>
        <p:nvSpPr>
          <p:cNvPr id="11" name="object 3">
            <a:extLst>
              <a:ext uri="{FF2B5EF4-FFF2-40B4-BE49-F238E27FC236}">
                <a16:creationId xmlns:a16="http://schemas.microsoft.com/office/drawing/2014/main" id="{A8572AE3-95E3-43A1-AE26-B85D2943FB33}"/>
              </a:ext>
            </a:extLst>
          </p:cNvPr>
          <p:cNvSpPr/>
          <p:nvPr userDrawn="1"/>
        </p:nvSpPr>
        <p:spPr>
          <a:xfrm>
            <a:off x="0" y="0"/>
            <a:ext cx="20104100" cy="2199005"/>
          </a:xfrm>
          <a:custGeom>
            <a:avLst/>
            <a:gdLst/>
            <a:ahLst/>
            <a:cxnLst/>
            <a:rect l="l" t="t" r="r" b="b"/>
            <a:pathLst>
              <a:path w="20104100" h="2199005">
                <a:moveTo>
                  <a:pt x="0" y="2198885"/>
                </a:moveTo>
                <a:lnTo>
                  <a:pt x="20104099" y="2198885"/>
                </a:lnTo>
                <a:lnTo>
                  <a:pt x="20104099" y="0"/>
                </a:lnTo>
                <a:lnTo>
                  <a:pt x="0" y="0"/>
                </a:lnTo>
                <a:lnTo>
                  <a:pt x="0" y="2198885"/>
                </a:lnTo>
                <a:close/>
              </a:path>
            </a:pathLst>
          </a:custGeom>
          <a:solidFill>
            <a:schemeClr val="bg2"/>
          </a:solidFill>
        </p:spPr>
        <p:txBody>
          <a:bodyPr wrap="square" lIns="0" tIns="0" rIns="0" bIns="0" rtlCol="0"/>
          <a:lstStyle/>
          <a:p>
            <a:endParaRPr/>
          </a:p>
        </p:txBody>
      </p:sp>
      <p:sp>
        <p:nvSpPr>
          <p:cNvPr id="2" name="Holder 2"/>
          <p:cNvSpPr>
            <a:spLocks noGrp="1"/>
          </p:cNvSpPr>
          <p:nvPr>
            <p:ph type="title" hasCustomPrompt="1"/>
          </p:nvPr>
        </p:nvSpPr>
        <p:spPr>
          <a:xfrm>
            <a:off x="2919147" y="784196"/>
            <a:ext cx="9348754" cy="569387"/>
          </a:xfrm>
        </p:spPr>
        <p:txBody>
          <a:bodyPr lIns="0" tIns="0" rIns="0" bIns="0"/>
          <a:lstStyle>
            <a:lvl1pPr>
              <a:defRPr sz="3700" b="1" i="0" kern="0" spc="-90">
                <a:solidFill>
                  <a:srgbClr val="FFFFFF"/>
                </a:solidFill>
                <a:latin typeface="Arial Black" panose="020B0A04020102020204" pitchFamily="34" charset="0"/>
                <a:ea typeface="+mj-ea"/>
                <a:cs typeface="Arial Black" panose="020B0A04020102020204" pitchFamily="34" charset="0"/>
              </a:defRPr>
            </a:lvl1pPr>
          </a:lstStyle>
          <a:p>
            <a:r>
              <a:rPr lang="fr-FR" dirty="0"/>
              <a:t>Titre de la slide</a:t>
            </a:r>
            <a:endParaRPr dirty="0"/>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02" y="9637402"/>
            <a:ext cx="895617" cy="114555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pic>
        <p:nvPicPr>
          <p:cNvPr id="12" name="Graphique 13">
            <a:extLst>
              <a:ext uri="{FF2B5EF4-FFF2-40B4-BE49-F238E27FC236}">
                <a16:creationId xmlns:a16="http://schemas.microsoft.com/office/drawing/2014/main" id="{11768236-695E-4C60-865E-33B2ABAEB2E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219584" y="9624780"/>
            <a:ext cx="840053" cy="1155073"/>
          </a:xfrm>
          <a:prstGeom prst="rect">
            <a:avLst/>
          </a:prstGeom>
        </p:spPr>
      </p:pic>
      <p:sp>
        <p:nvSpPr>
          <p:cNvPr id="14" name="ZoneTexte 13">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5"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3" name="Rectangle 12"/>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10466604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62">
          <p15:clr>
            <a:srgbClr val="FBAE40"/>
          </p15:clr>
        </p15:guide>
        <p15:guide id="2" pos="6332">
          <p15:clr>
            <a:srgbClr val="FBAE40"/>
          </p15:clr>
        </p15:guide>
        <p15:guide id="3" orient="horz" pos="23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texte 3">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2919413" y="3530089"/>
            <a:ext cx="13749337" cy="2232777"/>
          </a:xfrm>
        </p:spPr>
        <p:txBody>
          <a:bodyPr>
            <a:noAutofit/>
          </a:bodyPr>
          <a:lstStyle>
            <a:lvl1pPr>
              <a:lnSpc>
                <a:spcPct val="150000"/>
              </a:lnSpc>
              <a:defRPr lang="fr-FR" sz="2850" kern="1200" spc="50" baseline="0" smtClean="0">
                <a:solidFill>
                  <a:schemeClr val="bg2"/>
                </a:solidFill>
                <a:latin typeface="Arial"/>
                <a:ea typeface="+mn-ea"/>
                <a:cs typeface="Arial"/>
              </a:defRPr>
            </a:lvl1pPr>
            <a:lvl2pPr marL="0" indent="0" algn="l">
              <a:lnSpc>
                <a:spcPct val="150000"/>
              </a:lnSpc>
              <a:defRPr lang="fr-FR" sz="1800" kern="1200" spc="50" baseline="0" smtClean="0">
                <a:solidFill>
                  <a:srgbClr val="878787"/>
                </a:solidFill>
                <a:latin typeface="Arial"/>
                <a:ea typeface="+mn-ea"/>
                <a:cs typeface="Arial"/>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Sous-titre de la slide</a:t>
            </a:r>
          </a:p>
          <a:p>
            <a:pPr lvl="1"/>
            <a:r>
              <a:rPr lang="fr-FR" dirty="0"/>
              <a:t>DEUXIÈME NIVEAU</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2919413" y="5807075"/>
            <a:ext cx="13749337" cy="1517139"/>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a:t>
            </a:r>
          </a:p>
          <a:p>
            <a:pPr lvl="1"/>
            <a:r>
              <a:rPr lang="fr-FR" dirty="0"/>
              <a:t>Texte</a:t>
            </a:r>
            <a:endParaRPr lang="en-GB" dirty="0"/>
          </a:p>
        </p:txBody>
      </p:sp>
      <p:sp>
        <p:nvSpPr>
          <p:cNvPr id="11" name="object 3">
            <a:extLst>
              <a:ext uri="{FF2B5EF4-FFF2-40B4-BE49-F238E27FC236}">
                <a16:creationId xmlns:a16="http://schemas.microsoft.com/office/drawing/2014/main" id="{A8572AE3-95E3-43A1-AE26-B85D2943FB33}"/>
              </a:ext>
            </a:extLst>
          </p:cNvPr>
          <p:cNvSpPr/>
          <p:nvPr userDrawn="1"/>
        </p:nvSpPr>
        <p:spPr>
          <a:xfrm>
            <a:off x="0" y="0"/>
            <a:ext cx="20104100" cy="1353583"/>
          </a:xfrm>
          <a:custGeom>
            <a:avLst/>
            <a:gdLst/>
            <a:ahLst/>
            <a:cxnLst/>
            <a:rect l="l" t="t" r="r" b="b"/>
            <a:pathLst>
              <a:path w="20104100" h="2199005">
                <a:moveTo>
                  <a:pt x="0" y="2198885"/>
                </a:moveTo>
                <a:lnTo>
                  <a:pt x="20104099" y="2198885"/>
                </a:lnTo>
                <a:lnTo>
                  <a:pt x="20104099" y="0"/>
                </a:lnTo>
                <a:lnTo>
                  <a:pt x="0" y="0"/>
                </a:lnTo>
                <a:lnTo>
                  <a:pt x="0" y="2198885"/>
                </a:lnTo>
                <a:close/>
              </a:path>
            </a:pathLst>
          </a:custGeom>
          <a:solidFill>
            <a:schemeClr val="bg2"/>
          </a:solidFill>
        </p:spPr>
        <p:txBody>
          <a:bodyPr wrap="square" lIns="0" tIns="0" rIns="0" bIns="0" rtlCol="0"/>
          <a:lstStyle/>
          <a:p>
            <a:endParaRPr/>
          </a:p>
        </p:txBody>
      </p:sp>
      <p:sp>
        <p:nvSpPr>
          <p:cNvPr id="2" name="Holder 2"/>
          <p:cNvSpPr>
            <a:spLocks noGrp="1"/>
          </p:cNvSpPr>
          <p:nvPr>
            <p:ph type="title" hasCustomPrompt="1"/>
          </p:nvPr>
        </p:nvSpPr>
        <p:spPr>
          <a:xfrm>
            <a:off x="2919147" y="784196"/>
            <a:ext cx="9348754" cy="569387"/>
          </a:xfrm>
        </p:spPr>
        <p:txBody>
          <a:bodyPr lIns="0" tIns="0" rIns="0" bIns="0"/>
          <a:lstStyle>
            <a:lvl1pPr>
              <a:defRPr sz="3700" b="1" i="0" kern="0" spc="-90">
                <a:solidFill>
                  <a:srgbClr val="FFFFFF"/>
                </a:solidFill>
                <a:latin typeface="Arial Black"/>
                <a:ea typeface="+mj-ea"/>
                <a:cs typeface="Arial Black"/>
              </a:defRPr>
            </a:lvl1pPr>
          </a:lstStyle>
          <a:p>
            <a:r>
              <a:rPr lang="fr-FR"/>
              <a:t>Titre de la slide</a:t>
            </a:r>
            <a:endParaRPr/>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02" y="9637402"/>
            <a:ext cx="895617" cy="114555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pic>
        <p:nvPicPr>
          <p:cNvPr id="12" name="Graphique 13">
            <a:extLst>
              <a:ext uri="{FF2B5EF4-FFF2-40B4-BE49-F238E27FC236}">
                <a16:creationId xmlns:a16="http://schemas.microsoft.com/office/drawing/2014/main" id="{11768236-695E-4C60-865E-33B2ABAEB2E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219584" y="9624780"/>
            <a:ext cx="840053" cy="1155073"/>
          </a:xfrm>
          <a:prstGeom prst="rect">
            <a:avLst/>
          </a:prstGeom>
        </p:spPr>
      </p:pic>
      <p:sp>
        <p:nvSpPr>
          <p:cNvPr id="14" name="ZoneTexte 13">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5"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3" name="Rectangle 12"/>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39962720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62">
          <p15:clr>
            <a:srgbClr val="FBAE40"/>
          </p15:clr>
        </p15:guide>
        <p15:guide id="2" pos="6332">
          <p15:clr>
            <a:srgbClr val="FBAE40"/>
          </p15:clr>
        </p15:guide>
        <p15:guide id="3" orient="horz" pos="231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exte 4">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2919413" y="3530089"/>
            <a:ext cx="13749337" cy="2232777"/>
          </a:xfrm>
        </p:spPr>
        <p:txBody>
          <a:bodyPr>
            <a:noAutofit/>
          </a:bodyPr>
          <a:lstStyle>
            <a:lvl1pPr>
              <a:lnSpc>
                <a:spcPct val="150000"/>
              </a:lnSpc>
              <a:defRPr lang="fr-FR" sz="2850" kern="1200" spc="50" baseline="0" smtClean="0">
                <a:solidFill>
                  <a:srgbClr val="FC0000"/>
                </a:solidFill>
                <a:latin typeface="Arial"/>
                <a:ea typeface="+mn-ea"/>
                <a:cs typeface="Arial"/>
              </a:defRPr>
            </a:lvl1pPr>
            <a:lvl2pPr marL="0" indent="0" algn="l">
              <a:lnSpc>
                <a:spcPct val="150000"/>
              </a:lnSpc>
              <a:defRPr lang="fr-FR" sz="1800" kern="1200" spc="50" baseline="0" smtClean="0">
                <a:solidFill>
                  <a:srgbClr val="878787"/>
                </a:solidFill>
                <a:latin typeface="Arial"/>
                <a:ea typeface="+mn-ea"/>
                <a:cs typeface="Arial"/>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a:t>Sous-titre de la slide</a:t>
            </a:r>
          </a:p>
          <a:p>
            <a:pPr lvl="1"/>
            <a:r>
              <a:rPr lang="fr-FR"/>
              <a:t>DEUXIÈME NIVEAU</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2919413" y="5807075"/>
            <a:ext cx="13749337" cy="1517139"/>
          </a:xfrm>
        </p:spPr>
        <p:txBody>
          <a:bodyPr>
            <a:noAutofit/>
          </a:bodyPr>
          <a:lstStyle>
            <a:lvl1pPr marL="12700" algn="l" defTabSz="914400" rtl="0" eaLnBrk="1" latinLnBrk="0" hangingPunct="1">
              <a:lnSpc>
                <a:spcPct val="150000"/>
              </a:lnSpc>
              <a:defRPr lang="fr-FR" sz="1650" b="1" kern="1200" spc="50" baseline="0" smtClean="0">
                <a:solidFill>
                  <a:srgbClr val="FC0000"/>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a:t>Titre du paragraphe</a:t>
            </a:r>
          </a:p>
          <a:p>
            <a:pPr lvl="1"/>
            <a:r>
              <a:rPr lang="fr-FR"/>
              <a:t>Texte</a:t>
            </a:r>
            <a:endParaRPr lang="en-GB"/>
          </a:p>
        </p:txBody>
      </p:sp>
      <p:sp>
        <p:nvSpPr>
          <p:cNvPr id="2" name="Holder 2"/>
          <p:cNvSpPr>
            <a:spLocks noGrp="1"/>
          </p:cNvSpPr>
          <p:nvPr>
            <p:ph type="title" hasCustomPrompt="1"/>
          </p:nvPr>
        </p:nvSpPr>
        <p:spPr>
          <a:xfrm>
            <a:off x="2919147" y="784196"/>
            <a:ext cx="9348754" cy="569387"/>
          </a:xfrm>
        </p:spPr>
        <p:txBody>
          <a:bodyPr lIns="0" tIns="0" rIns="0" bIns="0"/>
          <a:lstStyle>
            <a:lvl1pPr>
              <a:defRPr sz="3700" b="1" i="0" kern="0" spc="-90">
                <a:solidFill>
                  <a:schemeClr val="tx2"/>
                </a:solidFill>
                <a:latin typeface="Arial Black"/>
                <a:ea typeface="+mj-ea"/>
                <a:cs typeface="Arial Black"/>
              </a:defRPr>
            </a:lvl1pPr>
          </a:lstStyle>
          <a:p>
            <a:r>
              <a:rPr lang="fr-FR" dirty="0"/>
              <a:t>Titre de la slide</a:t>
            </a:r>
            <a:endParaRPr dirty="0"/>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02" y="9637402"/>
            <a:ext cx="895617" cy="114555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pic>
        <p:nvPicPr>
          <p:cNvPr id="14" name="Graphique 13">
            <a:extLst>
              <a:ext uri="{FF2B5EF4-FFF2-40B4-BE49-F238E27FC236}">
                <a16:creationId xmlns:a16="http://schemas.microsoft.com/office/drawing/2014/main" id="{11768236-695E-4C60-865E-33B2ABAEB2E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219584" y="9624780"/>
            <a:ext cx="840053" cy="1155073"/>
          </a:xfrm>
          <a:prstGeom prst="rect">
            <a:avLst/>
          </a:prstGeom>
        </p:spPr>
      </p:pic>
      <p:sp>
        <p:nvSpPr>
          <p:cNvPr id="11" name="ZoneTexte 10">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2"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3" name="Rectangle 12"/>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39108716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62">
          <p15:clr>
            <a:srgbClr val="FBAE40"/>
          </p15:clr>
        </p15:guide>
        <p15:guide id="2" pos="6332">
          <p15:clr>
            <a:srgbClr val="FBAE40"/>
          </p15:clr>
        </p15:guide>
        <p15:guide id="3" orient="horz" pos="23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exte-image 2">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2919414" y="3530089"/>
            <a:ext cx="9348488" cy="2232777"/>
          </a:xfrm>
        </p:spPr>
        <p:txBody>
          <a:bodyPr>
            <a:noAutofit/>
          </a:bodyPr>
          <a:lstStyle>
            <a:lvl1pPr>
              <a:lnSpc>
                <a:spcPct val="150000"/>
              </a:lnSpc>
              <a:defRPr lang="fr-FR" sz="2850" kern="1200" spc="50" baseline="0" smtClean="0">
                <a:solidFill>
                  <a:schemeClr val="bg2"/>
                </a:solidFill>
                <a:latin typeface="Arial"/>
                <a:ea typeface="+mn-ea"/>
                <a:cs typeface="Arial"/>
              </a:defRPr>
            </a:lvl1pPr>
            <a:lvl2pPr marL="0" indent="0" algn="l">
              <a:lnSpc>
                <a:spcPct val="150000"/>
              </a:lnSpc>
              <a:defRPr lang="fr-FR" sz="1800" kern="1200" spc="50" baseline="0" smtClean="0">
                <a:solidFill>
                  <a:srgbClr val="878787"/>
                </a:solidFill>
                <a:latin typeface="Arial"/>
                <a:ea typeface="+mn-ea"/>
                <a:cs typeface="Arial"/>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Sous-titre de la slide</a:t>
            </a:r>
          </a:p>
          <a:p>
            <a:pPr lvl="1"/>
            <a:r>
              <a:rPr lang="fr-FR" dirty="0"/>
              <a:t>DEUXIÈME NIVEAU</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2919414" y="5807075"/>
            <a:ext cx="9348488" cy="1517139"/>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a:t>
            </a:r>
          </a:p>
          <a:p>
            <a:pPr lvl="1"/>
            <a:r>
              <a:rPr lang="fr-FR" dirty="0"/>
              <a:t>Texte</a:t>
            </a:r>
            <a:endParaRPr lang="en-GB" dirty="0"/>
          </a:p>
        </p:txBody>
      </p:sp>
      <p:sp>
        <p:nvSpPr>
          <p:cNvPr id="11" name="object 3">
            <a:extLst>
              <a:ext uri="{FF2B5EF4-FFF2-40B4-BE49-F238E27FC236}">
                <a16:creationId xmlns:a16="http://schemas.microsoft.com/office/drawing/2014/main" id="{A8572AE3-95E3-43A1-AE26-B85D2943FB33}"/>
              </a:ext>
            </a:extLst>
          </p:cNvPr>
          <p:cNvSpPr/>
          <p:nvPr userDrawn="1"/>
        </p:nvSpPr>
        <p:spPr>
          <a:xfrm>
            <a:off x="0" y="0"/>
            <a:ext cx="20104100" cy="2199005"/>
          </a:xfrm>
          <a:custGeom>
            <a:avLst/>
            <a:gdLst/>
            <a:ahLst/>
            <a:cxnLst/>
            <a:rect l="l" t="t" r="r" b="b"/>
            <a:pathLst>
              <a:path w="20104100" h="2199005">
                <a:moveTo>
                  <a:pt x="0" y="2198885"/>
                </a:moveTo>
                <a:lnTo>
                  <a:pt x="20104099" y="2198885"/>
                </a:lnTo>
                <a:lnTo>
                  <a:pt x="20104099" y="0"/>
                </a:lnTo>
                <a:lnTo>
                  <a:pt x="0" y="0"/>
                </a:lnTo>
                <a:lnTo>
                  <a:pt x="0" y="2198885"/>
                </a:lnTo>
                <a:close/>
              </a:path>
            </a:pathLst>
          </a:custGeom>
          <a:solidFill>
            <a:schemeClr val="bg2"/>
          </a:solidFill>
        </p:spPr>
        <p:txBody>
          <a:bodyPr wrap="square" lIns="0" tIns="0" rIns="0" bIns="0" rtlCol="0"/>
          <a:lstStyle/>
          <a:p>
            <a:endParaRPr/>
          </a:p>
        </p:txBody>
      </p:sp>
      <p:sp>
        <p:nvSpPr>
          <p:cNvPr id="2" name="Holder 2"/>
          <p:cNvSpPr>
            <a:spLocks noGrp="1"/>
          </p:cNvSpPr>
          <p:nvPr>
            <p:ph type="title" hasCustomPrompt="1"/>
          </p:nvPr>
        </p:nvSpPr>
        <p:spPr>
          <a:xfrm>
            <a:off x="2919147" y="784196"/>
            <a:ext cx="9348754" cy="569387"/>
          </a:xfrm>
        </p:spPr>
        <p:txBody>
          <a:bodyPr lIns="0" tIns="0" rIns="0" bIns="0"/>
          <a:lstStyle>
            <a:lvl1pPr>
              <a:defRPr sz="3700" b="1" i="0" kern="0" spc="-90">
                <a:solidFill>
                  <a:srgbClr val="FFFFFF"/>
                </a:solidFill>
                <a:latin typeface="Arial Black"/>
                <a:ea typeface="+mj-ea"/>
                <a:cs typeface="Arial Black"/>
              </a:defRPr>
            </a:lvl1pPr>
          </a:lstStyle>
          <a:p>
            <a:r>
              <a:rPr lang="fr-FR"/>
              <a:t>Titre de la slide</a:t>
            </a:r>
            <a:endParaRPr/>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02" y="9637402"/>
            <a:ext cx="895617" cy="114555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sp>
        <p:nvSpPr>
          <p:cNvPr id="13" name="Espace réservé pour une image  3">
            <a:extLst>
              <a:ext uri="{FF2B5EF4-FFF2-40B4-BE49-F238E27FC236}">
                <a16:creationId xmlns:a16="http://schemas.microsoft.com/office/drawing/2014/main" id="{D8C673E9-9E86-4EFC-8BF6-E95859CE4B1C}"/>
              </a:ext>
            </a:extLst>
          </p:cNvPr>
          <p:cNvSpPr>
            <a:spLocks noGrp="1"/>
          </p:cNvSpPr>
          <p:nvPr>
            <p:ph type="pic" sz="quarter" idx="14"/>
          </p:nvPr>
        </p:nvSpPr>
        <p:spPr>
          <a:xfrm>
            <a:off x="13404850" y="3245973"/>
            <a:ext cx="5651500" cy="6999751"/>
          </a:xfrm>
        </p:spPr>
        <p:txBody>
          <a:bodyPr/>
          <a:lstStyle/>
          <a:p>
            <a:endParaRPr lang="en-GB"/>
          </a:p>
        </p:txBody>
      </p:sp>
      <p:sp>
        <p:nvSpPr>
          <p:cNvPr id="12" name="ZoneTexte 11">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5"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4" name="Rectangle 13"/>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28893375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62">
          <p15:clr>
            <a:srgbClr val="FBAE40"/>
          </p15:clr>
        </p15:guide>
        <p15:guide id="2" pos="6332">
          <p15:clr>
            <a:srgbClr val="FBAE40"/>
          </p15:clr>
        </p15:guide>
        <p15:guide id="3" orient="horz" pos="231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texte-image 2">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2919414" y="3530089"/>
            <a:ext cx="9348488" cy="2232777"/>
          </a:xfrm>
        </p:spPr>
        <p:txBody>
          <a:bodyPr>
            <a:noAutofit/>
          </a:bodyPr>
          <a:lstStyle>
            <a:lvl1pPr>
              <a:lnSpc>
                <a:spcPct val="150000"/>
              </a:lnSpc>
              <a:defRPr lang="fr-FR" sz="2850" kern="1200" spc="50" baseline="0" smtClean="0">
                <a:solidFill>
                  <a:schemeClr val="bg2"/>
                </a:solidFill>
                <a:latin typeface="Arial"/>
                <a:ea typeface="+mn-ea"/>
                <a:cs typeface="Arial"/>
              </a:defRPr>
            </a:lvl1pPr>
            <a:lvl2pPr marL="0" indent="0" algn="l">
              <a:lnSpc>
                <a:spcPct val="150000"/>
              </a:lnSpc>
              <a:defRPr lang="fr-FR" sz="1800" kern="1200" spc="50" baseline="0" smtClean="0">
                <a:solidFill>
                  <a:srgbClr val="878787"/>
                </a:solidFill>
                <a:latin typeface="Arial"/>
                <a:ea typeface="+mn-ea"/>
                <a:cs typeface="Arial"/>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Sous-titre de la slide</a:t>
            </a:r>
          </a:p>
          <a:p>
            <a:pPr lvl="1"/>
            <a:r>
              <a:rPr lang="fr-FR" dirty="0"/>
              <a:t>DEUXIÈME NIVEAU</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2919414" y="5807075"/>
            <a:ext cx="9348488" cy="1517139"/>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a:t>
            </a:r>
          </a:p>
          <a:p>
            <a:pPr lvl="1"/>
            <a:r>
              <a:rPr lang="fr-FR" dirty="0"/>
              <a:t>Texte</a:t>
            </a:r>
            <a:endParaRPr lang="en-GB" dirty="0"/>
          </a:p>
        </p:txBody>
      </p:sp>
      <p:sp>
        <p:nvSpPr>
          <p:cNvPr id="11" name="object 3">
            <a:extLst>
              <a:ext uri="{FF2B5EF4-FFF2-40B4-BE49-F238E27FC236}">
                <a16:creationId xmlns:a16="http://schemas.microsoft.com/office/drawing/2014/main" id="{A8572AE3-95E3-43A1-AE26-B85D2943FB33}"/>
              </a:ext>
            </a:extLst>
          </p:cNvPr>
          <p:cNvSpPr/>
          <p:nvPr userDrawn="1"/>
        </p:nvSpPr>
        <p:spPr>
          <a:xfrm>
            <a:off x="0" y="0"/>
            <a:ext cx="20104100" cy="1353583"/>
          </a:xfrm>
          <a:custGeom>
            <a:avLst/>
            <a:gdLst/>
            <a:ahLst/>
            <a:cxnLst/>
            <a:rect l="l" t="t" r="r" b="b"/>
            <a:pathLst>
              <a:path w="20104100" h="2199005">
                <a:moveTo>
                  <a:pt x="0" y="2198885"/>
                </a:moveTo>
                <a:lnTo>
                  <a:pt x="20104099" y="2198885"/>
                </a:lnTo>
                <a:lnTo>
                  <a:pt x="20104099" y="0"/>
                </a:lnTo>
                <a:lnTo>
                  <a:pt x="0" y="0"/>
                </a:lnTo>
                <a:lnTo>
                  <a:pt x="0" y="2198885"/>
                </a:lnTo>
                <a:close/>
              </a:path>
            </a:pathLst>
          </a:custGeom>
          <a:solidFill>
            <a:schemeClr val="bg2"/>
          </a:solidFill>
        </p:spPr>
        <p:txBody>
          <a:bodyPr wrap="square" lIns="0" tIns="0" rIns="0" bIns="0" rtlCol="0"/>
          <a:lstStyle/>
          <a:p>
            <a:endParaRPr/>
          </a:p>
        </p:txBody>
      </p:sp>
      <p:sp>
        <p:nvSpPr>
          <p:cNvPr id="2" name="Holder 2"/>
          <p:cNvSpPr>
            <a:spLocks noGrp="1"/>
          </p:cNvSpPr>
          <p:nvPr>
            <p:ph type="title" hasCustomPrompt="1"/>
          </p:nvPr>
        </p:nvSpPr>
        <p:spPr>
          <a:xfrm>
            <a:off x="2919147" y="784196"/>
            <a:ext cx="9348754" cy="569387"/>
          </a:xfrm>
        </p:spPr>
        <p:txBody>
          <a:bodyPr lIns="0" tIns="0" rIns="0" bIns="0"/>
          <a:lstStyle>
            <a:lvl1pPr>
              <a:defRPr sz="3700" b="1" i="0" kern="0" spc="-90">
                <a:solidFill>
                  <a:srgbClr val="FFFFFF"/>
                </a:solidFill>
                <a:latin typeface="Arial Black"/>
                <a:ea typeface="+mj-ea"/>
                <a:cs typeface="Arial Black"/>
              </a:defRPr>
            </a:lvl1pPr>
          </a:lstStyle>
          <a:p>
            <a:r>
              <a:rPr lang="fr-FR"/>
              <a:t>Titre de la slide</a:t>
            </a:r>
            <a:endParaRPr/>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02" y="9637402"/>
            <a:ext cx="895617" cy="114555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sp>
        <p:nvSpPr>
          <p:cNvPr id="13" name="Espace réservé pour une image  3">
            <a:extLst>
              <a:ext uri="{FF2B5EF4-FFF2-40B4-BE49-F238E27FC236}">
                <a16:creationId xmlns:a16="http://schemas.microsoft.com/office/drawing/2014/main" id="{D8C673E9-9E86-4EFC-8BF6-E95859CE4B1C}"/>
              </a:ext>
            </a:extLst>
          </p:cNvPr>
          <p:cNvSpPr>
            <a:spLocks noGrp="1"/>
          </p:cNvSpPr>
          <p:nvPr>
            <p:ph type="pic" sz="quarter" idx="14"/>
          </p:nvPr>
        </p:nvSpPr>
        <p:spPr>
          <a:xfrm>
            <a:off x="13404850" y="3245973"/>
            <a:ext cx="5651500" cy="6999751"/>
          </a:xfrm>
        </p:spPr>
        <p:txBody>
          <a:bodyPr/>
          <a:lstStyle/>
          <a:p>
            <a:endParaRPr lang="en-GB"/>
          </a:p>
        </p:txBody>
      </p:sp>
      <p:sp>
        <p:nvSpPr>
          <p:cNvPr id="12" name="ZoneTexte 11">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5"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4" name="Rectangle 13"/>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32482374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62">
          <p15:clr>
            <a:srgbClr val="FBAE40"/>
          </p15:clr>
        </p15:guide>
        <p15:guide id="2" pos="6332">
          <p15:clr>
            <a:srgbClr val="FBAE40"/>
          </p15:clr>
        </p15:guide>
        <p15:guide id="3" orient="horz" pos="231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3 chiffres">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2919413" y="4151577"/>
            <a:ext cx="3246437" cy="1228319"/>
          </a:xfrm>
        </p:spPr>
        <p:txBody>
          <a:bodyPr>
            <a:noAutofit/>
          </a:bodyPr>
          <a:lstStyle>
            <a:lvl1pPr>
              <a:lnSpc>
                <a:spcPct val="150000"/>
              </a:lnSpc>
              <a:defRPr lang="fr-FR" sz="5750" b="1" kern="1200" spc="-130" smtClean="0">
                <a:solidFill>
                  <a:schemeClr val="bg2"/>
                </a:solidFill>
                <a:latin typeface="Arial Black"/>
                <a:ea typeface="+mn-ea"/>
                <a:cs typeface="Arial Black"/>
              </a:defRPr>
            </a:lvl1pPr>
            <a:lvl2pPr marL="0" indent="0" algn="l">
              <a:lnSpc>
                <a:spcPct val="150000"/>
              </a:lnSpc>
              <a:defRPr lang="fr-FR" sz="5750" b="1" kern="1200" spc="-130">
                <a:solidFill>
                  <a:srgbClr val="FC0000"/>
                </a:solidFill>
                <a:latin typeface="Arial Black"/>
                <a:ea typeface="+mn-ea"/>
                <a:cs typeface="Arial Black"/>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Chiffre</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2919413" y="5902862"/>
            <a:ext cx="4623943" cy="1616624"/>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 chiffre</a:t>
            </a:r>
          </a:p>
          <a:p>
            <a:pPr lvl="1"/>
            <a:r>
              <a:rPr lang="fr-FR" dirty="0"/>
              <a:t>Texte</a:t>
            </a:r>
          </a:p>
          <a:p>
            <a:pPr lvl="1"/>
            <a:endParaRPr lang="en-GB" dirty="0"/>
          </a:p>
        </p:txBody>
      </p:sp>
      <p:sp>
        <p:nvSpPr>
          <p:cNvPr id="11" name="object 3">
            <a:extLst>
              <a:ext uri="{FF2B5EF4-FFF2-40B4-BE49-F238E27FC236}">
                <a16:creationId xmlns:a16="http://schemas.microsoft.com/office/drawing/2014/main" id="{A8572AE3-95E3-43A1-AE26-B85D2943FB33}"/>
              </a:ext>
            </a:extLst>
          </p:cNvPr>
          <p:cNvSpPr/>
          <p:nvPr userDrawn="1"/>
        </p:nvSpPr>
        <p:spPr>
          <a:xfrm>
            <a:off x="0" y="0"/>
            <a:ext cx="20104100" cy="2199005"/>
          </a:xfrm>
          <a:custGeom>
            <a:avLst/>
            <a:gdLst/>
            <a:ahLst/>
            <a:cxnLst/>
            <a:rect l="l" t="t" r="r" b="b"/>
            <a:pathLst>
              <a:path w="20104100" h="2199005">
                <a:moveTo>
                  <a:pt x="0" y="2198885"/>
                </a:moveTo>
                <a:lnTo>
                  <a:pt x="20104099" y="2198885"/>
                </a:lnTo>
                <a:lnTo>
                  <a:pt x="20104099" y="0"/>
                </a:lnTo>
                <a:lnTo>
                  <a:pt x="0" y="0"/>
                </a:lnTo>
                <a:lnTo>
                  <a:pt x="0" y="2198885"/>
                </a:lnTo>
                <a:close/>
              </a:path>
            </a:pathLst>
          </a:custGeom>
          <a:solidFill>
            <a:schemeClr val="bg2"/>
          </a:solidFill>
        </p:spPr>
        <p:txBody>
          <a:bodyPr wrap="square" lIns="0" tIns="0" rIns="0" bIns="0" rtlCol="0"/>
          <a:lstStyle/>
          <a:p>
            <a:endParaRPr/>
          </a:p>
        </p:txBody>
      </p:sp>
      <p:sp>
        <p:nvSpPr>
          <p:cNvPr id="2" name="Holder 2"/>
          <p:cNvSpPr>
            <a:spLocks noGrp="1"/>
          </p:cNvSpPr>
          <p:nvPr>
            <p:ph type="title" hasCustomPrompt="1"/>
          </p:nvPr>
        </p:nvSpPr>
        <p:spPr>
          <a:xfrm>
            <a:off x="2919147" y="784196"/>
            <a:ext cx="9348754" cy="569387"/>
          </a:xfrm>
        </p:spPr>
        <p:txBody>
          <a:bodyPr lIns="0" tIns="0" rIns="0" bIns="0"/>
          <a:lstStyle>
            <a:lvl1pPr>
              <a:defRPr sz="3700" b="1" i="0" kern="0" spc="-90">
                <a:solidFill>
                  <a:srgbClr val="FFFFFF"/>
                </a:solidFill>
                <a:latin typeface="Arial Black"/>
                <a:ea typeface="+mj-ea"/>
                <a:cs typeface="Arial Black"/>
              </a:defRPr>
            </a:lvl1pPr>
          </a:lstStyle>
          <a:p>
            <a:r>
              <a:rPr lang="fr-FR"/>
              <a:t>Titre de la slide</a:t>
            </a:r>
            <a:endParaRPr/>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02" y="9637402"/>
            <a:ext cx="895617" cy="114555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pic>
        <p:nvPicPr>
          <p:cNvPr id="14" name="Graphique 13">
            <a:extLst>
              <a:ext uri="{FF2B5EF4-FFF2-40B4-BE49-F238E27FC236}">
                <a16:creationId xmlns:a16="http://schemas.microsoft.com/office/drawing/2014/main" id="{11768236-695E-4C60-865E-33B2ABAEB2E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219584" y="9624780"/>
            <a:ext cx="840053" cy="1155073"/>
          </a:xfrm>
          <a:prstGeom prst="rect">
            <a:avLst/>
          </a:prstGeom>
        </p:spPr>
      </p:pic>
      <p:sp>
        <p:nvSpPr>
          <p:cNvPr id="43" name="Espace réservé du texte 24">
            <a:extLst>
              <a:ext uri="{FF2B5EF4-FFF2-40B4-BE49-F238E27FC236}">
                <a16:creationId xmlns:a16="http://schemas.microsoft.com/office/drawing/2014/main" id="{0508CB25-CE09-46D0-B43A-AAC0F24D73B1}"/>
              </a:ext>
            </a:extLst>
          </p:cNvPr>
          <p:cNvSpPr>
            <a:spLocks noGrp="1"/>
          </p:cNvSpPr>
          <p:nvPr>
            <p:ph type="body" sz="quarter" idx="12" hasCustomPrompt="1"/>
          </p:nvPr>
        </p:nvSpPr>
        <p:spPr>
          <a:xfrm>
            <a:off x="8010227" y="4151577"/>
            <a:ext cx="3246437" cy="1228319"/>
          </a:xfrm>
        </p:spPr>
        <p:txBody>
          <a:bodyPr>
            <a:noAutofit/>
          </a:bodyPr>
          <a:lstStyle>
            <a:lvl1pPr>
              <a:lnSpc>
                <a:spcPct val="150000"/>
              </a:lnSpc>
              <a:defRPr lang="fr-FR" sz="5750" b="1" kern="1200" spc="-130" smtClean="0">
                <a:solidFill>
                  <a:schemeClr val="bg2"/>
                </a:solidFill>
                <a:latin typeface="Arial Black"/>
                <a:ea typeface="+mn-ea"/>
                <a:cs typeface="Arial Black"/>
              </a:defRPr>
            </a:lvl1pPr>
            <a:lvl2pPr marL="0" indent="0" algn="l">
              <a:lnSpc>
                <a:spcPct val="150000"/>
              </a:lnSpc>
              <a:defRPr lang="fr-FR" sz="5750" b="1" kern="1200" spc="-130">
                <a:solidFill>
                  <a:srgbClr val="FC0000"/>
                </a:solidFill>
                <a:latin typeface="Arial Black"/>
                <a:ea typeface="+mn-ea"/>
                <a:cs typeface="Arial Black"/>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Chiffre</a:t>
            </a:r>
          </a:p>
        </p:txBody>
      </p:sp>
      <p:sp>
        <p:nvSpPr>
          <p:cNvPr id="44" name="Espace réservé du texte 24">
            <a:extLst>
              <a:ext uri="{FF2B5EF4-FFF2-40B4-BE49-F238E27FC236}">
                <a16:creationId xmlns:a16="http://schemas.microsoft.com/office/drawing/2014/main" id="{033294AC-1150-4EDA-BB50-38C540B773A5}"/>
              </a:ext>
            </a:extLst>
          </p:cNvPr>
          <p:cNvSpPr>
            <a:spLocks noGrp="1"/>
          </p:cNvSpPr>
          <p:nvPr>
            <p:ph type="body" sz="quarter" idx="13" hasCustomPrompt="1"/>
          </p:nvPr>
        </p:nvSpPr>
        <p:spPr>
          <a:xfrm>
            <a:off x="13101041" y="4151577"/>
            <a:ext cx="3246437" cy="1228319"/>
          </a:xfrm>
        </p:spPr>
        <p:txBody>
          <a:bodyPr>
            <a:noAutofit/>
          </a:bodyPr>
          <a:lstStyle>
            <a:lvl1pPr>
              <a:lnSpc>
                <a:spcPct val="150000"/>
              </a:lnSpc>
              <a:defRPr lang="fr-FR" sz="5750" b="1" kern="1200" spc="-130" smtClean="0">
                <a:solidFill>
                  <a:schemeClr val="bg2"/>
                </a:solidFill>
                <a:latin typeface="Arial Black"/>
                <a:ea typeface="+mn-ea"/>
                <a:cs typeface="Arial Black"/>
              </a:defRPr>
            </a:lvl1pPr>
            <a:lvl2pPr marL="0" indent="0" algn="l">
              <a:lnSpc>
                <a:spcPct val="150000"/>
              </a:lnSpc>
              <a:defRPr lang="fr-FR" sz="5750" b="1" kern="1200" spc="-130">
                <a:solidFill>
                  <a:srgbClr val="FC0000"/>
                </a:solidFill>
                <a:latin typeface="Arial Black"/>
                <a:ea typeface="+mn-ea"/>
                <a:cs typeface="Arial Black"/>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Chiffre</a:t>
            </a:r>
          </a:p>
        </p:txBody>
      </p:sp>
      <p:sp>
        <p:nvSpPr>
          <p:cNvPr id="46" name="Espace réservé du texte 24">
            <a:extLst>
              <a:ext uri="{FF2B5EF4-FFF2-40B4-BE49-F238E27FC236}">
                <a16:creationId xmlns:a16="http://schemas.microsoft.com/office/drawing/2014/main" id="{CFE8254A-6BA3-4374-8E40-70EE53CE8AF4}"/>
              </a:ext>
            </a:extLst>
          </p:cNvPr>
          <p:cNvSpPr>
            <a:spLocks noGrp="1"/>
          </p:cNvSpPr>
          <p:nvPr>
            <p:ph type="body" sz="quarter" idx="15" hasCustomPrompt="1"/>
          </p:nvPr>
        </p:nvSpPr>
        <p:spPr>
          <a:xfrm>
            <a:off x="8010227" y="5902862"/>
            <a:ext cx="4623943" cy="1616624"/>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 chiffre</a:t>
            </a:r>
          </a:p>
          <a:p>
            <a:pPr lvl="1"/>
            <a:r>
              <a:rPr lang="fr-FR" dirty="0"/>
              <a:t>Texte</a:t>
            </a:r>
          </a:p>
          <a:p>
            <a:pPr lvl="1"/>
            <a:endParaRPr lang="en-GB" dirty="0"/>
          </a:p>
        </p:txBody>
      </p:sp>
      <p:sp>
        <p:nvSpPr>
          <p:cNvPr id="48" name="Espace réservé du texte 24">
            <a:extLst>
              <a:ext uri="{FF2B5EF4-FFF2-40B4-BE49-F238E27FC236}">
                <a16:creationId xmlns:a16="http://schemas.microsoft.com/office/drawing/2014/main" id="{D627B343-C8BE-4F42-ACCD-134A79979F04}"/>
              </a:ext>
            </a:extLst>
          </p:cNvPr>
          <p:cNvSpPr>
            <a:spLocks noGrp="1"/>
          </p:cNvSpPr>
          <p:nvPr>
            <p:ph type="body" sz="quarter" idx="17" hasCustomPrompt="1"/>
          </p:nvPr>
        </p:nvSpPr>
        <p:spPr>
          <a:xfrm>
            <a:off x="13101041" y="5902862"/>
            <a:ext cx="4623943" cy="1616624"/>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 chiffre</a:t>
            </a:r>
          </a:p>
          <a:p>
            <a:pPr lvl="1"/>
            <a:r>
              <a:rPr lang="fr-FR" dirty="0"/>
              <a:t>Texte</a:t>
            </a:r>
          </a:p>
          <a:p>
            <a:pPr lvl="1"/>
            <a:endParaRPr lang="en-GB" dirty="0"/>
          </a:p>
        </p:txBody>
      </p:sp>
      <p:sp>
        <p:nvSpPr>
          <p:cNvPr id="5" name="Espace réservé du texte 4">
            <a:extLst>
              <a:ext uri="{FF2B5EF4-FFF2-40B4-BE49-F238E27FC236}">
                <a16:creationId xmlns:a16="http://schemas.microsoft.com/office/drawing/2014/main" id="{4DB90C0D-DEBD-4E9C-A798-DE2FF36382DF}"/>
              </a:ext>
            </a:extLst>
          </p:cNvPr>
          <p:cNvSpPr>
            <a:spLocks noGrp="1"/>
          </p:cNvSpPr>
          <p:nvPr>
            <p:ph type="body" sz="quarter" idx="19" hasCustomPrompt="1"/>
          </p:nvPr>
        </p:nvSpPr>
        <p:spPr>
          <a:xfrm>
            <a:off x="2918239" y="7151512"/>
            <a:ext cx="4623943" cy="560563"/>
          </a:xfrm>
        </p:spPr>
        <p:txBody>
          <a:bodyPr>
            <a:noAutofit/>
          </a:bodyPr>
          <a:lstStyle>
            <a:lvl1pPr>
              <a:defRPr lang="fr-FR" sz="1150" b="1" kern="1200" spc="50" smtClean="0">
                <a:solidFill>
                  <a:schemeClr val="accent1"/>
                </a:solidFill>
                <a:latin typeface="Arial Black"/>
                <a:ea typeface="+mn-ea"/>
                <a:cs typeface="Arial Black"/>
              </a:defRPr>
            </a:lvl1pPr>
            <a:lvl2pPr>
              <a:defRPr lang="fr-FR" sz="1150" b="1" kern="1200" spc="50" smtClean="0">
                <a:solidFill>
                  <a:schemeClr val="accent1"/>
                </a:solidFill>
                <a:latin typeface="Arial Black"/>
                <a:ea typeface="+mn-ea"/>
                <a:cs typeface="Arial Black"/>
              </a:defRPr>
            </a:lvl2pPr>
            <a:lvl3pPr>
              <a:defRPr lang="fr-FR" sz="1150" b="1" kern="1200" spc="50" smtClean="0">
                <a:solidFill>
                  <a:schemeClr val="accent1"/>
                </a:solidFill>
                <a:latin typeface="Arial Black"/>
                <a:ea typeface="+mn-ea"/>
                <a:cs typeface="Arial Black"/>
              </a:defRPr>
            </a:lvl3pPr>
            <a:lvl4pPr>
              <a:defRPr lang="fr-FR" sz="1150" b="1" kern="1200" spc="50" smtClean="0">
                <a:solidFill>
                  <a:schemeClr val="accent1"/>
                </a:solidFill>
                <a:latin typeface="Arial Black"/>
                <a:ea typeface="+mn-ea"/>
                <a:cs typeface="Arial Black"/>
              </a:defRPr>
            </a:lvl4pPr>
            <a:lvl5pPr>
              <a:defRPr lang="en-GB" sz="1150" b="1" kern="1200" spc="50">
                <a:solidFill>
                  <a:schemeClr val="accent1"/>
                </a:solidFill>
                <a:latin typeface="Arial Black"/>
                <a:ea typeface="+mn-ea"/>
                <a:cs typeface="Arial Black"/>
              </a:defRPr>
            </a:lvl5pPr>
          </a:lstStyle>
          <a:p>
            <a:pPr lvl="0"/>
            <a:r>
              <a:rPr lang="fr-FR"/>
              <a:t>Sources</a:t>
            </a:r>
            <a:endParaRPr lang="fr-FR" dirty="0"/>
          </a:p>
        </p:txBody>
      </p:sp>
      <p:sp>
        <p:nvSpPr>
          <p:cNvPr id="50" name="Espace réservé du texte 4">
            <a:extLst>
              <a:ext uri="{FF2B5EF4-FFF2-40B4-BE49-F238E27FC236}">
                <a16:creationId xmlns:a16="http://schemas.microsoft.com/office/drawing/2014/main" id="{321B5904-8DA8-4D2D-B0D8-0F1F888DCD03}"/>
              </a:ext>
            </a:extLst>
          </p:cNvPr>
          <p:cNvSpPr>
            <a:spLocks noGrp="1"/>
          </p:cNvSpPr>
          <p:nvPr>
            <p:ph type="body" sz="quarter" idx="20" hasCustomPrompt="1"/>
          </p:nvPr>
        </p:nvSpPr>
        <p:spPr>
          <a:xfrm>
            <a:off x="8009053" y="7151512"/>
            <a:ext cx="4623943" cy="560563"/>
          </a:xfrm>
        </p:spPr>
        <p:txBody>
          <a:bodyPr>
            <a:noAutofit/>
          </a:bodyPr>
          <a:lstStyle>
            <a:lvl1pPr>
              <a:defRPr lang="fr-FR" sz="1150" b="1" kern="1200" spc="50" smtClean="0">
                <a:solidFill>
                  <a:schemeClr val="accent1"/>
                </a:solidFill>
                <a:latin typeface="Arial Black"/>
                <a:ea typeface="+mn-ea"/>
                <a:cs typeface="Arial Black"/>
              </a:defRPr>
            </a:lvl1pPr>
            <a:lvl2pPr>
              <a:defRPr lang="fr-FR" sz="1150" b="1" kern="1200" spc="50" smtClean="0">
                <a:solidFill>
                  <a:schemeClr val="accent1"/>
                </a:solidFill>
                <a:latin typeface="Arial Black"/>
                <a:ea typeface="+mn-ea"/>
                <a:cs typeface="Arial Black"/>
              </a:defRPr>
            </a:lvl2pPr>
            <a:lvl3pPr>
              <a:defRPr lang="fr-FR" sz="1150" b="1" kern="1200" spc="50" smtClean="0">
                <a:solidFill>
                  <a:schemeClr val="accent1"/>
                </a:solidFill>
                <a:latin typeface="Arial Black"/>
                <a:ea typeface="+mn-ea"/>
                <a:cs typeface="Arial Black"/>
              </a:defRPr>
            </a:lvl3pPr>
            <a:lvl4pPr>
              <a:defRPr lang="fr-FR" sz="1150" b="1" kern="1200" spc="50" smtClean="0">
                <a:solidFill>
                  <a:schemeClr val="accent1"/>
                </a:solidFill>
                <a:latin typeface="Arial Black"/>
                <a:ea typeface="+mn-ea"/>
                <a:cs typeface="Arial Black"/>
              </a:defRPr>
            </a:lvl4pPr>
            <a:lvl5pPr>
              <a:defRPr lang="en-GB" sz="1150" b="1" kern="1200" spc="50">
                <a:solidFill>
                  <a:schemeClr val="accent1"/>
                </a:solidFill>
                <a:latin typeface="Arial Black"/>
                <a:ea typeface="+mn-ea"/>
                <a:cs typeface="Arial Black"/>
              </a:defRPr>
            </a:lvl5pPr>
          </a:lstStyle>
          <a:p>
            <a:pPr lvl="0"/>
            <a:r>
              <a:rPr lang="fr-FR"/>
              <a:t>Sources</a:t>
            </a:r>
            <a:endParaRPr lang="fr-FR" dirty="0"/>
          </a:p>
        </p:txBody>
      </p:sp>
      <p:sp>
        <p:nvSpPr>
          <p:cNvPr id="51" name="Espace réservé du texte 4">
            <a:extLst>
              <a:ext uri="{FF2B5EF4-FFF2-40B4-BE49-F238E27FC236}">
                <a16:creationId xmlns:a16="http://schemas.microsoft.com/office/drawing/2014/main" id="{091BF34B-19A9-4721-B2FC-693E9EE988FC}"/>
              </a:ext>
            </a:extLst>
          </p:cNvPr>
          <p:cNvSpPr>
            <a:spLocks noGrp="1"/>
          </p:cNvSpPr>
          <p:nvPr>
            <p:ph type="body" sz="quarter" idx="21" hasCustomPrompt="1"/>
          </p:nvPr>
        </p:nvSpPr>
        <p:spPr>
          <a:xfrm>
            <a:off x="13098693" y="7151512"/>
            <a:ext cx="4623943" cy="560563"/>
          </a:xfrm>
        </p:spPr>
        <p:txBody>
          <a:bodyPr>
            <a:noAutofit/>
          </a:bodyPr>
          <a:lstStyle>
            <a:lvl1pPr>
              <a:defRPr lang="fr-FR" sz="1150" b="1" kern="1200" spc="50" smtClean="0">
                <a:solidFill>
                  <a:schemeClr val="accent1"/>
                </a:solidFill>
                <a:latin typeface="Arial Black"/>
                <a:ea typeface="+mn-ea"/>
                <a:cs typeface="Arial Black"/>
              </a:defRPr>
            </a:lvl1pPr>
            <a:lvl2pPr>
              <a:defRPr lang="fr-FR" sz="1150" b="1" kern="1200" spc="50" smtClean="0">
                <a:solidFill>
                  <a:schemeClr val="accent1"/>
                </a:solidFill>
                <a:latin typeface="Arial Black"/>
                <a:ea typeface="+mn-ea"/>
                <a:cs typeface="Arial Black"/>
              </a:defRPr>
            </a:lvl2pPr>
            <a:lvl3pPr>
              <a:defRPr lang="fr-FR" sz="1150" b="1" kern="1200" spc="50" smtClean="0">
                <a:solidFill>
                  <a:schemeClr val="accent1"/>
                </a:solidFill>
                <a:latin typeface="Arial Black"/>
                <a:ea typeface="+mn-ea"/>
                <a:cs typeface="Arial Black"/>
              </a:defRPr>
            </a:lvl3pPr>
            <a:lvl4pPr>
              <a:defRPr lang="fr-FR" sz="1150" b="1" kern="1200" spc="50" smtClean="0">
                <a:solidFill>
                  <a:schemeClr val="accent1"/>
                </a:solidFill>
                <a:latin typeface="Arial Black"/>
                <a:ea typeface="+mn-ea"/>
                <a:cs typeface="Arial Black"/>
              </a:defRPr>
            </a:lvl4pPr>
            <a:lvl5pPr>
              <a:defRPr lang="en-GB" sz="1150" b="1" kern="1200" spc="50">
                <a:solidFill>
                  <a:schemeClr val="accent1"/>
                </a:solidFill>
                <a:latin typeface="Arial Black"/>
                <a:ea typeface="+mn-ea"/>
                <a:cs typeface="Arial Black"/>
              </a:defRPr>
            </a:lvl5pPr>
          </a:lstStyle>
          <a:p>
            <a:pPr lvl="0"/>
            <a:r>
              <a:rPr lang="fr-FR"/>
              <a:t>Sources</a:t>
            </a:r>
            <a:endParaRPr lang="fr-FR" dirty="0"/>
          </a:p>
        </p:txBody>
      </p:sp>
      <p:cxnSp>
        <p:nvCxnSpPr>
          <p:cNvPr id="19" name="Connecteur droit 18">
            <a:extLst>
              <a:ext uri="{FF2B5EF4-FFF2-40B4-BE49-F238E27FC236}">
                <a16:creationId xmlns:a16="http://schemas.microsoft.com/office/drawing/2014/main" id="{662E8E0B-3ADB-489D-930F-215DACCBC90B}"/>
              </a:ext>
            </a:extLst>
          </p:cNvPr>
          <p:cNvCxnSpPr/>
          <p:nvPr userDrawn="1"/>
        </p:nvCxnSpPr>
        <p:spPr>
          <a:xfrm>
            <a:off x="2931847" y="5654675"/>
            <a:ext cx="4083685"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700782B0-3949-4C2A-827D-28D794C815C0}"/>
              </a:ext>
            </a:extLst>
          </p:cNvPr>
          <p:cNvCxnSpPr/>
          <p:nvPr userDrawn="1"/>
        </p:nvCxnSpPr>
        <p:spPr>
          <a:xfrm>
            <a:off x="8010227" y="5654675"/>
            <a:ext cx="4083685"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2C5E7EB-C4B9-4854-B9EF-93E235567937}"/>
              </a:ext>
            </a:extLst>
          </p:cNvPr>
          <p:cNvCxnSpPr/>
          <p:nvPr userDrawn="1"/>
        </p:nvCxnSpPr>
        <p:spPr>
          <a:xfrm>
            <a:off x="13098693" y="5654675"/>
            <a:ext cx="4083685"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27"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28" name="Rectangle 27"/>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18073293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62">
          <p15:clr>
            <a:srgbClr val="FBAE40"/>
          </p15:clr>
        </p15:guide>
        <p15:guide id="2" pos="6332">
          <p15:clr>
            <a:srgbClr val="FBAE40"/>
          </p15:clr>
        </p15:guide>
        <p15:guide id="3" orient="horz" pos="231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lide 3 chiffres">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2919413" y="4151577"/>
            <a:ext cx="3246437" cy="1228319"/>
          </a:xfrm>
        </p:spPr>
        <p:txBody>
          <a:bodyPr>
            <a:noAutofit/>
          </a:bodyPr>
          <a:lstStyle>
            <a:lvl1pPr>
              <a:lnSpc>
                <a:spcPct val="150000"/>
              </a:lnSpc>
              <a:defRPr lang="fr-FR" sz="5750" b="1" kern="1200" spc="-130" smtClean="0">
                <a:solidFill>
                  <a:schemeClr val="bg2"/>
                </a:solidFill>
                <a:latin typeface="Arial Black"/>
                <a:ea typeface="+mn-ea"/>
                <a:cs typeface="Arial Black"/>
              </a:defRPr>
            </a:lvl1pPr>
            <a:lvl2pPr marL="0" indent="0" algn="l">
              <a:lnSpc>
                <a:spcPct val="150000"/>
              </a:lnSpc>
              <a:defRPr lang="fr-FR" sz="5750" b="1" kern="1200" spc="-130">
                <a:solidFill>
                  <a:srgbClr val="FC0000"/>
                </a:solidFill>
                <a:latin typeface="Arial Black"/>
                <a:ea typeface="+mn-ea"/>
                <a:cs typeface="Arial Black"/>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Chiffre</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2919413" y="5902862"/>
            <a:ext cx="4623943" cy="1616624"/>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 chiffre</a:t>
            </a:r>
          </a:p>
          <a:p>
            <a:pPr lvl="1"/>
            <a:r>
              <a:rPr lang="fr-FR" dirty="0"/>
              <a:t>Texte</a:t>
            </a:r>
          </a:p>
          <a:p>
            <a:pPr lvl="1"/>
            <a:endParaRPr lang="en-GB" dirty="0"/>
          </a:p>
        </p:txBody>
      </p:sp>
      <p:sp>
        <p:nvSpPr>
          <p:cNvPr id="11" name="object 3">
            <a:extLst>
              <a:ext uri="{FF2B5EF4-FFF2-40B4-BE49-F238E27FC236}">
                <a16:creationId xmlns:a16="http://schemas.microsoft.com/office/drawing/2014/main" id="{A8572AE3-95E3-43A1-AE26-B85D2943FB33}"/>
              </a:ext>
            </a:extLst>
          </p:cNvPr>
          <p:cNvSpPr/>
          <p:nvPr userDrawn="1"/>
        </p:nvSpPr>
        <p:spPr>
          <a:xfrm>
            <a:off x="0" y="0"/>
            <a:ext cx="20104100" cy="1353583"/>
          </a:xfrm>
          <a:custGeom>
            <a:avLst/>
            <a:gdLst/>
            <a:ahLst/>
            <a:cxnLst/>
            <a:rect l="l" t="t" r="r" b="b"/>
            <a:pathLst>
              <a:path w="20104100" h="2199005">
                <a:moveTo>
                  <a:pt x="0" y="2198885"/>
                </a:moveTo>
                <a:lnTo>
                  <a:pt x="20104099" y="2198885"/>
                </a:lnTo>
                <a:lnTo>
                  <a:pt x="20104099" y="0"/>
                </a:lnTo>
                <a:lnTo>
                  <a:pt x="0" y="0"/>
                </a:lnTo>
                <a:lnTo>
                  <a:pt x="0" y="2198885"/>
                </a:lnTo>
                <a:close/>
              </a:path>
            </a:pathLst>
          </a:custGeom>
          <a:solidFill>
            <a:schemeClr val="bg2"/>
          </a:solidFill>
        </p:spPr>
        <p:txBody>
          <a:bodyPr wrap="square" lIns="0" tIns="0" rIns="0" bIns="0" rtlCol="0"/>
          <a:lstStyle/>
          <a:p>
            <a:endParaRPr/>
          </a:p>
        </p:txBody>
      </p:sp>
      <p:sp>
        <p:nvSpPr>
          <p:cNvPr id="2" name="Holder 2"/>
          <p:cNvSpPr>
            <a:spLocks noGrp="1"/>
          </p:cNvSpPr>
          <p:nvPr>
            <p:ph type="title" hasCustomPrompt="1"/>
          </p:nvPr>
        </p:nvSpPr>
        <p:spPr>
          <a:xfrm>
            <a:off x="2919147" y="784196"/>
            <a:ext cx="9348754" cy="569387"/>
          </a:xfrm>
        </p:spPr>
        <p:txBody>
          <a:bodyPr lIns="0" tIns="0" rIns="0" bIns="0"/>
          <a:lstStyle>
            <a:lvl1pPr>
              <a:defRPr sz="3700" b="1" i="0" kern="0" spc="-90">
                <a:solidFill>
                  <a:srgbClr val="FFFFFF"/>
                </a:solidFill>
                <a:latin typeface="Arial Black"/>
                <a:ea typeface="+mj-ea"/>
                <a:cs typeface="Arial Black"/>
              </a:defRPr>
            </a:lvl1pPr>
          </a:lstStyle>
          <a:p>
            <a:r>
              <a:rPr lang="fr-FR"/>
              <a:t>Titre de la slide</a:t>
            </a:r>
            <a:endParaRPr/>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02" y="9637402"/>
            <a:ext cx="895617" cy="114555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pic>
        <p:nvPicPr>
          <p:cNvPr id="14" name="Graphique 13">
            <a:extLst>
              <a:ext uri="{FF2B5EF4-FFF2-40B4-BE49-F238E27FC236}">
                <a16:creationId xmlns:a16="http://schemas.microsoft.com/office/drawing/2014/main" id="{11768236-695E-4C60-865E-33B2ABAEB2E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219584" y="9624780"/>
            <a:ext cx="840053" cy="1155073"/>
          </a:xfrm>
          <a:prstGeom prst="rect">
            <a:avLst/>
          </a:prstGeom>
        </p:spPr>
      </p:pic>
      <p:sp>
        <p:nvSpPr>
          <p:cNvPr id="43" name="Espace réservé du texte 24">
            <a:extLst>
              <a:ext uri="{FF2B5EF4-FFF2-40B4-BE49-F238E27FC236}">
                <a16:creationId xmlns:a16="http://schemas.microsoft.com/office/drawing/2014/main" id="{0508CB25-CE09-46D0-B43A-AAC0F24D73B1}"/>
              </a:ext>
            </a:extLst>
          </p:cNvPr>
          <p:cNvSpPr>
            <a:spLocks noGrp="1"/>
          </p:cNvSpPr>
          <p:nvPr>
            <p:ph type="body" sz="quarter" idx="12" hasCustomPrompt="1"/>
          </p:nvPr>
        </p:nvSpPr>
        <p:spPr>
          <a:xfrm>
            <a:off x="8010227" y="4151577"/>
            <a:ext cx="3246437" cy="1228319"/>
          </a:xfrm>
        </p:spPr>
        <p:txBody>
          <a:bodyPr>
            <a:noAutofit/>
          </a:bodyPr>
          <a:lstStyle>
            <a:lvl1pPr>
              <a:lnSpc>
                <a:spcPct val="150000"/>
              </a:lnSpc>
              <a:defRPr lang="fr-FR" sz="5750" b="1" kern="1200" spc="-130" smtClean="0">
                <a:solidFill>
                  <a:schemeClr val="bg2"/>
                </a:solidFill>
                <a:latin typeface="Arial Black"/>
                <a:ea typeface="+mn-ea"/>
                <a:cs typeface="Arial Black"/>
              </a:defRPr>
            </a:lvl1pPr>
            <a:lvl2pPr marL="0" indent="0" algn="l">
              <a:lnSpc>
                <a:spcPct val="150000"/>
              </a:lnSpc>
              <a:defRPr lang="fr-FR" sz="5750" b="1" kern="1200" spc="-130">
                <a:solidFill>
                  <a:srgbClr val="FC0000"/>
                </a:solidFill>
                <a:latin typeface="Arial Black"/>
                <a:ea typeface="+mn-ea"/>
                <a:cs typeface="Arial Black"/>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Chiffre</a:t>
            </a:r>
          </a:p>
        </p:txBody>
      </p:sp>
      <p:sp>
        <p:nvSpPr>
          <p:cNvPr id="44" name="Espace réservé du texte 24">
            <a:extLst>
              <a:ext uri="{FF2B5EF4-FFF2-40B4-BE49-F238E27FC236}">
                <a16:creationId xmlns:a16="http://schemas.microsoft.com/office/drawing/2014/main" id="{033294AC-1150-4EDA-BB50-38C540B773A5}"/>
              </a:ext>
            </a:extLst>
          </p:cNvPr>
          <p:cNvSpPr>
            <a:spLocks noGrp="1"/>
          </p:cNvSpPr>
          <p:nvPr>
            <p:ph type="body" sz="quarter" idx="13" hasCustomPrompt="1"/>
          </p:nvPr>
        </p:nvSpPr>
        <p:spPr>
          <a:xfrm>
            <a:off x="13101041" y="4151577"/>
            <a:ext cx="3246437" cy="1228319"/>
          </a:xfrm>
        </p:spPr>
        <p:txBody>
          <a:bodyPr>
            <a:noAutofit/>
          </a:bodyPr>
          <a:lstStyle>
            <a:lvl1pPr>
              <a:lnSpc>
                <a:spcPct val="150000"/>
              </a:lnSpc>
              <a:defRPr lang="fr-FR" sz="5750" b="1" kern="1200" spc="-130" smtClean="0">
                <a:solidFill>
                  <a:schemeClr val="bg2"/>
                </a:solidFill>
                <a:latin typeface="Arial Black"/>
                <a:ea typeface="+mn-ea"/>
                <a:cs typeface="Arial Black"/>
              </a:defRPr>
            </a:lvl1pPr>
            <a:lvl2pPr marL="0" indent="0" algn="l">
              <a:lnSpc>
                <a:spcPct val="150000"/>
              </a:lnSpc>
              <a:defRPr lang="fr-FR" sz="5750" b="1" kern="1200" spc="-130">
                <a:solidFill>
                  <a:srgbClr val="FC0000"/>
                </a:solidFill>
                <a:latin typeface="Arial Black"/>
                <a:ea typeface="+mn-ea"/>
                <a:cs typeface="Arial Black"/>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Chiffre</a:t>
            </a:r>
          </a:p>
        </p:txBody>
      </p:sp>
      <p:sp>
        <p:nvSpPr>
          <p:cNvPr id="46" name="Espace réservé du texte 24">
            <a:extLst>
              <a:ext uri="{FF2B5EF4-FFF2-40B4-BE49-F238E27FC236}">
                <a16:creationId xmlns:a16="http://schemas.microsoft.com/office/drawing/2014/main" id="{CFE8254A-6BA3-4374-8E40-70EE53CE8AF4}"/>
              </a:ext>
            </a:extLst>
          </p:cNvPr>
          <p:cNvSpPr>
            <a:spLocks noGrp="1"/>
          </p:cNvSpPr>
          <p:nvPr>
            <p:ph type="body" sz="quarter" idx="15" hasCustomPrompt="1"/>
          </p:nvPr>
        </p:nvSpPr>
        <p:spPr>
          <a:xfrm>
            <a:off x="8010227" y="5902862"/>
            <a:ext cx="4623943" cy="1616624"/>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 chiffre</a:t>
            </a:r>
          </a:p>
          <a:p>
            <a:pPr lvl="1"/>
            <a:r>
              <a:rPr lang="fr-FR" dirty="0"/>
              <a:t>Texte</a:t>
            </a:r>
          </a:p>
          <a:p>
            <a:pPr lvl="1"/>
            <a:endParaRPr lang="en-GB" dirty="0"/>
          </a:p>
        </p:txBody>
      </p:sp>
      <p:sp>
        <p:nvSpPr>
          <p:cNvPr id="48" name="Espace réservé du texte 24">
            <a:extLst>
              <a:ext uri="{FF2B5EF4-FFF2-40B4-BE49-F238E27FC236}">
                <a16:creationId xmlns:a16="http://schemas.microsoft.com/office/drawing/2014/main" id="{D627B343-C8BE-4F42-ACCD-134A79979F04}"/>
              </a:ext>
            </a:extLst>
          </p:cNvPr>
          <p:cNvSpPr>
            <a:spLocks noGrp="1"/>
          </p:cNvSpPr>
          <p:nvPr>
            <p:ph type="body" sz="quarter" idx="17" hasCustomPrompt="1"/>
          </p:nvPr>
        </p:nvSpPr>
        <p:spPr>
          <a:xfrm>
            <a:off x="13101041" y="5902862"/>
            <a:ext cx="4623943" cy="1616624"/>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 chiffre</a:t>
            </a:r>
          </a:p>
          <a:p>
            <a:pPr lvl="1"/>
            <a:r>
              <a:rPr lang="fr-FR" dirty="0"/>
              <a:t>Texte</a:t>
            </a:r>
          </a:p>
          <a:p>
            <a:pPr lvl="1"/>
            <a:endParaRPr lang="en-GB" dirty="0"/>
          </a:p>
        </p:txBody>
      </p:sp>
      <p:sp>
        <p:nvSpPr>
          <p:cNvPr id="5" name="Espace réservé du texte 4">
            <a:extLst>
              <a:ext uri="{FF2B5EF4-FFF2-40B4-BE49-F238E27FC236}">
                <a16:creationId xmlns:a16="http://schemas.microsoft.com/office/drawing/2014/main" id="{4DB90C0D-DEBD-4E9C-A798-DE2FF36382DF}"/>
              </a:ext>
            </a:extLst>
          </p:cNvPr>
          <p:cNvSpPr>
            <a:spLocks noGrp="1"/>
          </p:cNvSpPr>
          <p:nvPr>
            <p:ph type="body" sz="quarter" idx="19" hasCustomPrompt="1"/>
          </p:nvPr>
        </p:nvSpPr>
        <p:spPr>
          <a:xfrm>
            <a:off x="2918239" y="7151512"/>
            <a:ext cx="4623943" cy="560563"/>
          </a:xfrm>
        </p:spPr>
        <p:txBody>
          <a:bodyPr>
            <a:noAutofit/>
          </a:bodyPr>
          <a:lstStyle>
            <a:lvl1pPr>
              <a:defRPr lang="fr-FR" sz="1150" b="1" kern="1200" spc="50" smtClean="0">
                <a:solidFill>
                  <a:schemeClr val="accent1"/>
                </a:solidFill>
                <a:latin typeface="Arial Black"/>
                <a:ea typeface="+mn-ea"/>
                <a:cs typeface="Arial Black"/>
              </a:defRPr>
            </a:lvl1pPr>
            <a:lvl2pPr>
              <a:defRPr lang="fr-FR" sz="1150" b="1" kern="1200" spc="50" smtClean="0">
                <a:solidFill>
                  <a:schemeClr val="accent1"/>
                </a:solidFill>
                <a:latin typeface="Arial Black"/>
                <a:ea typeface="+mn-ea"/>
                <a:cs typeface="Arial Black"/>
              </a:defRPr>
            </a:lvl2pPr>
            <a:lvl3pPr>
              <a:defRPr lang="fr-FR" sz="1150" b="1" kern="1200" spc="50" smtClean="0">
                <a:solidFill>
                  <a:schemeClr val="accent1"/>
                </a:solidFill>
                <a:latin typeface="Arial Black"/>
                <a:ea typeface="+mn-ea"/>
                <a:cs typeface="Arial Black"/>
              </a:defRPr>
            </a:lvl3pPr>
            <a:lvl4pPr>
              <a:defRPr lang="fr-FR" sz="1150" b="1" kern="1200" spc="50" smtClean="0">
                <a:solidFill>
                  <a:schemeClr val="accent1"/>
                </a:solidFill>
                <a:latin typeface="Arial Black"/>
                <a:ea typeface="+mn-ea"/>
                <a:cs typeface="Arial Black"/>
              </a:defRPr>
            </a:lvl4pPr>
            <a:lvl5pPr>
              <a:defRPr lang="en-GB" sz="1150" b="1" kern="1200" spc="50">
                <a:solidFill>
                  <a:schemeClr val="accent1"/>
                </a:solidFill>
                <a:latin typeface="Arial Black"/>
                <a:ea typeface="+mn-ea"/>
                <a:cs typeface="Arial Black"/>
              </a:defRPr>
            </a:lvl5pPr>
          </a:lstStyle>
          <a:p>
            <a:pPr lvl="0"/>
            <a:r>
              <a:rPr lang="fr-FR"/>
              <a:t>Sources</a:t>
            </a:r>
            <a:endParaRPr lang="fr-FR" dirty="0"/>
          </a:p>
        </p:txBody>
      </p:sp>
      <p:sp>
        <p:nvSpPr>
          <p:cNvPr id="50" name="Espace réservé du texte 4">
            <a:extLst>
              <a:ext uri="{FF2B5EF4-FFF2-40B4-BE49-F238E27FC236}">
                <a16:creationId xmlns:a16="http://schemas.microsoft.com/office/drawing/2014/main" id="{321B5904-8DA8-4D2D-B0D8-0F1F888DCD03}"/>
              </a:ext>
            </a:extLst>
          </p:cNvPr>
          <p:cNvSpPr>
            <a:spLocks noGrp="1"/>
          </p:cNvSpPr>
          <p:nvPr>
            <p:ph type="body" sz="quarter" idx="20" hasCustomPrompt="1"/>
          </p:nvPr>
        </p:nvSpPr>
        <p:spPr>
          <a:xfrm>
            <a:off x="8009053" y="7151512"/>
            <a:ext cx="4623943" cy="560563"/>
          </a:xfrm>
        </p:spPr>
        <p:txBody>
          <a:bodyPr>
            <a:noAutofit/>
          </a:bodyPr>
          <a:lstStyle>
            <a:lvl1pPr>
              <a:defRPr lang="fr-FR" sz="1150" b="1" kern="1200" spc="50" smtClean="0">
                <a:solidFill>
                  <a:schemeClr val="accent1"/>
                </a:solidFill>
                <a:latin typeface="Arial Black"/>
                <a:ea typeface="+mn-ea"/>
                <a:cs typeface="Arial Black"/>
              </a:defRPr>
            </a:lvl1pPr>
            <a:lvl2pPr>
              <a:defRPr lang="fr-FR" sz="1150" b="1" kern="1200" spc="50" smtClean="0">
                <a:solidFill>
                  <a:schemeClr val="accent1"/>
                </a:solidFill>
                <a:latin typeface="Arial Black"/>
                <a:ea typeface="+mn-ea"/>
                <a:cs typeface="Arial Black"/>
              </a:defRPr>
            </a:lvl2pPr>
            <a:lvl3pPr>
              <a:defRPr lang="fr-FR" sz="1150" b="1" kern="1200" spc="50" smtClean="0">
                <a:solidFill>
                  <a:schemeClr val="accent1"/>
                </a:solidFill>
                <a:latin typeface="Arial Black"/>
                <a:ea typeface="+mn-ea"/>
                <a:cs typeface="Arial Black"/>
              </a:defRPr>
            </a:lvl3pPr>
            <a:lvl4pPr>
              <a:defRPr lang="fr-FR" sz="1150" b="1" kern="1200" spc="50" smtClean="0">
                <a:solidFill>
                  <a:schemeClr val="accent1"/>
                </a:solidFill>
                <a:latin typeface="Arial Black"/>
                <a:ea typeface="+mn-ea"/>
                <a:cs typeface="Arial Black"/>
              </a:defRPr>
            </a:lvl4pPr>
            <a:lvl5pPr>
              <a:defRPr lang="en-GB" sz="1150" b="1" kern="1200" spc="50">
                <a:solidFill>
                  <a:schemeClr val="accent1"/>
                </a:solidFill>
                <a:latin typeface="Arial Black"/>
                <a:ea typeface="+mn-ea"/>
                <a:cs typeface="Arial Black"/>
              </a:defRPr>
            </a:lvl5pPr>
          </a:lstStyle>
          <a:p>
            <a:pPr lvl="0"/>
            <a:r>
              <a:rPr lang="fr-FR"/>
              <a:t>Sources</a:t>
            </a:r>
            <a:endParaRPr lang="fr-FR" dirty="0"/>
          </a:p>
        </p:txBody>
      </p:sp>
      <p:sp>
        <p:nvSpPr>
          <p:cNvPr id="51" name="Espace réservé du texte 4">
            <a:extLst>
              <a:ext uri="{FF2B5EF4-FFF2-40B4-BE49-F238E27FC236}">
                <a16:creationId xmlns:a16="http://schemas.microsoft.com/office/drawing/2014/main" id="{091BF34B-19A9-4721-B2FC-693E9EE988FC}"/>
              </a:ext>
            </a:extLst>
          </p:cNvPr>
          <p:cNvSpPr>
            <a:spLocks noGrp="1"/>
          </p:cNvSpPr>
          <p:nvPr>
            <p:ph type="body" sz="quarter" idx="21" hasCustomPrompt="1"/>
          </p:nvPr>
        </p:nvSpPr>
        <p:spPr>
          <a:xfrm>
            <a:off x="13098693" y="7151512"/>
            <a:ext cx="4623943" cy="560563"/>
          </a:xfrm>
        </p:spPr>
        <p:txBody>
          <a:bodyPr>
            <a:noAutofit/>
          </a:bodyPr>
          <a:lstStyle>
            <a:lvl1pPr>
              <a:defRPr lang="fr-FR" sz="1150" b="1" kern="1200" spc="50" smtClean="0">
                <a:solidFill>
                  <a:schemeClr val="accent1"/>
                </a:solidFill>
                <a:latin typeface="Arial Black"/>
                <a:ea typeface="+mn-ea"/>
                <a:cs typeface="Arial Black"/>
              </a:defRPr>
            </a:lvl1pPr>
            <a:lvl2pPr>
              <a:defRPr lang="fr-FR" sz="1150" b="1" kern="1200" spc="50" smtClean="0">
                <a:solidFill>
                  <a:schemeClr val="accent1"/>
                </a:solidFill>
                <a:latin typeface="Arial Black"/>
                <a:ea typeface="+mn-ea"/>
                <a:cs typeface="Arial Black"/>
              </a:defRPr>
            </a:lvl2pPr>
            <a:lvl3pPr>
              <a:defRPr lang="fr-FR" sz="1150" b="1" kern="1200" spc="50" smtClean="0">
                <a:solidFill>
                  <a:schemeClr val="accent1"/>
                </a:solidFill>
                <a:latin typeface="Arial Black"/>
                <a:ea typeface="+mn-ea"/>
                <a:cs typeface="Arial Black"/>
              </a:defRPr>
            </a:lvl3pPr>
            <a:lvl4pPr>
              <a:defRPr lang="fr-FR" sz="1150" b="1" kern="1200" spc="50" smtClean="0">
                <a:solidFill>
                  <a:schemeClr val="accent1"/>
                </a:solidFill>
                <a:latin typeface="Arial Black"/>
                <a:ea typeface="+mn-ea"/>
                <a:cs typeface="Arial Black"/>
              </a:defRPr>
            </a:lvl4pPr>
            <a:lvl5pPr>
              <a:defRPr lang="en-GB" sz="1150" b="1" kern="1200" spc="50">
                <a:solidFill>
                  <a:schemeClr val="accent1"/>
                </a:solidFill>
                <a:latin typeface="Arial Black"/>
                <a:ea typeface="+mn-ea"/>
                <a:cs typeface="Arial Black"/>
              </a:defRPr>
            </a:lvl5pPr>
          </a:lstStyle>
          <a:p>
            <a:pPr lvl="0"/>
            <a:r>
              <a:rPr lang="fr-FR"/>
              <a:t>Sources</a:t>
            </a:r>
            <a:endParaRPr lang="fr-FR" dirty="0"/>
          </a:p>
        </p:txBody>
      </p:sp>
      <p:cxnSp>
        <p:nvCxnSpPr>
          <p:cNvPr id="19" name="Connecteur droit 18">
            <a:extLst>
              <a:ext uri="{FF2B5EF4-FFF2-40B4-BE49-F238E27FC236}">
                <a16:creationId xmlns:a16="http://schemas.microsoft.com/office/drawing/2014/main" id="{662E8E0B-3ADB-489D-930F-215DACCBC90B}"/>
              </a:ext>
            </a:extLst>
          </p:cNvPr>
          <p:cNvCxnSpPr/>
          <p:nvPr userDrawn="1"/>
        </p:nvCxnSpPr>
        <p:spPr>
          <a:xfrm>
            <a:off x="2931847" y="5654675"/>
            <a:ext cx="4083685"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700782B0-3949-4C2A-827D-28D794C815C0}"/>
              </a:ext>
            </a:extLst>
          </p:cNvPr>
          <p:cNvCxnSpPr/>
          <p:nvPr userDrawn="1"/>
        </p:nvCxnSpPr>
        <p:spPr>
          <a:xfrm>
            <a:off x="8010227" y="5654675"/>
            <a:ext cx="4083685"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2C5E7EB-C4B9-4854-B9EF-93E235567937}"/>
              </a:ext>
            </a:extLst>
          </p:cNvPr>
          <p:cNvCxnSpPr/>
          <p:nvPr userDrawn="1"/>
        </p:nvCxnSpPr>
        <p:spPr>
          <a:xfrm>
            <a:off x="13098693" y="5654675"/>
            <a:ext cx="4083685"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27"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28" name="Rectangle 27"/>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19535470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62">
          <p15:clr>
            <a:srgbClr val="FBAE40"/>
          </p15:clr>
        </p15:guide>
        <p15:guide id="2" pos="6332">
          <p15:clr>
            <a:srgbClr val="FBAE40"/>
          </p15:clr>
        </p15:guide>
        <p15:guide id="3" orient="horz" pos="231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focus chiffre 1">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1070322" y="2378075"/>
            <a:ext cx="12563128" cy="6858000"/>
          </a:xfrm>
        </p:spPr>
        <p:txBody>
          <a:bodyPr>
            <a:noAutofit/>
          </a:bodyPr>
          <a:lstStyle>
            <a:lvl1pPr>
              <a:lnSpc>
                <a:spcPct val="150000"/>
              </a:lnSpc>
              <a:defRPr lang="fr-FR" sz="34400" b="1" kern="1200" spc="-130" smtClean="0">
                <a:solidFill>
                  <a:schemeClr val="tx2"/>
                </a:solidFill>
                <a:latin typeface="Arial Black"/>
                <a:ea typeface="+mn-ea"/>
                <a:cs typeface="Arial Black"/>
              </a:defRPr>
            </a:lvl1pPr>
            <a:lvl2pPr marL="0" indent="0" algn="l">
              <a:lnSpc>
                <a:spcPct val="150000"/>
              </a:lnSpc>
              <a:defRPr lang="fr-FR" sz="5750" b="1" kern="1200" spc="-130">
                <a:solidFill>
                  <a:srgbClr val="FC0000"/>
                </a:solidFill>
                <a:latin typeface="Arial Black"/>
                <a:ea typeface="+mn-ea"/>
                <a:cs typeface="Arial Black"/>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XX%</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14166850" y="3493912"/>
            <a:ext cx="4623943" cy="1616624"/>
          </a:xfrm>
        </p:spPr>
        <p:txBody>
          <a:bodyPr>
            <a:noAutofit/>
          </a:bodyPr>
          <a:lstStyle>
            <a:lvl1pPr marL="12700" algn="l" defTabSz="914400" rtl="0" eaLnBrk="1" latinLnBrk="0" hangingPunct="1">
              <a:lnSpc>
                <a:spcPct val="150000"/>
              </a:lnSpc>
              <a:defRPr lang="fr-FR" sz="1650" b="1" kern="1200" spc="50" baseline="0" smtClean="0">
                <a:solidFill>
                  <a:schemeClr val="tx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 chiffre</a:t>
            </a:r>
          </a:p>
          <a:p>
            <a:pPr lvl="1"/>
            <a:r>
              <a:rPr lang="fr-FR" dirty="0"/>
              <a:t>Texte</a:t>
            </a:r>
          </a:p>
          <a:p>
            <a:pPr lvl="1"/>
            <a:endParaRPr lang="en-GB" dirty="0"/>
          </a:p>
        </p:txBody>
      </p:sp>
      <p:sp>
        <p:nvSpPr>
          <p:cNvPr id="2" name="Holder 2"/>
          <p:cNvSpPr>
            <a:spLocks noGrp="1"/>
          </p:cNvSpPr>
          <p:nvPr>
            <p:ph type="title" hasCustomPrompt="1"/>
          </p:nvPr>
        </p:nvSpPr>
        <p:spPr>
          <a:xfrm>
            <a:off x="2919147" y="784196"/>
            <a:ext cx="9348754" cy="569387"/>
          </a:xfrm>
        </p:spPr>
        <p:txBody>
          <a:bodyPr lIns="0" tIns="0" rIns="0" bIns="0"/>
          <a:lstStyle>
            <a:lvl1pPr>
              <a:defRPr sz="3700" b="1" i="0" kern="0" spc="-90">
                <a:solidFill>
                  <a:schemeClr val="tx2"/>
                </a:solidFill>
                <a:latin typeface="Arial Black"/>
                <a:ea typeface="+mj-ea"/>
                <a:cs typeface="Arial Black"/>
              </a:defRPr>
            </a:lvl1pPr>
          </a:lstStyle>
          <a:p>
            <a:r>
              <a:rPr lang="fr-FR" dirty="0"/>
              <a:t>Titre de la slide</a:t>
            </a:r>
            <a:endParaRPr dirty="0"/>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02" y="9637402"/>
            <a:ext cx="895617" cy="114555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pic>
        <p:nvPicPr>
          <p:cNvPr id="14" name="Graphique 13">
            <a:extLst>
              <a:ext uri="{FF2B5EF4-FFF2-40B4-BE49-F238E27FC236}">
                <a16:creationId xmlns:a16="http://schemas.microsoft.com/office/drawing/2014/main" id="{11768236-695E-4C60-865E-33B2ABAEB2E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219584" y="9624780"/>
            <a:ext cx="840053" cy="1155073"/>
          </a:xfrm>
          <a:prstGeom prst="rect">
            <a:avLst/>
          </a:prstGeom>
        </p:spPr>
      </p:pic>
      <p:sp>
        <p:nvSpPr>
          <p:cNvPr id="5" name="Espace réservé du texte 4">
            <a:extLst>
              <a:ext uri="{FF2B5EF4-FFF2-40B4-BE49-F238E27FC236}">
                <a16:creationId xmlns:a16="http://schemas.microsoft.com/office/drawing/2014/main" id="{4DB90C0D-DEBD-4E9C-A798-DE2FF36382DF}"/>
              </a:ext>
            </a:extLst>
          </p:cNvPr>
          <p:cNvSpPr>
            <a:spLocks noGrp="1"/>
          </p:cNvSpPr>
          <p:nvPr>
            <p:ph type="body" sz="quarter" idx="19" hasCustomPrompt="1"/>
          </p:nvPr>
        </p:nvSpPr>
        <p:spPr>
          <a:xfrm>
            <a:off x="14166850" y="4865512"/>
            <a:ext cx="4623943" cy="560563"/>
          </a:xfrm>
        </p:spPr>
        <p:txBody>
          <a:bodyPr>
            <a:noAutofit/>
          </a:bodyPr>
          <a:lstStyle>
            <a:lvl1pPr>
              <a:defRPr lang="fr-FR" sz="1150" b="1" kern="1200" spc="50" smtClean="0">
                <a:solidFill>
                  <a:schemeClr val="accent1"/>
                </a:solidFill>
                <a:latin typeface="Arial Black"/>
                <a:ea typeface="+mn-ea"/>
                <a:cs typeface="Arial Black"/>
              </a:defRPr>
            </a:lvl1pPr>
            <a:lvl2pPr>
              <a:defRPr lang="fr-FR" sz="1150" b="1" kern="1200" spc="50" smtClean="0">
                <a:solidFill>
                  <a:schemeClr val="accent1"/>
                </a:solidFill>
                <a:latin typeface="Arial Black"/>
                <a:ea typeface="+mn-ea"/>
                <a:cs typeface="Arial Black"/>
              </a:defRPr>
            </a:lvl2pPr>
            <a:lvl3pPr>
              <a:defRPr lang="fr-FR" sz="1150" b="1" kern="1200" spc="50" smtClean="0">
                <a:solidFill>
                  <a:schemeClr val="accent1"/>
                </a:solidFill>
                <a:latin typeface="Arial Black"/>
                <a:ea typeface="+mn-ea"/>
                <a:cs typeface="Arial Black"/>
              </a:defRPr>
            </a:lvl3pPr>
            <a:lvl4pPr>
              <a:defRPr lang="fr-FR" sz="1150" b="1" kern="1200" spc="50" smtClean="0">
                <a:solidFill>
                  <a:schemeClr val="accent1"/>
                </a:solidFill>
                <a:latin typeface="Arial Black"/>
                <a:ea typeface="+mn-ea"/>
                <a:cs typeface="Arial Black"/>
              </a:defRPr>
            </a:lvl4pPr>
            <a:lvl5pPr>
              <a:defRPr lang="en-GB" sz="1150" b="1" kern="1200" spc="50">
                <a:solidFill>
                  <a:schemeClr val="accent1"/>
                </a:solidFill>
                <a:latin typeface="Arial Black"/>
                <a:ea typeface="+mn-ea"/>
                <a:cs typeface="Arial Black"/>
              </a:defRPr>
            </a:lvl5pPr>
          </a:lstStyle>
          <a:p>
            <a:pPr lvl="0"/>
            <a:r>
              <a:rPr lang="fr-FR"/>
              <a:t>Sources</a:t>
            </a:r>
            <a:endParaRPr lang="fr-FR" dirty="0"/>
          </a:p>
        </p:txBody>
      </p:sp>
      <p:cxnSp>
        <p:nvCxnSpPr>
          <p:cNvPr id="4" name="Connecteur droit 3"/>
          <p:cNvCxnSpPr/>
          <p:nvPr userDrawn="1"/>
        </p:nvCxnSpPr>
        <p:spPr>
          <a:xfrm>
            <a:off x="13938250" y="3597275"/>
            <a:ext cx="0" cy="5638800"/>
          </a:xfrm>
          <a:prstGeom prst="line">
            <a:avLst/>
          </a:prstGeom>
        </p:spPr>
        <p:style>
          <a:lnRef idx="1">
            <a:schemeClr val="accent2"/>
          </a:lnRef>
          <a:fillRef idx="0">
            <a:schemeClr val="accent2"/>
          </a:fillRef>
          <a:effectRef idx="0">
            <a:schemeClr val="accent2"/>
          </a:effectRef>
          <a:fontRef idx="minor">
            <a:schemeClr val="tx1"/>
          </a:fontRef>
        </p:style>
      </p:cxnSp>
      <p:sp>
        <p:nvSpPr>
          <p:cNvPr id="15" name="ZoneTexte 14">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7"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3" name="Rectangle 12"/>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29283948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62">
          <p15:clr>
            <a:srgbClr val="FBAE40"/>
          </p15:clr>
        </p15:guide>
        <p15:guide id="2" pos="6332">
          <p15:clr>
            <a:srgbClr val="FBAE40"/>
          </p15:clr>
        </p15:guide>
        <p15:guide id="3" orient="horz" pos="231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focus chiffre 2">
    <p:spTree>
      <p:nvGrpSpPr>
        <p:cNvPr id="1" name=""/>
        <p:cNvGrpSpPr/>
        <p:nvPr/>
      </p:nvGrpSpPr>
      <p:grpSpPr>
        <a:xfrm>
          <a:off x="0" y="0"/>
          <a:ext cx="0" cy="0"/>
          <a:chOff x="0" y="0"/>
          <a:chExt cx="0" cy="0"/>
        </a:xfrm>
      </p:grpSpPr>
      <p:sp>
        <p:nvSpPr>
          <p:cNvPr id="25" name="Espace réservé du texte 24">
            <a:extLst>
              <a:ext uri="{FF2B5EF4-FFF2-40B4-BE49-F238E27FC236}">
                <a16:creationId xmlns:a16="http://schemas.microsoft.com/office/drawing/2014/main" id="{A89B7692-4D87-4D94-8382-3F4EF333659E}"/>
              </a:ext>
            </a:extLst>
          </p:cNvPr>
          <p:cNvSpPr>
            <a:spLocks noGrp="1"/>
          </p:cNvSpPr>
          <p:nvPr>
            <p:ph type="body" sz="quarter" idx="10" hasCustomPrompt="1"/>
          </p:nvPr>
        </p:nvSpPr>
        <p:spPr>
          <a:xfrm>
            <a:off x="1070322" y="2378075"/>
            <a:ext cx="12563128" cy="6858000"/>
          </a:xfrm>
        </p:spPr>
        <p:txBody>
          <a:bodyPr>
            <a:noAutofit/>
          </a:bodyPr>
          <a:lstStyle>
            <a:lvl1pPr>
              <a:lnSpc>
                <a:spcPct val="150000"/>
              </a:lnSpc>
              <a:defRPr lang="fr-FR" sz="34400" b="1" kern="1200" spc="-130" smtClean="0">
                <a:solidFill>
                  <a:schemeClr val="bg2"/>
                </a:solidFill>
                <a:latin typeface="Arial Black"/>
                <a:ea typeface="+mn-ea"/>
                <a:cs typeface="Arial Black"/>
              </a:defRPr>
            </a:lvl1pPr>
            <a:lvl2pPr marL="0" indent="0" algn="l">
              <a:lnSpc>
                <a:spcPct val="150000"/>
              </a:lnSpc>
              <a:defRPr lang="fr-FR" sz="5750" b="1" kern="1200" spc="-130">
                <a:solidFill>
                  <a:srgbClr val="FC0000"/>
                </a:solidFill>
                <a:latin typeface="Arial Black"/>
                <a:ea typeface="+mn-ea"/>
                <a:cs typeface="Arial Black"/>
              </a:defRPr>
            </a:lvl2pPr>
            <a:lvl3pPr>
              <a:defRPr lang="fr-FR" sz="1800" kern="1200" spc="5" smtClean="0">
                <a:solidFill>
                  <a:srgbClr val="878787"/>
                </a:solidFill>
                <a:latin typeface="Arial"/>
                <a:ea typeface="+mn-ea"/>
                <a:cs typeface="Arial"/>
              </a:defRPr>
            </a:lvl3pPr>
            <a:lvl4pPr>
              <a:defRPr lang="fr-FR" sz="1800" kern="1200" spc="5" smtClean="0">
                <a:solidFill>
                  <a:srgbClr val="878787"/>
                </a:solidFill>
                <a:latin typeface="Arial"/>
                <a:ea typeface="+mn-ea"/>
                <a:cs typeface="Arial"/>
              </a:defRPr>
            </a:lvl4pPr>
            <a:lvl5pPr>
              <a:defRPr lang="en-GB" sz="1800" kern="1200" spc="5">
                <a:solidFill>
                  <a:srgbClr val="878787"/>
                </a:solidFill>
                <a:latin typeface="Arial"/>
                <a:ea typeface="+mn-ea"/>
                <a:cs typeface="Arial"/>
              </a:defRPr>
            </a:lvl5pPr>
          </a:lstStyle>
          <a:p>
            <a:pPr lvl="0"/>
            <a:r>
              <a:rPr lang="fr-FR" dirty="0"/>
              <a:t>XX%</a:t>
            </a:r>
          </a:p>
        </p:txBody>
      </p:sp>
      <p:sp>
        <p:nvSpPr>
          <p:cNvPr id="26" name="Espace réservé du texte 24">
            <a:extLst>
              <a:ext uri="{FF2B5EF4-FFF2-40B4-BE49-F238E27FC236}">
                <a16:creationId xmlns:a16="http://schemas.microsoft.com/office/drawing/2014/main" id="{11235645-9A29-43AE-A608-4B240600BA68}"/>
              </a:ext>
            </a:extLst>
          </p:cNvPr>
          <p:cNvSpPr>
            <a:spLocks noGrp="1"/>
          </p:cNvSpPr>
          <p:nvPr>
            <p:ph type="body" sz="quarter" idx="11" hasCustomPrompt="1"/>
          </p:nvPr>
        </p:nvSpPr>
        <p:spPr>
          <a:xfrm>
            <a:off x="14166850" y="3493912"/>
            <a:ext cx="4623943" cy="1616624"/>
          </a:xfrm>
        </p:spPr>
        <p:txBody>
          <a:bodyPr>
            <a:noAutofit/>
          </a:bodyPr>
          <a:lstStyle>
            <a:lvl1pPr marL="12700" algn="l" defTabSz="914400" rtl="0" eaLnBrk="1" latinLnBrk="0" hangingPunct="1">
              <a:lnSpc>
                <a:spcPct val="150000"/>
              </a:lnSpc>
              <a:defRPr lang="fr-FR" sz="1650" b="1" kern="1200" spc="50" baseline="0" smtClean="0">
                <a:solidFill>
                  <a:schemeClr val="bg2"/>
                </a:solidFill>
                <a:latin typeface="Arial"/>
                <a:ea typeface="+mn-ea"/>
                <a:cs typeface="Arial"/>
              </a:defRPr>
            </a:lvl1pPr>
            <a:lvl2pPr marL="0" indent="0">
              <a:lnSpc>
                <a:spcPct val="150000"/>
              </a:lnSpc>
              <a:defRPr lang="fr-FR" sz="1550" kern="1200" spc="50" baseline="0" smtClean="0">
                <a:solidFill>
                  <a:srgbClr val="878787"/>
                </a:solidFill>
                <a:latin typeface="Arial"/>
                <a:ea typeface="+mn-ea"/>
                <a:cs typeface="Arial"/>
              </a:defRPr>
            </a:lvl2pPr>
            <a:lvl3pPr>
              <a:defRPr lang="fr-FR" sz="1550" kern="1200" spc="65" smtClean="0">
                <a:solidFill>
                  <a:srgbClr val="878787"/>
                </a:solidFill>
                <a:latin typeface="Arial"/>
                <a:ea typeface="+mn-ea"/>
                <a:cs typeface="Arial"/>
              </a:defRPr>
            </a:lvl3pPr>
            <a:lvl4pPr>
              <a:defRPr lang="fr-FR" sz="1550" kern="1200" spc="65" smtClean="0">
                <a:solidFill>
                  <a:srgbClr val="878787"/>
                </a:solidFill>
                <a:latin typeface="Arial"/>
                <a:ea typeface="+mn-ea"/>
                <a:cs typeface="Arial"/>
              </a:defRPr>
            </a:lvl4pPr>
            <a:lvl5pPr>
              <a:defRPr lang="en-GB" sz="1550" kern="1200" spc="65">
                <a:solidFill>
                  <a:srgbClr val="878787"/>
                </a:solidFill>
                <a:latin typeface="Arial"/>
                <a:ea typeface="+mn-ea"/>
                <a:cs typeface="Arial"/>
              </a:defRPr>
            </a:lvl5pPr>
          </a:lstStyle>
          <a:p>
            <a:pPr lvl="0"/>
            <a:r>
              <a:rPr lang="fr-FR" dirty="0"/>
              <a:t>Titre du paragraphe chiffre</a:t>
            </a:r>
          </a:p>
          <a:p>
            <a:pPr lvl="1"/>
            <a:r>
              <a:rPr lang="fr-FR" dirty="0"/>
              <a:t>Texte</a:t>
            </a:r>
          </a:p>
          <a:p>
            <a:pPr lvl="1"/>
            <a:endParaRPr lang="en-GB" dirty="0"/>
          </a:p>
        </p:txBody>
      </p:sp>
      <p:sp>
        <p:nvSpPr>
          <p:cNvPr id="2" name="Holder 2"/>
          <p:cNvSpPr>
            <a:spLocks noGrp="1"/>
          </p:cNvSpPr>
          <p:nvPr>
            <p:ph type="title" hasCustomPrompt="1"/>
          </p:nvPr>
        </p:nvSpPr>
        <p:spPr>
          <a:xfrm>
            <a:off x="2919147" y="784196"/>
            <a:ext cx="9348754" cy="569387"/>
          </a:xfrm>
        </p:spPr>
        <p:txBody>
          <a:bodyPr lIns="0" tIns="0" rIns="0" bIns="0"/>
          <a:lstStyle>
            <a:lvl1pPr>
              <a:defRPr sz="3700" b="1" i="0" kern="0" spc="-90">
                <a:solidFill>
                  <a:schemeClr val="bg2"/>
                </a:solidFill>
                <a:latin typeface="Arial Black"/>
                <a:ea typeface="+mj-ea"/>
                <a:cs typeface="Arial Black"/>
              </a:defRPr>
            </a:lvl1pPr>
          </a:lstStyle>
          <a:p>
            <a:r>
              <a:rPr lang="fr-FR" dirty="0"/>
              <a:t>Titre de la slide</a:t>
            </a:r>
            <a:endParaRPr dirty="0"/>
          </a:p>
        </p:txBody>
      </p:sp>
      <p:pic>
        <p:nvPicPr>
          <p:cNvPr id="16" name="Graphique 15">
            <a:extLst>
              <a:ext uri="{FF2B5EF4-FFF2-40B4-BE49-F238E27FC236}">
                <a16:creationId xmlns:a16="http://schemas.microsoft.com/office/drawing/2014/main" id="{5884602B-554D-4E93-B015-85B5051F74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02" y="9637402"/>
            <a:ext cx="895617" cy="1145556"/>
          </a:xfrm>
          <a:prstGeom prst="rect">
            <a:avLst/>
          </a:prstGeom>
        </p:spPr>
      </p:pic>
      <p:sp>
        <p:nvSpPr>
          <p:cNvPr id="22" name="Holder 4">
            <a:extLst>
              <a:ext uri="{FF2B5EF4-FFF2-40B4-BE49-F238E27FC236}">
                <a16:creationId xmlns:a16="http://schemas.microsoft.com/office/drawing/2014/main" id="{883928A1-ED84-4FF5-85FD-E95EE3B8189C}"/>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23" name="Holder 5">
            <a:extLst>
              <a:ext uri="{FF2B5EF4-FFF2-40B4-BE49-F238E27FC236}">
                <a16:creationId xmlns:a16="http://schemas.microsoft.com/office/drawing/2014/main" id="{F225DC14-2E8B-4794-830F-8627F2751C7A}"/>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pic>
        <p:nvPicPr>
          <p:cNvPr id="14" name="Graphique 13">
            <a:extLst>
              <a:ext uri="{FF2B5EF4-FFF2-40B4-BE49-F238E27FC236}">
                <a16:creationId xmlns:a16="http://schemas.microsoft.com/office/drawing/2014/main" id="{11768236-695E-4C60-865E-33B2ABAEB2E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219584" y="9624780"/>
            <a:ext cx="840053" cy="1155073"/>
          </a:xfrm>
          <a:prstGeom prst="rect">
            <a:avLst/>
          </a:prstGeom>
        </p:spPr>
      </p:pic>
      <p:sp>
        <p:nvSpPr>
          <p:cNvPr id="5" name="Espace réservé du texte 4">
            <a:extLst>
              <a:ext uri="{FF2B5EF4-FFF2-40B4-BE49-F238E27FC236}">
                <a16:creationId xmlns:a16="http://schemas.microsoft.com/office/drawing/2014/main" id="{4DB90C0D-DEBD-4E9C-A798-DE2FF36382DF}"/>
              </a:ext>
            </a:extLst>
          </p:cNvPr>
          <p:cNvSpPr>
            <a:spLocks noGrp="1"/>
          </p:cNvSpPr>
          <p:nvPr>
            <p:ph type="body" sz="quarter" idx="19" hasCustomPrompt="1"/>
          </p:nvPr>
        </p:nvSpPr>
        <p:spPr>
          <a:xfrm>
            <a:off x="14166850" y="4865512"/>
            <a:ext cx="4623943" cy="560563"/>
          </a:xfrm>
        </p:spPr>
        <p:txBody>
          <a:bodyPr>
            <a:noAutofit/>
          </a:bodyPr>
          <a:lstStyle>
            <a:lvl1pPr>
              <a:defRPr lang="fr-FR" sz="1150" b="1" kern="1200" spc="50" smtClean="0">
                <a:solidFill>
                  <a:schemeClr val="accent1"/>
                </a:solidFill>
                <a:latin typeface="Arial Black"/>
                <a:ea typeface="+mn-ea"/>
                <a:cs typeface="Arial Black"/>
              </a:defRPr>
            </a:lvl1pPr>
            <a:lvl2pPr>
              <a:defRPr lang="fr-FR" sz="1150" b="1" kern="1200" spc="50" smtClean="0">
                <a:solidFill>
                  <a:schemeClr val="accent1"/>
                </a:solidFill>
                <a:latin typeface="Arial Black"/>
                <a:ea typeface="+mn-ea"/>
                <a:cs typeface="Arial Black"/>
              </a:defRPr>
            </a:lvl2pPr>
            <a:lvl3pPr>
              <a:defRPr lang="fr-FR" sz="1150" b="1" kern="1200" spc="50" smtClean="0">
                <a:solidFill>
                  <a:schemeClr val="accent1"/>
                </a:solidFill>
                <a:latin typeface="Arial Black"/>
                <a:ea typeface="+mn-ea"/>
                <a:cs typeface="Arial Black"/>
              </a:defRPr>
            </a:lvl3pPr>
            <a:lvl4pPr>
              <a:defRPr lang="fr-FR" sz="1150" b="1" kern="1200" spc="50" smtClean="0">
                <a:solidFill>
                  <a:schemeClr val="accent1"/>
                </a:solidFill>
                <a:latin typeface="Arial Black"/>
                <a:ea typeface="+mn-ea"/>
                <a:cs typeface="Arial Black"/>
              </a:defRPr>
            </a:lvl4pPr>
            <a:lvl5pPr>
              <a:defRPr lang="en-GB" sz="1150" b="1" kern="1200" spc="50">
                <a:solidFill>
                  <a:schemeClr val="accent1"/>
                </a:solidFill>
                <a:latin typeface="Arial Black"/>
                <a:ea typeface="+mn-ea"/>
                <a:cs typeface="Arial Black"/>
              </a:defRPr>
            </a:lvl5pPr>
          </a:lstStyle>
          <a:p>
            <a:pPr lvl="0"/>
            <a:r>
              <a:rPr lang="fr-FR"/>
              <a:t>Sources</a:t>
            </a:r>
            <a:endParaRPr lang="fr-FR" dirty="0"/>
          </a:p>
        </p:txBody>
      </p:sp>
      <p:cxnSp>
        <p:nvCxnSpPr>
          <p:cNvPr id="4" name="Connecteur droit 3"/>
          <p:cNvCxnSpPr/>
          <p:nvPr userDrawn="1"/>
        </p:nvCxnSpPr>
        <p:spPr>
          <a:xfrm>
            <a:off x="13938250" y="3597275"/>
            <a:ext cx="0" cy="56388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7"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3" name="Rectangle 12"/>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20740888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562">
          <p15:clr>
            <a:srgbClr val="FBAE40"/>
          </p15:clr>
        </p15:guide>
        <p15:guide id="2" pos="6332">
          <p15:clr>
            <a:srgbClr val="FBAE40"/>
          </p15:clr>
        </p15:guide>
        <p15:guide id="3" orient="horz" pos="231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Graphique 12">
            <a:extLst>
              <a:ext uri="{FF2B5EF4-FFF2-40B4-BE49-F238E27FC236}">
                <a16:creationId xmlns:a16="http://schemas.microsoft.com/office/drawing/2014/main" id="{AE8B169F-318C-4078-9821-351D31AFDC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8596868" y="9851757"/>
            <a:ext cx="465543" cy="724178"/>
          </a:xfrm>
          <a:prstGeom prst="rect">
            <a:avLst/>
          </a:prstGeom>
        </p:spPr>
      </p:pic>
      <p:sp>
        <p:nvSpPr>
          <p:cNvPr id="10" name="Espace réservé pour une image  9">
            <a:extLst>
              <a:ext uri="{FF2B5EF4-FFF2-40B4-BE49-F238E27FC236}">
                <a16:creationId xmlns:a16="http://schemas.microsoft.com/office/drawing/2014/main" id="{D6AE26A7-CE93-49AA-AD26-DE20190391AD}"/>
              </a:ext>
            </a:extLst>
          </p:cNvPr>
          <p:cNvSpPr>
            <a:spLocks noGrp="1"/>
          </p:cNvSpPr>
          <p:nvPr>
            <p:ph type="pic" sz="quarter" idx="10"/>
          </p:nvPr>
        </p:nvSpPr>
        <p:spPr>
          <a:xfrm>
            <a:off x="0" y="0"/>
            <a:ext cx="13403263" cy="9109075"/>
          </a:xfrm>
        </p:spPr>
        <p:txBody>
          <a:bodyPr/>
          <a:lstStyle/>
          <a:p>
            <a:endParaRPr lang="en-GB"/>
          </a:p>
        </p:txBody>
      </p:sp>
      <p:sp>
        <p:nvSpPr>
          <p:cNvPr id="6" name="object 28">
            <a:extLst>
              <a:ext uri="{FF2B5EF4-FFF2-40B4-BE49-F238E27FC236}">
                <a16:creationId xmlns:a16="http://schemas.microsoft.com/office/drawing/2014/main" id="{9F9CE695-9674-4254-8158-05481A61AA90}"/>
              </a:ext>
            </a:extLst>
          </p:cNvPr>
          <p:cNvSpPr/>
          <p:nvPr userDrawn="1"/>
        </p:nvSpPr>
        <p:spPr>
          <a:xfrm>
            <a:off x="13402733" y="0"/>
            <a:ext cx="6701790" cy="9109710"/>
          </a:xfrm>
          <a:custGeom>
            <a:avLst/>
            <a:gdLst/>
            <a:ahLst/>
            <a:cxnLst/>
            <a:rect l="l" t="t" r="r" b="b"/>
            <a:pathLst>
              <a:path w="6701790" h="9109710">
                <a:moveTo>
                  <a:pt x="0" y="9109670"/>
                </a:moveTo>
                <a:lnTo>
                  <a:pt x="6701366" y="9109670"/>
                </a:lnTo>
                <a:lnTo>
                  <a:pt x="6701366" y="0"/>
                </a:lnTo>
                <a:lnTo>
                  <a:pt x="0" y="0"/>
                </a:lnTo>
                <a:lnTo>
                  <a:pt x="0" y="9109670"/>
                </a:lnTo>
                <a:close/>
              </a:path>
            </a:pathLst>
          </a:custGeom>
          <a:solidFill>
            <a:srgbClr val="BABABA"/>
          </a:solidFill>
        </p:spPr>
        <p:txBody>
          <a:bodyPr wrap="square" lIns="0" tIns="0" rIns="0" bIns="0" rtlCol="0"/>
          <a:lstStyle/>
          <a:p>
            <a:endParaRPr/>
          </a:p>
        </p:txBody>
      </p:sp>
      <p:sp>
        <p:nvSpPr>
          <p:cNvPr id="7" name="object 29">
            <a:extLst>
              <a:ext uri="{FF2B5EF4-FFF2-40B4-BE49-F238E27FC236}">
                <a16:creationId xmlns:a16="http://schemas.microsoft.com/office/drawing/2014/main" id="{B437C1DE-DF4D-45E4-A737-AD5C372E0100}"/>
              </a:ext>
            </a:extLst>
          </p:cNvPr>
          <p:cNvSpPr txBox="1">
            <a:spLocks noGrp="1"/>
          </p:cNvSpPr>
          <p:nvPr>
            <p:ph type="title" hasCustomPrompt="1"/>
          </p:nvPr>
        </p:nvSpPr>
        <p:spPr>
          <a:xfrm>
            <a:off x="14437121" y="2171870"/>
            <a:ext cx="4497070" cy="1030605"/>
          </a:xfrm>
          <a:prstGeom prst="rect">
            <a:avLst/>
          </a:prstGeom>
        </p:spPr>
        <p:txBody>
          <a:bodyPr vert="horz" wrap="square" lIns="0" tIns="12065" rIns="0" bIns="0" rtlCol="0">
            <a:spAutoFit/>
          </a:bodyPr>
          <a:lstStyle>
            <a:lvl1pPr>
              <a:defRPr>
                <a:solidFill>
                  <a:schemeClr val="bg1"/>
                </a:solidFill>
              </a:defRPr>
            </a:lvl1pPr>
          </a:lstStyle>
          <a:p>
            <a:pPr marL="12700">
              <a:lnSpc>
                <a:spcPct val="100000"/>
              </a:lnSpc>
              <a:spcBef>
                <a:spcPts val="95"/>
              </a:spcBef>
            </a:pPr>
            <a:r>
              <a:rPr lang="fr-FR" spc="-5">
                <a:solidFill>
                  <a:srgbClr val="FFFFFF"/>
                </a:solidFill>
              </a:rPr>
              <a:t>MERCI !</a:t>
            </a:r>
            <a:endParaRPr spc="-5" dirty="0">
              <a:solidFill>
                <a:srgbClr val="FFFFFF"/>
              </a:solidFill>
            </a:endParaRPr>
          </a:p>
        </p:txBody>
      </p:sp>
      <p:pic>
        <p:nvPicPr>
          <p:cNvPr id="11" name="Graphique 10">
            <a:extLst>
              <a:ext uri="{FF2B5EF4-FFF2-40B4-BE49-F238E27FC236}">
                <a16:creationId xmlns:a16="http://schemas.microsoft.com/office/drawing/2014/main" id="{E1264560-D107-4E73-9534-9FDD9DB3364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45872" y="9636587"/>
            <a:ext cx="896026" cy="1146080"/>
          </a:xfrm>
          <a:prstGeom prst="rect">
            <a:avLst/>
          </a:prstGeom>
        </p:spPr>
      </p:pic>
      <p:sp>
        <p:nvSpPr>
          <p:cNvPr id="14" name="Holder 4">
            <a:extLst>
              <a:ext uri="{FF2B5EF4-FFF2-40B4-BE49-F238E27FC236}">
                <a16:creationId xmlns:a16="http://schemas.microsoft.com/office/drawing/2014/main" id="{1627FAAF-A2BE-4E50-999C-661844D00F99}"/>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15" name="Holder 5">
            <a:extLst>
              <a:ext uri="{FF2B5EF4-FFF2-40B4-BE49-F238E27FC236}">
                <a16:creationId xmlns:a16="http://schemas.microsoft.com/office/drawing/2014/main" id="{1216DEBD-B490-4DE5-B067-3BE80CD76FB1}"/>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sp>
        <p:nvSpPr>
          <p:cNvPr id="17" name="Espace réservé du texte 16">
            <a:extLst>
              <a:ext uri="{FF2B5EF4-FFF2-40B4-BE49-F238E27FC236}">
                <a16:creationId xmlns:a16="http://schemas.microsoft.com/office/drawing/2014/main" id="{B8D68F48-1A0D-474C-9AAA-C589FFA72F7B}"/>
              </a:ext>
            </a:extLst>
          </p:cNvPr>
          <p:cNvSpPr>
            <a:spLocks noGrp="1"/>
          </p:cNvSpPr>
          <p:nvPr>
            <p:ph type="body" sz="quarter" idx="11" hasCustomPrompt="1"/>
          </p:nvPr>
        </p:nvSpPr>
        <p:spPr>
          <a:xfrm>
            <a:off x="14436725" y="3573463"/>
            <a:ext cx="4497466" cy="4672012"/>
          </a:xfrm>
        </p:spPr>
        <p:txBody>
          <a:bodyPr>
            <a:normAutofit/>
          </a:bodyPr>
          <a:lstStyle>
            <a:lvl1pPr>
              <a:defRPr lang="fr-FR" sz="1550" kern="1200" spc="40" smtClean="0">
                <a:solidFill>
                  <a:srgbClr val="FFFFFF"/>
                </a:solidFill>
                <a:latin typeface="Arial"/>
                <a:ea typeface="+mn-ea"/>
                <a:cs typeface="Arial"/>
              </a:defRPr>
            </a:lvl1pPr>
            <a:lvl2pPr>
              <a:defRPr lang="fr-FR" sz="1550" kern="1200" spc="40" smtClean="0">
                <a:solidFill>
                  <a:srgbClr val="FFFFFF"/>
                </a:solidFill>
                <a:latin typeface="Arial"/>
                <a:ea typeface="+mn-ea"/>
                <a:cs typeface="Arial"/>
              </a:defRPr>
            </a:lvl2pPr>
            <a:lvl3pPr>
              <a:defRPr lang="fr-FR" sz="1550" kern="1200" spc="40" smtClean="0">
                <a:solidFill>
                  <a:srgbClr val="FFFFFF"/>
                </a:solidFill>
                <a:latin typeface="Arial"/>
                <a:ea typeface="+mn-ea"/>
                <a:cs typeface="Arial"/>
              </a:defRPr>
            </a:lvl3pPr>
            <a:lvl4pPr>
              <a:defRPr lang="fr-FR" sz="1550" kern="1200" spc="40" smtClean="0">
                <a:solidFill>
                  <a:srgbClr val="FFFFFF"/>
                </a:solidFill>
                <a:latin typeface="Arial"/>
                <a:ea typeface="+mn-ea"/>
                <a:cs typeface="Arial"/>
              </a:defRPr>
            </a:lvl4pPr>
            <a:lvl5pPr>
              <a:defRPr lang="en-GB" sz="1550" kern="1200" spc="40">
                <a:solidFill>
                  <a:srgbClr val="FFFFFF"/>
                </a:solidFill>
                <a:latin typeface="Arial"/>
                <a:ea typeface="+mn-ea"/>
                <a:cs typeface="Arial"/>
              </a:defRPr>
            </a:lvl5pPr>
          </a:lstStyle>
          <a:p>
            <a:pPr lvl="0"/>
            <a:r>
              <a:rPr lang="fr-FR"/>
              <a:t>Texte</a:t>
            </a:r>
          </a:p>
        </p:txBody>
      </p:sp>
      <p:sp>
        <p:nvSpPr>
          <p:cNvPr id="12" name="object 174">
            <a:extLst>
              <a:ext uri="{FF2B5EF4-FFF2-40B4-BE49-F238E27FC236}">
                <a16:creationId xmlns:a16="http://schemas.microsoft.com/office/drawing/2014/main" id="{8E784781-B40D-42C0-9012-6A62A94A6EA9}"/>
              </a:ext>
            </a:extLst>
          </p:cNvPr>
          <p:cNvSpPr txBox="1"/>
          <p:nvPr userDrawn="1"/>
        </p:nvSpPr>
        <p:spPr>
          <a:xfrm>
            <a:off x="17122764" y="10093238"/>
            <a:ext cx="1428115" cy="321310"/>
          </a:xfrm>
          <a:prstGeom prst="rect">
            <a:avLst/>
          </a:prstGeom>
        </p:spPr>
        <p:txBody>
          <a:bodyPr vert="horz" wrap="square" lIns="0" tIns="33655" rIns="0" bIns="0" rtlCol="0">
            <a:spAutoFit/>
          </a:bodyPr>
          <a:lstStyle/>
          <a:p>
            <a:pPr marL="12700">
              <a:lnSpc>
                <a:spcPct val="100000"/>
              </a:lnSpc>
              <a:spcBef>
                <a:spcPts val="265"/>
              </a:spcBef>
            </a:pPr>
            <a:r>
              <a:rPr sz="1650" b="1" spc="-55" dirty="0">
                <a:solidFill>
                  <a:srgbClr val="FC0000"/>
                </a:solidFill>
                <a:latin typeface="Arial Black"/>
                <a:cs typeface="Arial Black"/>
              </a:rPr>
              <a:t>ca-paris.com</a:t>
            </a:r>
            <a:endParaRPr sz="1650">
              <a:latin typeface="Arial Black"/>
              <a:cs typeface="Arial Black"/>
            </a:endParaRPr>
          </a:p>
        </p:txBody>
      </p:sp>
      <p:sp>
        <p:nvSpPr>
          <p:cNvPr id="16" name="Rectangle 15"/>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Slide">
    <p:spTree>
      <p:nvGrpSpPr>
        <p:cNvPr id="1" name=""/>
        <p:cNvGrpSpPr/>
        <p:nvPr/>
      </p:nvGrpSpPr>
      <p:grpSpPr>
        <a:xfrm>
          <a:off x="0" y="0"/>
          <a:ext cx="0" cy="0"/>
          <a:chOff x="0" y="0"/>
          <a:chExt cx="0" cy="0"/>
        </a:xfrm>
      </p:grpSpPr>
      <p:pic>
        <p:nvPicPr>
          <p:cNvPr id="9" name="Graphique 8">
            <a:extLst>
              <a:ext uri="{FF2B5EF4-FFF2-40B4-BE49-F238E27FC236}">
                <a16:creationId xmlns:a16="http://schemas.microsoft.com/office/drawing/2014/main" id="{C9C27F29-3B17-4B30-AC8D-A3C8A409D8B2}"/>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3071" t="64894"/>
          <a:stretch/>
        </p:blipFill>
        <p:spPr>
          <a:xfrm>
            <a:off x="0" y="0"/>
            <a:ext cx="20104100" cy="10077152"/>
          </a:xfrm>
          <a:prstGeom prst="rect">
            <a:avLst/>
          </a:prstGeom>
        </p:spPr>
      </p:pic>
      <p:pic>
        <p:nvPicPr>
          <p:cNvPr id="181" name="Graphique 180">
            <a:extLst>
              <a:ext uri="{FF2B5EF4-FFF2-40B4-BE49-F238E27FC236}">
                <a16:creationId xmlns:a16="http://schemas.microsoft.com/office/drawing/2014/main" id="{26414107-7322-4BF7-BFC6-F658D8D79D9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45872" y="9636587"/>
            <a:ext cx="896026" cy="1146080"/>
          </a:xfrm>
          <a:prstGeom prst="rect">
            <a:avLst/>
          </a:prstGeom>
        </p:spPr>
      </p:pic>
      <p:sp>
        <p:nvSpPr>
          <p:cNvPr id="2" name="Holder 2"/>
          <p:cNvSpPr>
            <a:spLocks noGrp="1"/>
          </p:cNvSpPr>
          <p:nvPr userDrawn="1">
            <p:ph type="ctrTitle"/>
          </p:nvPr>
        </p:nvSpPr>
        <p:spPr>
          <a:xfrm>
            <a:off x="12328549" y="2274798"/>
            <a:ext cx="5572102" cy="4141877"/>
          </a:xfrm>
          <a:prstGeom prst="rect">
            <a:avLst/>
          </a:prstGeom>
        </p:spPr>
        <p:txBody>
          <a:bodyPr wrap="square" lIns="0" tIns="0" rIns="0" bIns="0">
            <a:normAutofit/>
          </a:bodyPr>
          <a:lstStyle>
            <a:lvl1pPr>
              <a:lnSpc>
                <a:spcPts val="7000"/>
              </a:lnSpc>
              <a:defRPr cap="all" baseline="0">
                <a:solidFill>
                  <a:schemeClr val="accent1"/>
                </a:solidFill>
                <a:latin typeface="Arial Black" panose="020B0A04020102020204" pitchFamily="34" charset="0"/>
              </a:defRPr>
            </a:lvl1pPr>
          </a:lstStyle>
          <a:p>
            <a:endParaRPr dirty="0"/>
          </a:p>
        </p:txBody>
      </p:sp>
      <p:sp>
        <p:nvSpPr>
          <p:cNvPr id="3" name="Holder 3"/>
          <p:cNvSpPr>
            <a:spLocks noGrp="1"/>
          </p:cNvSpPr>
          <p:nvPr userDrawn="1">
            <p:ph type="subTitle" idx="4" hasCustomPrompt="1"/>
          </p:nvPr>
        </p:nvSpPr>
        <p:spPr>
          <a:xfrm>
            <a:off x="12285880" y="998264"/>
            <a:ext cx="3454735" cy="153888"/>
          </a:xfrm>
          <a:prstGeom prst="rect">
            <a:avLst/>
          </a:prstGeom>
        </p:spPr>
        <p:txBody>
          <a:bodyPr wrap="square" lIns="0" tIns="0" rIns="0" bIns="0">
            <a:spAutoFit/>
          </a:bodyPr>
          <a:lstStyle>
            <a:lvl1pPr>
              <a:defRPr sz="1000" cap="all" spc="300" baseline="0">
                <a:solidFill>
                  <a:schemeClr val="accent1"/>
                </a:solidFill>
              </a:defRPr>
            </a:lvl1pPr>
          </a:lstStyle>
          <a:p>
            <a:r>
              <a:rPr lang="fr-FR"/>
              <a:t>Nom du document I Date</a:t>
            </a:r>
            <a:endParaRPr/>
          </a:p>
        </p:txBody>
      </p:sp>
      <p:pic>
        <p:nvPicPr>
          <p:cNvPr id="182" name="Graphique 181">
            <a:extLst>
              <a:ext uri="{FF2B5EF4-FFF2-40B4-BE49-F238E27FC236}">
                <a16:creationId xmlns:a16="http://schemas.microsoft.com/office/drawing/2014/main" id="{5E232B1C-35E7-475B-AE2E-20D71CB466B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8596868" y="9851757"/>
            <a:ext cx="465543" cy="724178"/>
          </a:xfrm>
          <a:prstGeom prst="rect">
            <a:avLst/>
          </a:prstGeom>
        </p:spPr>
      </p:pic>
      <p:sp>
        <p:nvSpPr>
          <p:cNvPr id="7" name="object 174">
            <a:extLst>
              <a:ext uri="{FF2B5EF4-FFF2-40B4-BE49-F238E27FC236}">
                <a16:creationId xmlns:a16="http://schemas.microsoft.com/office/drawing/2014/main" id="{8E784781-B40D-42C0-9012-6A62A94A6EA9}"/>
              </a:ext>
            </a:extLst>
          </p:cNvPr>
          <p:cNvSpPr txBox="1"/>
          <p:nvPr userDrawn="1"/>
        </p:nvSpPr>
        <p:spPr>
          <a:xfrm>
            <a:off x="17122764" y="10093238"/>
            <a:ext cx="1428115" cy="321310"/>
          </a:xfrm>
          <a:prstGeom prst="rect">
            <a:avLst/>
          </a:prstGeom>
        </p:spPr>
        <p:txBody>
          <a:bodyPr vert="horz" wrap="square" lIns="0" tIns="33655" rIns="0" bIns="0" rtlCol="0">
            <a:spAutoFit/>
          </a:bodyPr>
          <a:lstStyle/>
          <a:p>
            <a:pPr marL="12700">
              <a:lnSpc>
                <a:spcPct val="100000"/>
              </a:lnSpc>
              <a:spcBef>
                <a:spcPts val="265"/>
              </a:spcBef>
            </a:pPr>
            <a:r>
              <a:rPr sz="1650" b="1" spc="-55" dirty="0">
                <a:solidFill>
                  <a:srgbClr val="FC0000"/>
                </a:solidFill>
                <a:latin typeface="Arial Black"/>
                <a:cs typeface="Arial Black"/>
              </a:rPr>
              <a:t>ca-paris.com</a:t>
            </a:r>
            <a:endParaRPr sz="1650">
              <a:latin typeface="Arial Black"/>
              <a:cs typeface="Arial Black"/>
            </a:endParaRPr>
          </a:p>
        </p:txBody>
      </p:sp>
      <p:sp>
        <p:nvSpPr>
          <p:cNvPr id="8" name="Rectangle 7"/>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19397101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Rectangle 1"/>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22909118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DC80C04-5CD1-4E54-A854-5EDB16426B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20104097" cy="9112842"/>
          </a:xfrm>
          <a:prstGeom prst="rect">
            <a:avLst/>
          </a:prstGeom>
        </p:spPr>
      </p:pic>
      <p:pic>
        <p:nvPicPr>
          <p:cNvPr id="181" name="Graphique 180">
            <a:extLst>
              <a:ext uri="{FF2B5EF4-FFF2-40B4-BE49-F238E27FC236}">
                <a16:creationId xmlns:a16="http://schemas.microsoft.com/office/drawing/2014/main" id="{26414107-7322-4BF7-BFC6-F658D8D79D9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045872" y="9636587"/>
            <a:ext cx="896026" cy="1146080"/>
          </a:xfrm>
          <a:prstGeom prst="rect">
            <a:avLst/>
          </a:prstGeom>
        </p:spPr>
      </p:pic>
      <p:sp>
        <p:nvSpPr>
          <p:cNvPr id="2" name="Holder 2"/>
          <p:cNvSpPr>
            <a:spLocks noGrp="1"/>
          </p:cNvSpPr>
          <p:nvPr userDrawn="1">
            <p:ph type="ctrTitle"/>
          </p:nvPr>
        </p:nvSpPr>
        <p:spPr>
          <a:xfrm>
            <a:off x="12328549" y="2274798"/>
            <a:ext cx="5572102" cy="4141877"/>
          </a:xfrm>
          <a:prstGeom prst="rect">
            <a:avLst/>
          </a:prstGeom>
        </p:spPr>
        <p:txBody>
          <a:bodyPr wrap="square" lIns="0" tIns="0" rIns="0" bIns="0">
            <a:normAutofit/>
          </a:bodyPr>
          <a:lstStyle>
            <a:lvl1pPr>
              <a:lnSpc>
                <a:spcPts val="7000"/>
              </a:lnSpc>
              <a:defRPr cap="all" baseline="0">
                <a:solidFill>
                  <a:schemeClr val="accent1"/>
                </a:solidFill>
                <a:latin typeface="Arial Black" panose="020B0A04020102020204" pitchFamily="34" charset="0"/>
              </a:defRPr>
            </a:lvl1pPr>
          </a:lstStyle>
          <a:p>
            <a:endParaRPr dirty="0"/>
          </a:p>
        </p:txBody>
      </p:sp>
      <p:sp>
        <p:nvSpPr>
          <p:cNvPr id="3" name="Holder 3"/>
          <p:cNvSpPr>
            <a:spLocks noGrp="1"/>
          </p:cNvSpPr>
          <p:nvPr userDrawn="1">
            <p:ph type="subTitle" idx="4" hasCustomPrompt="1"/>
          </p:nvPr>
        </p:nvSpPr>
        <p:spPr>
          <a:xfrm>
            <a:off x="12285880" y="998264"/>
            <a:ext cx="3454735" cy="153888"/>
          </a:xfrm>
          <a:prstGeom prst="rect">
            <a:avLst/>
          </a:prstGeom>
        </p:spPr>
        <p:txBody>
          <a:bodyPr wrap="square" lIns="0" tIns="0" rIns="0" bIns="0">
            <a:spAutoFit/>
          </a:bodyPr>
          <a:lstStyle>
            <a:lvl1pPr>
              <a:defRPr sz="1000" cap="all" spc="300" baseline="0">
                <a:solidFill>
                  <a:schemeClr val="accent1"/>
                </a:solidFill>
              </a:defRPr>
            </a:lvl1pPr>
          </a:lstStyle>
          <a:p>
            <a:r>
              <a:rPr lang="fr-FR"/>
              <a:t>Nom du document I Date</a:t>
            </a:r>
            <a:endParaRPr/>
          </a:p>
        </p:txBody>
      </p:sp>
      <p:pic>
        <p:nvPicPr>
          <p:cNvPr id="182" name="Graphique 181">
            <a:extLst>
              <a:ext uri="{FF2B5EF4-FFF2-40B4-BE49-F238E27FC236}">
                <a16:creationId xmlns:a16="http://schemas.microsoft.com/office/drawing/2014/main" id="{5E232B1C-35E7-475B-AE2E-20D71CB466B6}"/>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8596868" y="9851757"/>
            <a:ext cx="465543" cy="724178"/>
          </a:xfrm>
          <a:prstGeom prst="rect">
            <a:avLst/>
          </a:prstGeom>
        </p:spPr>
      </p:pic>
      <p:sp>
        <p:nvSpPr>
          <p:cNvPr id="7" name="object 174">
            <a:extLst>
              <a:ext uri="{FF2B5EF4-FFF2-40B4-BE49-F238E27FC236}">
                <a16:creationId xmlns:a16="http://schemas.microsoft.com/office/drawing/2014/main" id="{8E784781-B40D-42C0-9012-6A62A94A6EA9}"/>
              </a:ext>
            </a:extLst>
          </p:cNvPr>
          <p:cNvSpPr txBox="1"/>
          <p:nvPr userDrawn="1"/>
        </p:nvSpPr>
        <p:spPr>
          <a:xfrm>
            <a:off x="17122764" y="10093238"/>
            <a:ext cx="1428115" cy="321310"/>
          </a:xfrm>
          <a:prstGeom prst="rect">
            <a:avLst/>
          </a:prstGeom>
        </p:spPr>
        <p:txBody>
          <a:bodyPr vert="horz" wrap="square" lIns="0" tIns="33655" rIns="0" bIns="0" rtlCol="0">
            <a:spAutoFit/>
          </a:bodyPr>
          <a:lstStyle/>
          <a:p>
            <a:pPr marL="12700">
              <a:lnSpc>
                <a:spcPct val="100000"/>
              </a:lnSpc>
              <a:spcBef>
                <a:spcPts val="265"/>
              </a:spcBef>
            </a:pPr>
            <a:r>
              <a:rPr sz="1650" b="1" spc="-55" dirty="0">
                <a:solidFill>
                  <a:srgbClr val="FC0000"/>
                </a:solidFill>
                <a:latin typeface="Arial Black"/>
                <a:cs typeface="Arial Black"/>
              </a:rPr>
              <a:t>ca-paris.com</a:t>
            </a:r>
            <a:endParaRPr sz="1650">
              <a:latin typeface="Arial Black"/>
              <a:cs typeface="Arial Black"/>
            </a:endParaRPr>
          </a:p>
        </p:txBody>
      </p:sp>
      <p:sp>
        <p:nvSpPr>
          <p:cNvPr id="8" name="Rectangle 7"/>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4059922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2CA4776C-38F5-4E65-B8D9-04AB7B68E98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525272" y="3"/>
            <a:ext cx="8578828" cy="9101290"/>
          </a:xfrm>
          <a:prstGeom prst="rect">
            <a:avLst/>
          </a:prstGeom>
        </p:spPr>
      </p:pic>
      <p:sp>
        <p:nvSpPr>
          <p:cNvPr id="82" name="Titre 81">
            <a:extLst>
              <a:ext uri="{FF2B5EF4-FFF2-40B4-BE49-F238E27FC236}">
                <a16:creationId xmlns:a16="http://schemas.microsoft.com/office/drawing/2014/main" id="{E84C55F4-6FAA-4795-B240-F556C9780FFD}"/>
              </a:ext>
            </a:extLst>
          </p:cNvPr>
          <p:cNvSpPr>
            <a:spLocks noGrp="1"/>
          </p:cNvSpPr>
          <p:nvPr>
            <p:ph type="title" hasCustomPrompt="1"/>
          </p:nvPr>
        </p:nvSpPr>
        <p:spPr>
          <a:xfrm>
            <a:off x="3414183" y="1733887"/>
            <a:ext cx="7034015" cy="1015663"/>
          </a:xfrm>
        </p:spPr>
        <p:txBody>
          <a:bodyPr/>
          <a:lstStyle>
            <a:lvl1pPr>
              <a:defRPr lang="en-GB" sz="6600" b="1" i="0" kern="0" spc="-175">
                <a:solidFill>
                  <a:srgbClr val="878787"/>
                </a:solidFill>
                <a:latin typeface="Arial Black" panose="020B0A04020102020204" pitchFamily="34" charset="0"/>
                <a:ea typeface="+mj-ea"/>
                <a:cs typeface="Arial Black" panose="020B0A04020102020204" pitchFamily="34" charset="0"/>
              </a:defRPr>
            </a:lvl1pPr>
          </a:lstStyle>
          <a:p>
            <a:r>
              <a:rPr lang="fr-FR" dirty="0"/>
              <a:t>SOMMAIRE</a:t>
            </a:r>
            <a:endParaRPr lang="en-GB" dirty="0"/>
          </a:p>
        </p:txBody>
      </p:sp>
      <p:pic>
        <p:nvPicPr>
          <p:cNvPr id="76" name="Graphique 75">
            <a:extLst>
              <a:ext uri="{FF2B5EF4-FFF2-40B4-BE49-F238E27FC236}">
                <a16:creationId xmlns:a16="http://schemas.microsoft.com/office/drawing/2014/main" id="{6F29C7CC-9FF1-487A-98CD-0CD10E138A4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219584" y="9624780"/>
            <a:ext cx="840053" cy="1155073"/>
          </a:xfrm>
          <a:prstGeom prst="rect">
            <a:avLst/>
          </a:prstGeom>
        </p:spPr>
      </p:pic>
      <p:pic>
        <p:nvPicPr>
          <p:cNvPr id="75" name="Graphique 74">
            <a:extLst>
              <a:ext uri="{FF2B5EF4-FFF2-40B4-BE49-F238E27FC236}">
                <a16:creationId xmlns:a16="http://schemas.microsoft.com/office/drawing/2014/main" id="{06ECCD1F-204B-4463-96C6-6745255461C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47102" y="9637402"/>
            <a:ext cx="895617" cy="1145556"/>
          </a:xfrm>
          <a:prstGeom prst="rect">
            <a:avLst/>
          </a:prstGeom>
        </p:spPr>
      </p:pic>
      <p:sp>
        <p:nvSpPr>
          <p:cNvPr id="3" name="Holder 3"/>
          <p:cNvSpPr>
            <a:spLocks noGrp="1"/>
          </p:cNvSpPr>
          <p:nvPr>
            <p:ph type="body" idx="1" hasCustomPrompt="1"/>
          </p:nvPr>
        </p:nvSpPr>
        <p:spPr>
          <a:xfrm>
            <a:off x="3442693" y="3292475"/>
            <a:ext cx="3104158" cy="304800"/>
          </a:xfrm>
        </p:spPr>
        <p:txBody>
          <a:bodyPr lIns="0" tIns="0" rIns="0" bIns="0"/>
          <a:lstStyle>
            <a:lvl1pPr>
              <a:defRPr sz="1650" b="1" kern="1200" cap="all" spc="-30" baseline="0">
                <a:solidFill>
                  <a:srgbClr val="FC0000"/>
                </a:solidFill>
                <a:latin typeface="Arial Black"/>
                <a:ea typeface="+mn-ea"/>
                <a:cs typeface="Arial Black"/>
              </a:defRPr>
            </a:lvl1pPr>
          </a:lstStyle>
          <a:p>
            <a:r>
              <a:rPr lang="fr-FR"/>
              <a:t>Titre de la partie</a:t>
            </a:r>
            <a:endParaRPr/>
          </a:p>
        </p:txBody>
      </p:sp>
      <p:sp>
        <p:nvSpPr>
          <p:cNvPr id="81" name="Holder 3">
            <a:extLst>
              <a:ext uri="{FF2B5EF4-FFF2-40B4-BE49-F238E27FC236}">
                <a16:creationId xmlns:a16="http://schemas.microsoft.com/office/drawing/2014/main" id="{E9339F24-BF09-45C9-92E2-7A1C075ED082}"/>
              </a:ext>
            </a:extLst>
          </p:cNvPr>
          <p:cNvSpPr>
            <a:spLocks noGrp="1"/>
          </p:cNvSpPr>
          <p:nvPr>
            <p:ph type="body" idx="10" hasCustomPrompt="1"/>
          </p:nvPr>
        </p:nvSpPr>
        <p:spPr>
          <a:xfrm>
            <a:off x="3442693" y="3636481"/>
            <a:ext cx="3104158" cy="761747"/>
          </a:xfrm>
        </p:spPr>
        <p:txBody>
          <a:bodyPr lIns="0" tIns="0" rIns="0" bIns="0"/>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None/>
              <a:tabLst/>
              <a:defRPr sz="1650" kern="1200" spc="65" baseline="0">
                <a:solidFill>
                  <a:srgbClr val="878787"/>
                </a:solidFill>
                <a:latin typeface="Arial"/>
                <a:ea typeface="+mn-ea"/>
                <a:cs typeface="Arial"/>
              </a:defRPr>
            </a:lvl1pPr>
          </a:lstStyle>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p:txBody>
      </p:sp>
      <p:sp>
        <p:nvSpPr>
          <p:cNvPr id="84" name="Holder 3">
            <a:extLst>
              <a:ext uri="{FF2B5EF4-FFF2-40B4-BE49-F238E27FC236}">
                <a16:creationId xmlns:a16="http://schemas.microsoft.com/office/drawing/2014/main" id="{A3D05445-BDF8-42E0-8B53-C1E1EF9A82E8}"/>
              </a:ext>
            </a:extLst>
          </p:cNvPr>
          <p:cNvSpPr>
            <a:spLocks noGrp="1"/>
          </p:cNvSpPr>
          <p:nvPr>
            <p:ph type="body" idx="11" hasCustomPrompt="1"/>
          </p:nvPr>
        </p:nvSpPr>
        <p:spPr>
          <a:xfrm>
            <a:off x="3442693" y="4817064"/>
            <a:ext cx="3104158" cy="304800"/>
          </a:xfrm>
        </p:spPr>
        <p:txBody>
          <a:bodyPr lIns="0" tIns="0" rIns="0" bIns="0"/>
          <a:lstStyle>
            <a:lvl1pPr>
              <a:defRPr sz="1650" b="1" kern="1200" cap="all" spc="-30" baseline="0">
                <a:solidFill>
                  <a:srgbClr val="FC0000"/>
                </a:solidFill>
                <a:latin typeface="Arial Black"/>
                <a:ea typeface="+mn-ea"/>
                <a:cs typeface="Arial Black"/>
              </a:defRPr>
            </a:lvl1pPr>
          </a:lstStyle>
          <a:p>
            <a:r>
              <a:rPr lang="fr-FR"/>
              <a:t>Titre de la partie</a:t>
            </a:r>
            <a:endParaRPr/>
          </a:p>
        </p:txBody>
      </p:sp>
      <p:sp>
        <p:nvSpPr>
          <p:cNvPr id="85" name="Holder 3">
            <a:extLst>
              <a:ext uri="{FF2B5EF4-FFF2-40B4-BE49-F238E27FC236}">
                <a16:creationId xmlns:a16="http://schemas.microsoft.com/office/drawing/2014/main" id="{31475737-E2F4-4735-8FF2-C067C54FB6AA}"/>
              </a:ext>
            </a:extLst>
          </p:cNvPr>
          <p:cNvSpPr>
            <a:spLocks noGrp="1"/>
          </p:cNvSpPr>
          <p:nvPr>
            <p:ph type="body" idx="12" hasCustomPrompt="1"/>
          </p:nvPr>
        </p:nvSpPr>
        <p:spPr>
          <a:xfrm>
            <a:off x="3442693" y="5161070"/>
            <a:ext cx="3104158" cy="761747"/>
          </a:xfrm>
        </p:spPr>
        <p:txBody>
          <a:bodyPr lIns="0" tIns="0" rIns="0" bIns="0"/>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None/>
              <a:tabLst/>
              <a:defRPr sz="1650" kern="1200" spc="65" baseline="0">
                <a:solidFill>
                  <a:srgbClr val="878787"/>
                </a:solidFill>
                <a:latin typeface="Arial"/>
                <a:ea typeface="+mn-ea"/>
                <a:cs typeface="Arial"/>
              </a:defRPr>
            </a:lvl1pPr>
          </a:lstStyle>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p:txBody>
      </p:sp>
      <p:sp>
        <p:nvSpPr>
          <p:cNvPr id="86" name="Holder 3">
            <a:extLst>
              <a:ext uri="{FF2B5EF4-FFF2-40B4-BE49-F238E27FC236}">
                <a16:creationId xmlns:a16="http://schemas.microsoft.com/office/drawing/2014/main" id="{9FD19247-C987-4B0B-BE0F-58DFEB440020}"/>
              </a:ext>
            </a:extLst>
          </p:cNvPr>
          <p:cNvSpPr>
            <a:spLocks noGrp="1"/>
          </p:cNvSpPr>
          <p:nvPr>
            <p:ph type="body" idx="13" hasCustomPrompt="1"/>
          </p:nvPr>
        </p:nvSpPr>
        <p:spPr>
          <a:xfrm>
            <a:off x="3442693" y="6384973"/>
            <a:ext cx="3104158" cy="304800"/>
          </a:xfrm>
        </p:spPr>
        <p:txBody>
          <a:bodyPr lIns="0" tIns="0" rIns="0" bIns="0"/>
          <a:lstStyle>
            <a:lvl1pPr>
              <a:defRPr sz="1650" b="1" kern="1200" cap="all" spc="-30" baseline="0">
                <a:solidFill>
                  <a:srgbClr val="FC0000"/>
                </a:solidFill>
                <a:latin typeface="Arial Black"/>
                <a:ea typeface="+mn-ea"/>
                <a:cs typeface="Arial Black"/>
              </a:defRPr>
            </a:lvl1pPr>
          </a:lstStyle>
          <a:p>
            <a:r>
              <a:rPr lang="fr-FR"/>
              <a:t>Titre de la partie</a:t>
            </a:r>
            <a:endParaRPr/>
          </a:p>
        </p:txBody>
      </p:sp>
      <p:sp>
        <p:nvSpPr>
          <p:cNvPr id="87" name="Holder 3">
            <a:extLst>
              <a:ext uri="{FF2B5EF4-FFF2-40B4-BE49-F238E27FC236}">
                <a16:creationId xmlns:a16="http://schemas.microsoft.com/office/drawing/2014/main" id="{A97D7865-6A5E-4927-AC3B-BCB21B7354C8}"/>
              </a:ext>
            </a:extLst>
          </p:cNvPr>
          <p:cNvSpPr>
            <a:spLocks noGrp="1"/>
          </p:cNvSpPr>
          <p:nvPr>
            <p:ph type="body" idx="14" hasCustomPrompt="1"/>
          </p:nvPr>
        </p:nvSpPr>
        <p:spPr>
          <a:xfrm>
            <a:off x="3442693" y="6728979"/>
            <a:ext cx="3104158" cy="761747"/>
          </a:xfrm>
        </p:spPr>
        <p:txBody>
          <a:bodyPr lIns="0" tIns="0" rIns="0" bIns="0"/>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None/>
              <a:tabLst/>
              <a:defRPr sz="1650" kern="1200" spc="65" baseline="0">
                <a:solidFill>
                  <a:srgbClr val="878787"/>
                </a:solidFill>
                <a:latin typeface="Arial"/>
                <a:ea typeface="+mn-ea"/>
                <a:cs typeface="Arial"/>
              </a:defRPr>
            </a:lvl1pPr>
          </a:lstStyle>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p:txBody>
      </p:sp>
      <p:sp>
        <p:nvSpPr>
          <p:cNvPr id="18" name="object 80">
            <a:extLst>
              <a:ext uri="{FF2B5EF4-FFF2-40B4-BE49-F238E27FC236}">
                <a16:creationId xmlns:a16="http://schemas.microsoft.com/office/drawing/2014/main" id="{7F917432-0E0F-4454-9435-BB60F0C9D82C}"/>
              </a:ext>
            </a:extLst>
          </p:cNvPr>
          <p:cNvSpPr/>
          <p:nvPr userDrawn="1"/>
        </p:nvSpPr>
        <p:spPr>
          <a:xfrm>
            <a:off x="0" y="9101293"/>
            <a:ext cx="20104100" cy="0"/>
          </a:xfrm>
          <a:custGeom>
            <a:avLst/>
            <a:gdLst/>
            <a:ahLst/>
            <a:cxnLst/>
            <a:rect l="l" t="t" r="r" b="b"/>
            <a:pathLst>
              <a:path w="20104100">
                <a:moveTo>
                  <a:pt x="0" y="0"/>
                </a:moveTo>
                <a:lnTo>
                  <a:pt x="20104099" y="0"/>
                </a:lnTo>
              </a:path>
            </a:pathLst>
          </a:custGeom>
          <a:ln w="16753">
            <a:solidFill>
              <a:srgbClr val="D1D1D1"/>
            </a:solidFill>
          </a:ln>
        </p:spPr>
        <p:txBody>
          <a:bodyPr wrap="square" lIns="0" tIns="0" rIns="0" bIns="0" rtlCol="0"/>
          <a:lstStyle/>
          <a:p>
            <a:endParaRPr/>
          </a:p>
        </p:txBody>
      </p:sp>
      <p:sp>
        <p:nvSpPr>
          <p:cNvPr id="6" name="Espace réservé du texte 5">
            <a:extLst>
              <a:ext uri="{FF2B5EF4-FFF2-40B4-BE49-F238E27FC236}">
                <a16:creationId xmlns:a16="http://schemas.microsoft.com/office/drawing/2014/main" id="{C9938831-EA14-45F0-974D-74D3FB3CA220}"/>
              </a:ext>
            </a:extLst>
          </p:cNvPr>
          <p:cNvSpPr>
            <a:spLocks noGrp="1"/>
          </p:cNvSpPr>
          <p:nvPr>
            <p:ph type="body" sz="quarter" idx="15" hasCustomPrompt="1"/>
          </p:nvPr>
        </p:nvSpPr>
        <p:spPr>
          <a:xfrm>
            <a:off x="6851650" y="3636481"/>
            <a:ext cx="2362200" cy="761746"/>
          </a:xfrm>
        </p:spPr>
        <p:txBody>
          <a:bodyPr/>
          <a:lstStyle>
            <a:lvl1pPr>
              <a:defRPr lang="en-GB" sz="1650" b="0" i="0" kern="1200" spc="65" baseline="0">
                <a:solidFill>
                  <a:srgbClr val="878787"/>
                </a:solidFill>
                <a:latin typeface="Arial"/>
                <a:ea typeface="+mn-ea"/>
                <a:cs typeface="Arial"/>
              </a:defRPr>
            </a:lvl1pPr>
          </a:lstStyle>
          <a:p>
            <a:pPr lvl="0"/>
            <a:r>
              <a:rPr lang="fr-FR"/>
              <a:t>p.</a:t>
            </a:r>
          </a:p>
          <a:p>
            <a:pPr lvl="0"/>
            <a:r>
              <a:rPr lang="fr-FR"/>
              <a:t>p.</a:t>
            </a:r>
          </a:p>
          <a:p>
            <a:pPr lvl="0"/>
            <a:r>
              <a:rPr lang="fr-FR"/>
              <a:t>p.</a:t>
            </a:r>
            <a:endParaRPr lang="en-GB"/>
          </a:p>
        </p:txBody>
      </p:sp>
      <p:sp>
        <p:nvSpPr>
          <p:cNvPr id="20" name="Espace réservé du texte 5">
            <a:extLst>
              <a:ext uri="{FF2B5EF4-FFF2-40B4-BE49-F238E27FC236}">
                <a16:creationId xmlns:a16="http://schemas.microsoft.com/office/drawing/2014/main" id="{6A6CB139-1D4D-44DE-BF32-1D2BAEA76AA0}"/>
              </a:ext>
            </a:extLst>
          </p:cNvPr>
          <p:cNvSpPr>
            <a:spLocks noGrp="1"/>
          </p:cNvSpPr>
          <p:nvPr>
            <p:ph type="body" sz="quarter" idx="16" hasCustomPrompt="1"/>
          </p:nvPr>
        </p:nvSpPr>
        <p:spPr>
          <a:xfrm>
            <a:off x="6851650" y="5161070"/>
            <a:ext cx="2362200" cy="761746"/>
          </a:xfrm>
        </p:spPr>
        <p:txBody>
          <a:bodyPr/>
          <a:lstStyle>
            <a:lvl1pPr>
              <a:defRPr lang="en-GB" sz="1650" b="0" i="0" kern="1200" spc="65" baseline="0">
                <a:solidFill>
                  <a:srgbClr val="878787"/>
                </a:solidFill>
                <a:latin typeface="Arial"/>
                <a:ea typeface="+mn-ea"/>
                <a:cs typeface="Arial"/>
              </a:defRPr>
            </a:lvl1pPr>
          </a:lstStyle>
          <a:p>
            <a:pPr lvl="0"/>
            <a:r>
              <a:rPr lang="fr-FR"/>
              <a:t>p.</a:t>
            </a:r>
          </a:p>
          <a:p>
            <a:pPr lvl="0"/>
            <a:r>
              <a:rPr lang="fr-FR"/>
              <a:t>p.</a:t>
            </a:r>
          </a:p>
          <a:p>
            <a:pPr lvl="0"/>
            <a:r>
              <a:rPr lang="fr-FR"/>
              <a:t>p.</a:t>
            </a:r>
            <a:endParaRPr lang="en-GB"/>
          </a:p>
        </p:txBody>
      </p:sp>
      <p:sp>
        <p:nvSpPr>
          <p:cNvPr id="21" name="Espace réservé du texte 5">
            <a:extLst>
              <a:ext uri="{FF2B5EF4-FFF2-40B4-BE49-F238E27FC236}">
                <a16:creationId xmlns:a16="http://schemas.microsoft.com/office/drawing/2014/main" id="{37F8FF50-AE35-4E4F-955A-DC3DF867C2F8}"/>
              </a:ext>
            </a:extLst>
          </p:cNvPr>
          <p:cNvSpPr>
            <a:spLocks noGrp="1"/>
          </p:cNvSpPr>
          <p:nvPr>
            <p:ph type="body" sz="quarter" idx="17" hasCustomPrompt="1"/>
          </p:nvPr>
        </p:nvSpPr>
        <p:spPr>
          <a:xfrm>
            <a:off x="6851650" y="6728979"/>
            <a:ext cx="2362200" cy="761746"/>
          </a:xfrm>
        </p:spPr>
        <p:txBody>
          <a:bodyPr/>
          <a:lstStyle>
            <a:lvl1pPr>
              <a:defRPr lang="en-GB" sz="1650" b="0" i="0" kern="1200" spc="65" baseline="0">
                <a:solidFill>
                  <a:srgbClr val="878787"/>
                </a:solidFill>
                <a:latin typeface="Arial"/>
                <a:ea typeface="+mn-ea"/>
                <a:cs typeface="Arial"/>
              </a:defRPr>
            </a:lvl1pPr>
          </a:lstStyle>
          <a:p>
            <a:pPr lvl="0"/>
            <a:r>
              <a:rPr lang="fr-FR"/>
              <a:t>p.</a:t>
            </a:r>
          </a:p>
          <a:p>
            <a:pPr lvl="0"/>
            <a:r>
              <a:rPr lang="fr-FR"/>
              <a:t>p.</a:t>
            </a:r>
          </a:p>
          <a:p>
            <a:pPr lvl="0"/>
            <a:r>
              <a:rPr lang="fr-FR"/>
              <a:t>p.</a:t>
            </a:r>
            <a:endParaRPr lang="en-GB"/>
          </a:p>
        </p:txBody>
      </p:sp>
      <p:sp>
        <p:nvSpPr>
          <p:cNvPr id="19" name="ZoneTexte 18">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dirty="0">
              <a:solidFill>
                <a:schemeClr val="accent1"/>
              </a:solidFill>
              <a:latin typeface="Arial Black" panose="020B0A04020102020204" pitchFamily="34" charset="0"/>
            </a:endParaRPr>
          </a:p>
        </p:txBody>
      </p:sp>
      <p:sp>
        <p:nvSpPr>
          <p:cNvPr id="22"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23" name="Rectangle 22"/>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95054551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68EDB11-4C03-3D8E-5A31-2D12A49171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104100" cy="9112842"/>
          </a:xfrm>
          <a:prstGeom prst="rect">
            <a:avLst/>
          </a:prstGeom>
        </p:spPr>
      </p:pic>
      <p:sp>
        <p:nvSpPr>
          <p:cNvPr id="82" name="Titre 81">
            <a:extLst>
              <a:ext uri="{FF2B5EF4-FFF2-40B4-BE49-F238E27FC236}">
                <a16:creationId xmlns:a16="http://schemas.microsoft.com/office/drawing/2014/main" id="{E84C55F4-6FAA-4795-B240-F556C9780FFD}"/>
              </a:ext>
            </a:extLst>
          </p:cNvPr>
          <p:cNvSpPr>
            <a:spLocks noGrp="1"/>
          </p:cNvSpPr>
          <p:nvPr>
            <p:ph type="title" hasCustomPrompt="1"/>
          </p:nvPr>
        </p:nvSpPr>
        <p:spPr>
          <a:xfrm>
            <a:off x="3414183" y="1733887"/>
            <a:ext cx="7034015" cy="1015663"/>
          </a:xfrm>
        </p:spPr>
        <p:txBody>
          <a:bodyPr/>
          <a:lstStyle>
            <a:lvl1pPr>
              <a:defRPr lang="en-GB" sz="6600" b="1" i="0" kern="0" spc="-175">
                <a:solidFill>
                  <a:srgbClr val="878787"/>
                </a:solidFill>
                <a:latin typeface="Arial Black" panose="020B0A04020102020204" pitchFamily="34" charset="0"/>
                <a:ea typeface="+mj-ea"/>
                <a:cs typeface="Arial Black" panose="020B0A04020102020204" pitchFamily="34" charset="0"/>
              </a:defRPr>
            </a:lvl1pPr>
          </a:lstStyle>
          <a:p>
            <a:r>
              <a:rPr lang="fr-FR" dirty="0"/>
              <a:t>SOMMAIRE</a:t>
            </a:r>
            <a:endParaRPr lang="en-GB" dirty="0"/>
          </a:p>
        </p:txBody>
      </p:sp>
      <p:pic>
        <p:nvPicPr>
          <p:cNvPr id="76" name="Graphique 75">
            <a:extLst>
              <a:ext uri="{FF2B5EF4-FFF2-40B4-BE49-F238E27FC236}">
                <a16:creationId xmlns:a16="http://schemas.microsoft.com/office/drawing/2014/main" id="{6F29C7CC-9FF1-487A-98CD-0CD10E138A4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8219584" y="9624780"/>
            <a:ext cx="840053" cy="1155073"/>
          </a:xfrm>
          <a:prstGeom prst="rect">
            <a:avLst/>
          </a:prstGeom>
        </p:spPr>
      </p:pic>
      <p:pic>
        <p:nvPicPr>
          <p:cNvPr id="75" name="Graphique 74">
            <a:extLst>
              <a:ext uri="{FF2B5EF4-FFF2-40B4-BE49-F238E27FC236}">
                <a16:creationId xmlns:a16="http://schemas.microsoft.com/office/drawing/2014/main" id="{06ECCD1F-204B-4463-96C6-6745255461C8}"/>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47102" y="9637402"/>
            <a:ext cx="895617" cy="1145556"/>
          </a:xfrm>
          <a:prstGeom prst="rect">
            <a:avLst/>
          </a:prstGeom>
        </p:spPr>
      </p:pic>
      <p:sp>
        <p:nvSpPr>
          <p:cNvPr id="3" name="Holder 3"/>
          <p:cNvSpPr>
            <a:spLocks noGrp="1"/>
          </p:cNvSpPr>
          <p:nvPr>
            <p:ph type="body" idx="1" hasCustomPrompt="1"/>
          </p:nvPr>
        </p:nvSpPr>
        <p:spPr>
          <a:xfrm>
            <a:off x="3442693" y="3292475"/>
            <a:ext cx="3104158" cy="304800"/>
          </a:xfrm>
        </p:spPr>
        <p:txBody>
          <a:bodyPr lIns="0" tIns="0" rIns="0" bIns="0"/>
          <a:lstStyle>
            <a:lvl1pPr>
              <a:defRPr sz="1650" b="1" kern="1200" cap="all" spc="-30" baseline="0">
                <a:solidFill>
                  <a:srgbClr val="FC0000"/>
                </a:solidFill>
                <a:latin typeface="Arial Black"/>
                <a:ea typeface="+mn-ea"/>
                <a:cs typeface="Arial Black"/>
              </a:defRPr>
            </a:lvl1pPr>
          </a:lstStyle>
          <a:p>
            <a:r>
              <a:rPr lang="fr-FR"/>
              <a:t>Titre de la partie</a:t>
            </a:r>
            <a:endParaRPr/>
          </a:p>
        </p:txBody>
      </p:sp>
      <p:sp>
        <p:nvSpPr>
          <p:cNvPr id="4" name="Holder 4"/>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5" name="Holder 5"/>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sp>
        <p:nvSpPr>
          <p:cNvPr id="81" name="Holder 3">
            <a:extLst>
              <a:ext uri="{FF2B5EF4-FFF2-40B4-BE49-F238E27FC236}">
                <a16:creationId xmlns:a16="http://schemas.microsoft.com/office/drawing/2014/main" id="{E9339F24-BF09-45C9-92E2-7A1C075ED082}"/>
              </a:ext>
            </a:extLst>
          </p:cNvPr>
          <p:cNvSpPr>
            <a:spLocks noGrp="1"/>
          </p:cNvSpPr>
          <p:nvPr>
            <p:ph type="body" idx="10" hasCustomPrompt="1"/>
          </p:nvPr>
        </p:nvSpPr>
        <p:spPr>
          <a:xfrm>
            <a:off x="3442693" y="3636481"/>
            <a:ext cx="3104158" cy="761747"/>
          </a:xfrm>
        </p:spPr>
        <p:txBody>
          <a:bodyPr lIns="0" tIns="0" rIns="0" bIns="0"/>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None/>
              <a:tabLst/>
              <a:defRPr sz="1650" kern="1200" spc="65" baseline="0">
                <a:solidFill>
                  <a:srgbClr val="878787"/>
                </a:solidFill>
                <a:latin typeface="Arial"/>
                <a:ea typeface="+mn-ea"/>
                <a:cs typeface="Arial"/>
              </a:defRPr>
            </a:lvl1pPr>
          </a:lstStyle>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p:txBody>
      </p:sp>
      <p:sp>
        <p:nvSpPr>
          <p:cNvPr id="84" name="Holder 3">
            <a:extLst>
              <a:ext uri="{FF2B5EF4-FFF2-40B4-BE49-F238E27FC236}">
                <a16:creationId xmlns:a16="http://schemas.microsoft.com/office/drawing/2014/main" id="{A3D05445-BDF8-42E0-8B53-C1E1EF9A82E8}"/>
              </a:ext>
            </a:extLst>
          </p:cNvPr>
          <p:cNvSpPr>
            <a:spLocks noGrp="1"/>
          </p:cNvSpPr>
          <p:nvPr>
            <p:ph type="body" idx="11" hasCustomPrompt="1"/>
          </p:nvPr>
        </p:nvSpPr>
        <p:spPr>
          <a:xfrm>
            <a:off x="3442693" y="4817064"/>
            <a:ext cx="3104158" cy="304800"/>
          </a:xfrm>
        </p:spPr>
        <p:txBody>
          <a:bodyPr lIns="0" tIns="0" rIns="0" bIns="0"/>
          <a:lstStyle>
            <a:lvl1pPr>
              <a:defRPr sz="1650" b="1" kern="1200" cap="all" spc="-30" baseline="0">
                <a:solidFill>
                  <a:srgbClr val="FC0000"/>
                </a:solidFill>
                <a:latin typeface="Arial Black"/>
                <a:ea typeface="+mn-ea"/>
                <a:cs typeface="Arial Black"/>
              </a:defRPr>
            </a:lvl1pPr>
          </a:lstStyle>
          <a:p>
            <a:r>
              <a:rPr lang="fr-FR"/>
              <a:t>Titre de la partie</a:t>
            </a:r>
            <a:endParaRPr/>
          </a:p>
        </p:txBody>
      </p:sp>
      <p:sp>
        <p:nvSpPr>
          <p:cNvPr id="85" name="Holder 3">
            <a:extLst>
              <a:ext uri="{FF2B5EF4-FFF2-40B4-BE49-F238E27FC236}">
                <a16:creationId xmlns:a16="http://schemas.microsoft.com/office/drawing/2014/main" id="{31475737-E2F4-4735-8FF2-C067C54FB6AA}"/>
              </a:ext>
            </a:extLst>
          </p:cNvPr>
          <p:cNvSpPr>
            <a:spLocks noGrp="1"/>
          </p:cNvSpPr>
          <p:nvPr>
            <p:ph type="body" idx="12" hasCustomPrompt="1"/>
          </p:nvPr>
        </p:nvSpPr>
        <p:spPr>
          <a:xfrm>
            <a:off x="3442693" y="5161070"/>
            <a:ext cx="3104158" cy="761747"/>
          </a:xfrm>
        </p:spPr>
        <p:txBody>
          <a:bodyPr lIns="0" tIns="0" rIns="0" bIns="0"/>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None/>
              <a:tabLst/>
              <a:defRPr sz="1650" kern="1200" spc="65" baseline="0">
                <a:solidFill>
                  <a:srgbClr val="878787"/>
                </a:solidFill>
                <a:latin typeface="Arial"/>
                <a:ea typeface="+mn-ea"/>
                <a:cs typeface="Arial"/>
              </a:defRPr>
            </a:lvl1pPr>
          </a:lstStyle>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p:txBody>
      </p:sp>
      <p:sp>
        <p:nvSpPr>
          <p:cNvPr id="86" name="Holder 3">
            <a:extLst>
              <a:ext uri="{FF2B5EF4-FFF2-40B4-BE49-F238E27FC236}">
                <a16:creationId xmlns:a16="http://schemas.microsoft.com/office/drawing/2014/main" id="{9FD19247-C987-4B0B-BE0F-58DFEB440020}"/>
              </a:ext>
            </a:extLst>
          </p:cNvPr>
          <p:cNvSpPr>
            <a:spLocks noGrp="1"/>
          </p:cNvSpPr>
          <p:nvPr>
            <p:ph type="body" idx="13" hasCustomPrompt="1"/>
          </p:nvPr>
        </p:nvSpPr>
        <p:spPr>
          <a:xfrm>
            <a:off x="3442693" y="6384973"/>
            <a:ext cx="3104158" cy="304800"/>
          </a:xfrm>
        </p:spPr>
        <p:txBody>
          <a:bodyPr lIns="0" tIns="0" rIns="0" bIns="0"/>
          <a:lstStyle>
            <a:lvl1pPr>
              <a:defRPr sz="1650" b="1" kern="1200" cap="all" spc="-30" baseline="0">
                <a:solidFill>
                  <a:srgbClr val="FC0000"/>
                </a:solidFill>
                <a:latin typeface="Arial Black"/>
                <a:ea typeface="+mn-ea"/>
                <a:cs typeface="Arial Black"/>
              </a:defRPr>
            </a:lvl1pPr>
          </a:lstStyle>
          <a:p>
            <a:r>
              <a:rPr lang="fr-FR"/>
              <a:t>Titre de la partie</a:t>
            </a:r>
            <a:endParaRPr/>
          </a:p>
        </p:txBody>
      </p:sp>
      <p:sp>
        <p:nvSpPr>
          <p:cNvPr id="87" name="Holder 3">
            <a:extLst>
              <a:ext uri="{FF2B5EF4-FFF2-40B4-BE49-F238E27FC236}">
                <a16:creationId xmlns:a16="http://schemas.microsoft.com/office/drawing/2014/main" id="{A97D7865-6A5E-4927-AC3B-BCB21B7354C8}"/>
              </a:ext>
            </a:extLst>
          </p:cNvPr>
          <p:cNvSpPr>
            <a:spLocks noGrp="1"/>
          </p:cNvSpPr>
          <p:nvPr>
            <p:ph type="body" idx="14" hasCustomPrompt="1"/>
          </p:nvPr>
        </p:nvSpPr>
        <p:spPr>
          <a:xfrm>
            <a:off x="3442693" y="6728979"/>
            <a:ext cx="3104158" cy="761747"/>
          </a:xfrm>
        </p:spPr>
        <p:txBody>
          <a:bodyPr lIns="0" tIns="0" rIns="0" bIns="0"/>
          <a:lstStyle>
            <a:lvl1pPr marL="0" marR="0" indent="0" defTabSz="914400" eaLnBrk="1" fontAlgn="auto" latinLnBrk="0" hangingPunct="1">
              <a:lnSpc>
                <a:spcPct val="100000"/>
              </a:lnSpc>
              <a:spcBef>
                <a:spcPts val="600"/>
              </a:spcBef>
              <a:spcAft>
                <a:spcPts val="0"/>
              </a:spcAft>
              <a:buClrTx/>
              <a:buSzTx/>
              <a:buFont typeface="Arial" panose="020B0604020202020204" pitchFamily="34" charset="0"/>
              <a:buNone/>
              <a:tabLst/>
              <a:defRPr sz="1650" kern="1200" spc="65" baseline="0">
                <a:solidFill>
                  <a:srgbClr val="878787"/>
                </a:solidFill>
                <a:latin typeface="Arial"/>
                <a:ea typeface="+mn-ea"/>
                <a:cs typeface="Arial"/>
              </a:defRPr>
            </a:lvl1pPr>
          </a:lstStyle>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a:p>
            <a:pPr marL="179388" marR="0" lvl="0" indent="-17938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t>Texte</a:t>
            </a:r>
          </a:p>
        </p:txBody>
      </p:sp>
      <p:sp>
        <p:nvSpPr>
          <p:cNvPr id="6" name="Espace réservé du texte 5">
            <a:extLst>
              <a:ext uri="{FF2B5EF4-FFF2-40B4-BE49-F238E27FC236}">
                <a16:creationId xmlns:a16="http://schemas.microsoft.com/office/drawing/2014/main" id="{C9938831-EA14-45F0-974D-74D3FB3CA220}"/>
              </a:ext>
            </a:extLst>
          </p:cNvPr>
          <p:cNvSpPr>
            <a:spLocks noGrp="1"/>
          </p:cNvSpPr>
          <p:nvPr>
            <p:ph type="body" sz="quarter" idx="15" hasCustomPrompt="1"/>
          </p:nvPr>
        </p:nvSpPr>
        <p:spPr>
          <a:xfrm>
            <a:off x="6851650" y="3636481"/>
            <a:ext cx="2362200" cy="761746"/>
          </a:xfrm>
        </p:spPr>
        <p:txBody>
          <a:bodyPr/>
          <a:lstStyle>
            <a:lvl1pPr>
              <a:defRPr lang="en-GB" sz="1650" b="0" i="0" kern="1200" spc="65" baseline="0">
                <a:solidFill>
                  <a:srgbClr val="878787"/>
                </a:solidFill>
                <a:latin typeface="Arial"/>
                <a:ea typeface="+mn-ea"/>
                <a:cs typeface="Arial"/>
              </a:defRPr>
            </a:lvl1pPr>
          </a:lstStyle>
          <a:p>
            <a:pPr lvl="0"/>
            <a:r>
              <a:rPr lang="fr-FR"/>
              <a:t>p.</a:t>
            </a:r>
          </a:p>
          <a:p>
            <a:pPr lvl="0"/>
            <a:r>
              <a:rPr lang="fr-FR"/>
              <a:t>p.</a:t>
            </a:r>
          </a:p>
          <a:p>
            <a:pPr lvl="0"/>
            <a:r>
              <a:rPr lang="fr-FR"/>
              <a:t>p.</a:t>
            </a:r>
            <a:endParaRPr lang="en-GB"/>
          </a:p>
        </p:txBody>
      </p:sp>
      <p:sp>
        <p:nvSpPr>
          <p:cNvPr id="20" name="Espace réservé du texte 5">
            <a:extLst>
              <a:ext uri="{FF2B5EF4-FFF2-40B4-BE49-F238E27FC236}">
                <a16:creationId xmlns:a16="http://schemas.microsoft.com/office/drawing/2014/main" id="{6A6CB139-1D4D-44DE-BF32-1D2BAEA76AA0}"/>
              </a:ext>
            </a:extLst>
          </p:cNvPr>
          <p:cNvSpPr>
            <a:spLocks noGrp="1"/>
          </p:cNvSpPr>
          <p:nvPr>
            <p:ph type="body" sz="quarter" idx="16" hasCustomPrompt="1"/>
          </p:nvPr>
        </p:nvSpPr>
        <p:spPr>
          <a:xfrm>
            <a:off x="6851650" y="5161070"/>
            <a:ext cx="2362200" cy="761746"/>
          </a:xfrm>
        </p:spPr>
        <p:txBody>
          <a:bodyPr/>
          <a:lstStyle>
            <a:lvl1pPr>
              <a:defRPr lang="en-GB" sz="1650" b="0" i="0" kern="1200" spc="65" baseline="0">
                <a:solidFill>
                  <a:srgbClr val="878787"/>
                </a:solidFill>
                <a:latin typeface="Arial"/>
                <a:ea typeface="+mn-ea"/>
                <a:cs typeface="Arial"/>
              </a:defRPr>
            </a:lvl1pPr>
          </a:lstStyle>
          <a:p>
            <a:pPr lvl="0"/>
            <a:r>
              <a:rPr lang="fr-FR"/>
              <a:t>p.</a:t>
            </a:r>
          </a:p>
          <a:p>
            <a:pPr lvl="0"/>
            <a:r>
              <a:rPr lang="fr-FR"/>
              <a:t>p.</a:t>
            </a:r>
          </a:p>
          <a:p>
            <a:pPr lvl="0"/>
            <a:r>
              <a:rPr lang="fr-FR"/>
              <a:t>p.</a:t>
            </a:r>
            <a:endParaRPr lang="en-GB"/>
          </a:p>
        </p:txBody>
      </p:sp>
      <p:sp>
        <p:nvSpPr>
          <p:cNvPr id="21" name="Espace réservé du texte 5">
            <a:extLst>
              <a:ext uri="{FF2B5EF4-FFF2-40B4-BE49-F238E27FC236}">
                <a16:creationId xmlns:a16="http://schemas.microsoft.com/office/drawing/2014/main" id="{37F8FF50-AE35-4E4F-955A-DC3DF867C2F8}"/>
              </a:ext>
            </a:extLst>
          </p:cNvPr>
          <p:cNvSpPr>
            <a:spLocks noGrp="1"/>
          </p:cNvSpPr>
          <p:nvPr>
            <p:ph type="body" sz="quarter" idx="17" hasCustomPrompt="1"/>
          </p:nvPr>
        </p:nvSpPr>
        <p:spPr>
          <a:xfrm>
            <a:off x="6851650" y="6728979"/>
            <a:ext cx="2362200" cy="761746"/>
          </a:xfrm>
        </p:spPr>
        <p:txBody>
          <a:bodyPr/>
          <a:lstStyle>
            <a:lvl1pPr>
              <a:defRPr lang="en-GB" sz="1650" b="0" i="0" kern="1200" spc="65" baseline="0">
                <a:solidFill>
                  <a:srgbClr val="878787"/>
                </a:solidFill>
                <a:latin typeface="Arial"/>
                <a:ea typeface="+mn-ea"/>
                <a:cs typeface="Arial"/>
              </a:defRPr>
            </a:lvl1pPr>
          </a:lstStyle>
          <a:p>
            <a:pPr lvl="0"/>
            <a:r>
              <a:rPr lang="fr-FR"/>
              <a:t>p.</a:t>
            </a:r>
          </a:p>
          <a:p>
            <a:pPr lvl="0"/>
            <a:r>
              <a:rPr lang="fr-FR"/>
              <a:t>p.</a:t>
            </a:r>
          </a:p>
          <a:p>
            <a:pPr lvl="0"/>
            <a:r>
              <a:rPr lang="fr-FR"/>
              <a:t>p.</a:t>
            </a:r>
            <a:endParaRPr lang="en-GB"/>
          </a:p>
        </p:txBody>
      </p:sp>
      <p:sp>
        <p:nvSpPr>
          <p:cNvPr id="19" name="ZoneTexte 18">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22"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23" name="Rectangle 22"/>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30678323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3" name="Espace réservé du texte 102">
            <a:extLst>
              <a:ext uri="{FF2B5EF4-FFF2-40B4-BE49-F238E27FC236}">
                <a16:creationId xmlns:a16="http://schemas.microsoft.com/office/drawing/2014/main" id="{D54C8362-3F77-416C-8CFB-8C57D120AFAE}"/>
              </a:ext>
            </a:extLst>
          </p:cNvPr>
          <p:cNvSpPr>
            <a:spLocks noGrp="1"/>
          </p:cNvSpPr>
          <p:nvPr>
            <p:ph type="body" sz="quarter" idx="10" hasCustomPrompt="1"/>
          </p:nvPr>
        </p:nvSpPr>
        <p:spPr>
          <a:xfrm>
            <a:off x="11494509" y="1893135"/>
            <a:ext cx="1721485" cy="1721485"/>
          </a:xfrm>
          <a:ln w="15875">
            <a:solidFill>
              <a:srgbClr val="D1D1D1"/>
            </a:solidFill>
          </a:ln>
        </p:spPr>
        <p:txBody>
          <a:bodyPr vert="horz" wrap="square" lIns="0" tIns="0" rIns="0" bIns="0" rtlCol="0" anchor="ctr">
            <a:noAutofit/>
          </a:bodyPr>
          <a:lstStyle>
            <a:lvl1pPr marL="0" indent="0" algn="ctr">
              <a:defRPr lang="en-GB" sz="6600" b="1" kern="0" spc="-5">
                <a:latin typeface="Arial Black" panose="020B0A04020102020204" pitchFamily="34" charset="0"/>
                <a:ea typeface="+mj-ea"/>
                <a:cs typeface="Arial Black" panose="020B0A04020102020204" pitchFamily="34" charset="0"/>
              </a:defRPr>
            </a:lvl1pPr>
          </a:lstStyle>
          <a:p>
            <a:pPr marL="531495" lvl="0" algn="l" defTabSz="914400" rtl="0" eaLnBrk="1" latinLnBrk="0" hangingPunct="1">
              <a:spcBef>
                <a:spcPts val="2535"/>
              </a:spcBef>
            </a:pPr>
            <a:r>
              <a:rPr lang="fr-FR" dirty="0"/>
              <a:t>N°</a:t>
            </a:r>
            <a:endParaRPr lang="en-GB" dirty="0"/>
          </a:p>
        </p:txBody>
      </p:sp>
      <p:pic>
        <p:nvPicPr>
          <p:cNvPr id="96" name="Graphique 95">
            <a:extLst>
              <a:ext uri="{FF2B5EF4-FFF2-40B4-BE49-F238E27FC236}">
                <a16:creationId xmlns:a16="http://schemas.microsoft.com/office/drawing/2014/main" id="{93F9E1B8-6EA2-4508-82B1-2FED7DE999F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4797760"/>
            <a:ext cx="20104100" cy="4303534"/>
          </a:xfrm>
          <a:prstGeom prst="rect">
            <a:avLst/>
          </a:prstGeom>
        </p:spPr>
      </p:pic>
      <p:sp>
        <p:nvSpPr>
          <p:cNvPr id="82" name="Titre 81">
            <a:extLst>
              <a:ext uri="{FF2B5EF4-FFF2-40B4-BE49-F238E27FC236}">
                <a16:creationId xmlns:a16="http://schemas.microsoft.com/office/drawing/2014/main" id="{E84C55F4-6FAA-4795-B240-F556C9780FFD}"/>
              </a:ext>
            </a:extLst>
          </p:cNvPr>
          <p:cNvSpPr>
            <a:spLocks noGrp="1"/>
          </p:cNvSpPr>
          <p:nvPr>
            <p:ph type="title" hasCustomPrompt="1"/>
          </p:nvPr>
        </p:nvSpPr>
        <p:spPr>
          <a:xfrm>
            <a:off x="2940224" y="1893135"/>
            <a:ext cx="8554285" cy="4294940"/>
          </a:xfrm>
          <a:ln w="15875">
            <a:solidFill>
              <a:srgbClr val="D1D1D1"/>
            </a:solidFill>
          </a:ln>
        </p:spPr>
        <p:txBody>
          <a:bodyPr lIns="432000" tIns="972000">
            <a:noAutofit/>
          </a:bodyPr>
          <a:lstStyle>
            <a:lvl1pPr>
              <a:lnSpc>
                <a:spcPts val="7000"/>
              </a:lnSpc>
              <a:defRPr lang="en-GB" sz="6600" b="1" i="0" kern="0" cap="all" spc="-175" baseline="0">
                <a:solidFill>
                  <a:srgbClr val="878787"/>
                </a:solidFill>
                <a:latin typeface="Arial Black" panose="020B0A04020102020204" pitchFamily="34" charset="0"/>
                <a:ea typeface="+mj-ea"/>
                <a:cs typeface="Arial Black" panose="020B0A04020102020204" pitchFamily="34" charset="0"/>
              </a:defRPr>
            </a:lvl1pPr>
          </a:lstStyle>
          <a:p>
            <a:r>
              <a:rPr lang="fr-FR" dirty="0"/>
              <a:t>Titre partie sur plusieurs lignes</a:t>
            </a:r>
            <a:endParaRPr lang="en-GB" dirty="0"/>
          </a:p>
        </p:txBody>
      </p:sp>
      <p:pic>
        <p:nvPicPr>
          <p:cNvPr id="76" name="Graphique 75">
            <a:extLst>
              <a:ext uri="{FF2B5EF4-FFF2-40B4-BE49-F238E27FC236}">
                <a16:creationId xmlns:a16="http://schemas.microsoft.com/office/drawing/2014/main" id="{6F29C7CC-9FF1-487A-98CD-0CD10E138A4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8219584" y="9624780"/>
            <a:ext cx="840053" cy="1155073"/>
          </a:xfrm>
          <a:prstGeom prst="rect">
            <a:avLst/>
          </a:prstGeom>
        </p:spPr>
      </p:pic>
      <p:pic>
        <p:nvPicPr>
          <p:cNvPr id="75" name="Graphique 74">
            <a:extLst>
              <a:ext uri="{FF2B5EF4-FFF2-40B4-BE49-F238E27FC236}">
                <a16:creationId xmlns:a16="http://schemas.microsoft.com/office/drawing/2014/main" id="{06ECCD1F-204B-4463-96C6-6745255461C8}"/>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1047102" y="9637402"/>
            <a:ext cx="895617" cy="1145556"/>
          </a:xfrm>
          <a:prstGeom prst="rect">
            <a:avLst/>
          </a:prstGeom>
        </p:spPr>
      </p:pic>
      <p:sp>
        <p:nvSpPr>
          <p:cNvPr id="3" name="Holder 3"/>
          <p:cNvSpPr>
            <a:spLocks noGrp="1"/>
          </p:cNvSpPr>
          <p:nvPr>
            <p:ph type="body" idx="1" hasCustomPrompt="1"/>
          </p:nvPr>
        </p:nvSpPr>
        <p:spPr>
          <a:xfrm>
            <a:off x="3428615" y="5648017"/>
            <a:ext cx="5313957" cy="377026"/>
          </a:xfrm>
        </p:spPr>
        <p:txBody>
          <a:bodyPr lIns="0" tIns="0" rIns="0" bIns="0"/>
          <a:lstStyle>
            <a:lvl1pPr>
              <a:defRPr sz="2400" kern="1200" cap="all" spc="300" baseline="0">
                <a:solidFill>
                  <a:srgbClr val="878787"/>
                </a:solidFill>
                <a:latin typeface="Arial"/>
                <a:ea typeface="+mn-ea"/>
                <a:cs typeface="Arial"/>
              </a:defRPr>
            </a:lvl1pPr>
          </a:lstStyle>
          <a:p>
            <a:r>
              <a:rPr lang="fr-FR"/>
              <a:t>Sous-titre de la partie</a:t>
            </a:r>
            <a:endParaRPr/>
          </a:p>
        </p:txBody>
      </p:sp>
      <p:sp>
        <p:nvSpPr>
          <p:cNvPr id="15" name="Holder 4">
            <a:extLst>
              <a:ext uri="{FF2B5EF4-FFF2-40B4-BE49-F238E27FC236}">
                <a16:creationId xmlns:a16="http://schemas.microsoft.com/office/drawing/2014/main" id="{8C3116B0-FE96-43FE-A6E9-122C5D0413BE}"/>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16" name="Holder 5">
            <a:extLst>
              <a:ext uri="{FF2B5EF4-FFF2-40B4-BE49-F238E27FC236}">
                <a16:creationId xmlns:a16="http://schemas.microsoft.com/office/drawing/2014/main" id="{B1F77B31-02F8-4687-A3DD-4BE3526CD670}"/>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sp>
        <p:nvSpPr>
          <p:cNvPr id="13" name="ZoneTexte 12">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4"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2" name="Rectangle 11"/>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1569582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EE95A54-3AF4-6E1A-AE83-27636956D7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175"/>
            <a:ext cx="20104097" cy="9112842"/>
          </a:xfrm>
          <a:prstGeom prst="rect">
            <a:avLst/>
          </a:prstGeom>
        </p:spPr>
      </p:pic>
      <p:sp>
        <p:nvSpPr>
          <p:cNvPr id="103" name="Espace réservé du texte 102">
            <a:extLst>
              <a:ext uri="{FF2B5EF4-FFF2-40B4-BE49-F238E27FC236}">
                <a16:creationId xmlns:a16="http://schemas.microsoft.com/office/drawing/2014/main" id="{D54C8362-3F77-416C-8CFB-8C57D120AFAE}"/>
              </a:ext>
            </a:extLst>
          </p:cNvPr>
          <p:cNvSpPr>
            <a:spLocks noGrp="1"/>
          </p:cNvSpPr>
          <p:nvPr>
            <p:ph type="body" sz="quarter" idx="10" hasCustomPrompt="1"/>
          </p:nvPr>
        </p:nvSpPr>
        <p:spPr>
          <a:xfrm>
            <a:off x="11494509" y="1893135"/>
            <a:ext cx="1721485" cy="1721485"/>
          </a:xfrm>
          <a:ln w="15875">
            <a:solidFill>
              <a:srgbClr val="D1D1D1"/>
            </a:solidFill>
          </a:ln>
        </p:spPr>
        <p:txBody>
          <a:bodyPr vert="horz" wrap="square" lIns="0" tIns="0" rIns="0" bIns="0" rtlCol="0" anchor="ctr">
            <a:noAutofit/>
          </a:bodyPr>
          <a:lstStyle>
            <a:lvl1pPr marL="0" indent="0" algn="ctr">
              <a:defRPr lang="en-GB" sz="6600" b="1" kern="0" spc="-5">
                <a:latin typeface="Arial Black" panose="020B0A04020102020204" pitchFamily="34" charset="0"/>
                <a:ea typeface="+mj-ea"/>
                <a:cs typeface="Arial Black" panose="020B0A04020102020204" pitchFamily="34" charset="0"/>
              </a:defRPr>
            </a:lvl1pPr>
          </a:lstStyle>
          <a:p>
            <a:pPr marL="531495" lvl="0" algn="l" defTabSz="914400" rtl="0" eaLnBrk="1" latinLnBrk="0" hangingPunct="1">
              <a:spcBef>
                <a:spcPts val="2535"/>
              </a:spcBef>
            </a:pPr>
            <a:r>
              <a:rPr lang="fr-FR" dirty="0"/>
              <a:t>N°</a:t>
            </a:r>
            <a:endParaRPr lang="en-GB" dirty="0"/>
          </a:p>
        </p:txBody>
      </p:sp>
      <p:sp>
        <p:nvSpPr>
          <p:cNvPr id="82" name="Titre 81">
            <a:extLst>
              <a:ext uri="{FF2B5EF4-FFF2-40B4-BE49-F238E27FC236}">
                <a16:creationId xmlns:a16="http://schemas.microsoft.com/office/drawing/2014/main" id="{E84C55F4-6FAA-4795-B240-F556C9780FFD}"/>
              </a:ext>
            </a:extLst>
          </p:cNvPr>
          <p:cNvSpPr>
            <a:spLocks noGrp="1"/>
          </p:cNvSpPr>
          <p:nvPr>
            <p:ph type="title" hasCustomPrompt="1"/>
          </p:nvPr>
        </p:nvSpPr>
        <p:spPr>
          <a:xfrm>
            <a:off x="2940224" y="1893135"/>
            <a:ext cx="8554285" cy="4294940"/>
          </a:xfrm>
          <a:ln w="15875">
            <a:solidFill>
              <a:srgbClr val="D1D1D1"/>
            </a:solidFill>
          </a:ln>
        </p:spPr>
        <p:txBody>
          <a:bodyPr lIns="432000" tIns="972000">
            <a:noAutofit/>
          </a:bodyPr>
          <a:lstStyle>
            <a:lvl1pPr>
              <a:lnSpc>
                <a:spcPts val="7000"/>
              </a:lnSpc>
              <a:defRPr lang="en-GB" sz="6600" b="1" i="0" kern="0" cap="all" spc="-175" baseline="0">
                <a:solidFill>
                  <a:srgbClr val="878787"/>
                </a:solidFill>
                <a:latin typeface="Arial Black" panose="020B0A04020102020204" pitchFamily="34" charset="0"/>
                <a:ea typeface="+mj-ea"/>
                <a:cs typeface="Arial Black" panose="020B0A04020102020204" pitchFamily="34" charset="0"/>
              </a:defRPr>
            </a:lvl1pPr>
          </a:lstStyle>
          <a:p>
            <a:r>
              <a:rPr lang="fr-FR" dirty="0"/>
              <a:t>Titre partie sur plusieurs lignes</a:t>
            </a:r>
            <a:endParaRPr lang="en-GB" dirty="0"/>
          </a:p>
        </p:txBody>
      </p:sp>
      <p:pic>
        <p:nvPicPr>
          <p:cNvPr id="76" name="Graphique 75">
            <a:extLst>
              <a:ext uri="{FF2B5EF4-FFF2-40B4-BE49-F238E27FC236}">
                <a16:creationId xmlns:a16="http://schemas.microsoft.com/office/drawing/2014/main" id="{6F29C7CC-9FF1-487A-98CD-0CD10E138A4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8219584" y="9624780"/>
            <a:ext cx="840053" cy="1155073"/>
          </a:xfrm>
          <a:prstGeom prst="rect">
            <a:avLst/>
          </a:prstGeom>
        </p:spPr>
      </p:pic>
      <p:pic>
        <p:nvPicPr>
          <p:cNvPr id="75" name="Graphique 74">
            <a:extLst>
              <a:ext uri="{FF2B5EF4-FFF2-40B4-BE49-F238E27FC236}">
                <a16:creationId xmlns:a16="http://schemas.microsoft.com/office/drawing/2014/main" id="{06ECCD1F-204B-4463-96C6-6745255461C8}"/>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47102" y="9637402"/>
            <a:ext cx="895617" cy="1145556"/>
          </a:xfrm>
          <a:prstGeom prst="rect">
            <a:avLst/>
          </a:prstGeom>
        </p:spPr>
      </p:pic>
      <p:sp>
        <p:nvSpPr>
          <p:cNvPr id="3" name="Holder 3"/>
          <p:cNvSpPr>
            <a:spLocks noGrp="1"/>
          </p:cNvSpPr>
          <p:nvPr>
            <p:ph type="body" idx="1" hasCustomPrompt="1"/>
          </p:nvPr>
        </p:nvSpPr>
        <p:spPr>
          <a:xfrm>
            <a:off x="3428615" y="5648017"/>
            <a:ext cx="5313957" cy="377026"/>
          </a:xfrm>
        </p:spPr>
        <p:txBody>
          <a:bodyPr lIns="0" tIns="0" rIns="0" bIns="0"/>
          <a:lstStyle>
            <a:lvl1pPr>
              <a:defRPr sz="2400" kern="1200" cap="all" spc="300" baseline="0">
                <a:solidFill>
                  <a:srgbClr val="878787"/>
                </a:solidFill>
                <a:latin typeface="Arial"/>
                <a:ea typeface="+mn-ea"/>
                <a:cs typeface="Arial"/>
              </a:defRPr>
            </a:lvl1pPr>
          </a:lstStyle>
          <a:p>
            <a:r>
              <a:rPr lang="fr-FR"/>
              <a:t>Sous-titre de la partie</a:t>
            </a:r>
            <a:endParaRPr/>
          </a:p>
        </p:txBody>
      </p:sp>
      <p:sp>
        <p:nvSpPr>
          <p:cNvPr id="15" name="Holder 4">
            <a:extLst>
              <a:ext uri="{FF2B5EF4-FFF2-40B4-BE49-F238E27FC236}">
                <a16:creationId xmlns:a16="http://schemas.microsoft.com/office/drawing/2014/main" id="{8C3116B0-FE96-43FE-A6E9-122C5D0413BE}"/>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16" name="Holder 5">
            <a:extLst>
              <a:ext uri="{FF2B5EF4-FFF2-40B4-BE49-F238E27FC236}">
                <a16:creationId xmlns:a16="http://schemas.microsoft.com/office/drawing/2014/main" id="{B1F77B31-02F8-4687-A3DD-4BE3526CD670}"/>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sp>
        <p:nvSpPr>
          <p:cNvPr id="13" name="ZoneTexte 12">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4"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2" name="Rectangle 11"/>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277785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EE95A54-3AF4-6E1A-AE83-27636956D7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175"/>
            <a:ext cx="20104097" cy="9112841"/>
          </a:xfrm>
          <a:prstGeom prst="rect">
            <a:avLst/>
          </a:prstGeom>
        </p:spPr>
      </p:pic>
      <p:sp>
        <p:nvSpPr>
          <p:cNvPr id="103" name="Espace réservé du texte 102">
            <a:extLst>
              <a:ext uri="{FF2B5EF4-FFF2-40B4-BE49-F238E27FC236}">
                <a16:creationId xmlns:a16="http://schemas.microsoft.com/office/drawing/2014/main" id="{D54C8362-3F77-416C-8CFB-8C57D120AFAE}"/>
              </a:ext>
            </a:extLst>
          </p:cNvPr>
          <p:cNvSpPr>
            <a:spLocks noGrp="1"/>
          </p:cNvSpPr>
          <p:nvPr>
            <p:ph type="body" sz="quarter" idx="10" hasCustomPrompt="1"/>
          </p:nvPr>
        </p:nvSpPr>
        <p:spPr>
          <a:xfrm>
            <a:off x="11494509" y="1893135"/>
            <a:ext cx="1721485" cy="1721485"/>
          </a:xfrm>
          <a:ln w="15875">
            <a:solidFill>
              <a:srgbClr val="D1D1D1"/>
            </a:solidFill>
          </a:ln>
        </p:spPr>
        <p:txBody>
          <a:bodyPr vert="horz" wrap="square" lIns="0" tIns="0" rIns="0" bIns="0" rtlCol="0" anchor="ctr">
            <a:noAutofit/>
          </a:bodyPr>
          <a:lstStyle>
            <a:lvl1pPr marL="0" indent="0" algn="ctr">
              <a:defRPr lang="en-GB" sz="6600" b="1" kern="0" spc="-5">
                <a:latin typeface="Arial Black" panose="020B0A04020102020204" pitchFamily="34" charset="0"/>
                <a:ea typeface="+mj-ea"/>
                <a:cs typeface="Arial Black" panose="020B0A04020102020204" pitchFamily="34" charset="0"/>
              </a:defRPr>
            </a:lvl1pPr>
          </a:lstStyle>
          <a:p>
            <a:pPr marL="531495" lvl="0" algn="l" defTabSz="914400" rtl="0" eaLnBrk="1" latinLnBrk="0" hangingPunct="1">
              <a:spcBef>
                <a:spcPts val="2535"/>
              </a:spcBef>
            </a:pPr>
            <a:r>
              <a:rPr lang="fr-FR"/>
              <a:t>N°</a:t>
            </a:r>
            <a:endParaRPr lang="en-GB"/>
          </a:p>
        </p:txBody>
      </p:sp>
      <p:sp>
        <p:nvSpPr>
          <p:cNvPr id="82" name="Titre 81">
            <a:extLst>
              <a:ext uri="{FF2B5EF4-FFF2-40B4-BE49-F238E27FC236}">
                <a16:creationId xmlns:a16="http://schemas.microsoft.com/office/drawing/2014/main" id="{E84C55F4-6FAA-4795-B240-F556C9780FFD}"/>
              </a:ext>
            </a:extLst>
          </p:cNvPr>
          <p:cNvSpPr>
            <a:spLocks noGrp="1"/>
          </p:cNvSpPr>
          <p:nvPr>
            <p:ph type="title" hasCustomPrompt="1"/>
          </p:nvPr>
        </p:nvSpPr>
        <p:spPr>
          <a:xfrm>
            <a:off x="2940224" y="1893135"/>
            <a:ext cx="8554285" cy="4294940"/>
          </a:xfrm>
          <a:ln w="15875">
            <a:solidFill>
              <a:srgbClr val="D1D1D1"/>
            </a:solidFill>
          </a:ln>
        </p:spPr>
        <p:txBody>
          <a:bodyPr lIns="432000" tIns="972000">
            <a:noAutofit/>
          </a:bodyPr>
          <a:lstStyle>
            <a:lvl1pPr>
              <a:lnSpc>
                <a:spcPts val="7000"/>
              </a:lnSpc>
              <a:defRPr lang="en-GB" sz="6600" b="1" i="0" kern="0" cap="all" spc="-175" baseline="0">
                <a:solidFill>
                  <a:srgbClr val="878787"/>
                </a:solidFill>
                <a:latin typeface="Arial Black" panose="020B0A04020102020204" pitchFamily="34" charset="0"/>
                <a:ea typeface="+mj-ea"/>
                <a:cs typeface="Arial Black" panose="020B0A04020102020204" pitchFamily="34" charset="0"/>
              </a:defRPr>
            </a:lvl1pPr>
          </a:lstStyle>
          <a:p>
            <a:r>
              <a:rPr lang="fr-FR"/>
              <a:t>Titre partie sur plusieurs lignes</a:t>
            </a:r>
            <a:endParaRPr lang="en-GB"/>
          </a:p>
        </p:txBody>
      </p:sp>
      <p:pic>
        <p:nvPicPr>
          <p:cNvPr id="76" name="Graphique 75">
            <a:extLst>
              <a:ext uri="{FF2B5EF4-FFF2-40B4-BE49-F238E27FC236}">
                <a16:creationId xmlns:a16="http://schemas.microsoft.com/office/drawing/2014/main" id="{6F29C7CC-9FF1-487A-98CD-0CD10E138A4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8219584" y="9624780"/>
            <a:ext cx="840053" cy="1155073"/>
          </a:xfrm>
          <a:prstGeom prst="rect">
            <a:avLst/>
          </a:prstGeom>
        </p:spPr>
      </p:pic>
      <p:pic>
        <p:nvPicPr>
          <p:cNvPr id="75" name="Graphique 74">
            <a:extLst>
              <a:ext uri="{FF2B5EF4-FFF2-40B4-BE49-F238E27FC236}">
                <a16:creationId xmlns:a16="http://schemas.microsoft.com/office/drawing/2014/main" id="{06ECCD1F-204B-4463-96C6-6745255461C8}"/>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47102" y="9637402"/>
            <a:ext cx="895617" cy="1145556"/>
          </a:xfrm>
          <a:prstGeom prst="rect">
            <a:avLst/>
          </a:prstGeom>
        </p:spPr>
      </p:pic>
      <p:sp>
        <p:nvSpPr>
          <p:cNvPr id="3" name="Holder 3"/>
          <p:cNvSpPr>
            <a:spLocks noGrp="1"/>
          </p:cNvSpPr>
          <p:nvPr>
            <p:ph type="body" idx="1" hasCustomPrompt="1"/>
          </p:nvPr>
        </p:nvSpPr>
        <p:spPr>
          <a:xfrm>
            <a:off x="3428615" y="5648017"/>
            <a:ext cx="5313957" cy="377026"/>
          </a:xfrm>
        </p:spPr>
        <p:txBody>
          <a:bodyPr lIns="0" tIns="0" rIns="0" bIns="0"/>
          <a:lstStyle>
            <a:lvl1pPr>
              <a:defRPr sz="2400" kern="1200" cap="all" spc="300" baseline="0">
                <a:solidFill>
                  <a:srgbClr val="878787"/>
                </a:solidFill>
                <a:latin typeface="Arial"/>
                <a:ea typeface="+mn-ea"/>
                <a:cs typeface="Arial"/>
              </a:defRPr>
            </a:lvl1pPr>
          </a:lstStyle>
          <a:p>
            <a:r>
              <a:rPr lang="fr-FR"/>
              <a:t>Sous-titre de la partie</a:t>
            </a:r>
            <a:endParaRPr/>
          </a:p>
        </p:txBody>
      </p:sp>
      <p:sp>
        <p:nvSpPr>
          <p:cNvPr id="15" name="Holder 4">
            <a:extLst>
              <a:ext uri="{FF2B5EF4-FFF2-40B4-BE49-F238E27FC236}">
                <a16:creationId xmlns:a16="http://schemas.microsoft.com/office/drawing/2014/main" id="{8C3116B0-FE96-43FE-A6E9-122C5D0413BE}"/>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16" name="Holder 5">
            <a:extLst>
              <a:ext uri="{FF2B5EF4-FFF2-40B4-BE49-F238E27FC236}">
                <a16:creationId xmlns:a16="http://schemas.microsoft.com/office/drawing/2014/main" id="{B1F77B31-02F8-4687-A3DD-4BE3526CD670}"/>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sp>
        <p:nvSpPr>
          <p:cNvPr id="13" name="ZoneTexte 12">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4"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2" name="Rectangle 11"/>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24886528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EE95A54-3AF4-6E1A-AE83-27636956D7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3175"/>
            <a:ext cx="20104097" cy="9112842"/>
          </a:xfrm>
          <a:prstGeom prst="rect">
            <a:avLst/>
          </a:prstGeom>
        </p:spPr>
      </p:pic>
      <p:sp>
        <p:nvSpPr>
          <p:cNvPr id="103" name="Espace réservé du texte 102">
            <a:extLst>
              <a:ext uri="{FF2B5EF4-FFF2-40B4-BE49-F238E27FC236}">
                <a16:creationId xmlns:a16="http://schemas.microsoft.com/office/drawing/2014/main" id="{D54C8362-3F77-416C-8CFB-8C57D120AFAE}"/>
              </a:ext>
            </a:extLst>
          </p:cNvPr>
          <p:cNvSpPr>
            <a:spLocks noGrp="1"/>
          </p:cNvSpPr>
          <p:nvPr>
            <p:ph type="body" sz="quarter" idx="10" hasCustomPrompt="1"/>
          </p:nvPr>
        </p:nvSpPr>
        <p:spPr>
          <a:xfrm>
            <a:off x="11494509" y="1893135"/>
            <a:ext cx="1721485" cy="1721485"/>
          </a:xfrm>
          <a:ln w="15875">
            <a:solidFill>
              <a:srgbClr val="D1D1D1"/>
            </a:solidFill>
          </a:ln>
        </p:spPr>
        <p:txBody>
          <a:bodyPr vert="horz" wrap="square" lIns="0" tIns="0" rIns="0" bIns="0" rtlCol="0" anchor="ctr">
            <a:noAutofit/>
          </a:bodyPr>
          <a:lstStyle>
            <a:lvl1pPr marL="0" indent="0" algn="ctr">
              <a:defRPr lang="en-GB" sz="6600" b="1" kern="0" spc="-5">
                <a:latin typeface="Arial Black" panose="020B0A04020102020204" pitchFamily="34" charset="0"/>
                <a:ea typeface="+mj-ea"/>
                <a:cs typeface="Arial Black" panose="020B0A04020102020204" pitchFamily="34" charset="0"/>
              </a:defRPr>
            </a:lvl1pPr>
          </a:lstStyle>
          <a:p>
            <a:pPr marL="531495" lvl="0" algn="l" defTabSz="914400" rtl="0" eaLnBrk="1" latinLnBrk="0" hangingPunct="1">
              <a:spcBef>
                <a:spcPts val="2535"/>
              </a:spcBef>
            </a:pPr>
            <a:r>
              <a:rPr lang="fr-FR"/>
              <a:t>N°</a:t>
            </a:r>
            <a:endParaRPr lang="en-GB"/>
          </a:p>
        </p:txBody>
      </p:sp>
      <p:sp>
        <p:nvSpPr>
          <p:cNvPr id="82" name="Titre 81">
            <a:extLst>
              <a:ext uri="{FF2B5EF4-FFF2-40B4-BE49-F238E27FC236}">
                <a16:creationId xmlns:a16="http://schemas.microsoft.com/office/drawing/2014/main" id="{E84C55F4-6FAA-4795-B240-F556C9780FFD}"/>
              </a:ext>
            </a:extLst>
          </p:cNvPr>
          <p:cNvSpPr>
            <a:spLocks noGrp="1"/>
          </p:cNvSpPr>
          <p:nvPr>
            <p:ph type="title" hasCustomPrompt="1"/>
          </p:nvPr>
        </p:nvSpPr>
        <p:spPr>
          <a:xfrm>
            <a:off x="2940224" y="1893135"/>
            <a:ext cx="8554285" cy="4294940"/>
          </a:xfrm>
          <a:ln w="15875">
            <a:solidFill>
              <a:srgbClr val="D1D1D1"/>
            </a:solidFill>
          </a:ln>
        </p:spPr>
        <p:txBody>
          <a:bodyPr lIns="432000" tIns="972000">
            <a:noAutofit/>
          </a:bodyPr>
          <a:lstStyle>
            <a:lvl1pPr>
              <a:lnSpc>
                <a:spcPts val="7000"/>
              </a:lnSpc>
              <a:defRPr lang="en-GB" sz="6600" b="1" i="0" kern="0" cap="all" spc="-175" baseline="0">
                <a:solidFill>
                  <a:srgbClr val="878787"/>
                </a:solidFill>
                <a:latin typeface="Arial Black" panose="020B0A04020102020204" pitchFamily="34" charset="0"/>
                <a:ea typeface="+mj-ea"/>
                <a:cs typeface="Arial Black" panose="020B0A04020102020204" pitchFamily="34" charset="0"/>
              </a:defRPr>
            </a:lvl1pPr>
          </a:lstStyle>
          <a:p>
            <a:r>
              <a:rPr lang="fr-FR"/>
              <a:t>Titre partie sur plusieurs lignes</a:t>
            </a:r>
            <a:endParaRPr lang="en-GB"/>
          </a:p>
        </p:txBody>
      </p:sp>
      <p:pic>
        <p:nvPicPr>
          <p:cNvPr id="76" name="Graphique 75">
            <a:extLst>
              <a:ext uri="{FF2B5EF4-FFF2-40B4-BE49-F238E27FC236}">
                <a16:creationId xmlns:a16="http://schemas.microsoft.com/office/drawing/2014/main" id="{6F29C7CC-9FF1-487A-98CD-0CD10E138A4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8219584" y="9624780"/>
            <a:ext cx="840053" cy="1155073"/>
          </a:xfrm>
          <a:prstGeom prst="rect">
            <a:avLst/>
          </a:prstGeom>
        </p:spPr>
      </p:pic>
      <p:pic>
        <p:nvPicPr>
          <p:cNvPr id="75" name="Graphique 74">
            <a:extLst>
              <a:ext uri="{FF2B5EF4-FFF2-40B4-BE49-F238E27FC236}">
                <a16:creationId xmlns:a16="http://schemas.microsoft.com/office/drawing/2014/main" id="{06ECCD1F-204B-4463-96C6-6745255461C8}"/>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047102" y="9637402"/>
            <a:ext cx="895617" cy="1145556"/>
          </a:xfrm>
          <a:prstGeom prst="rect">
            <a:avLst/>
          </a:prstGeom>
        </p:spPr>
      </p:pic>
      <p:sp>
        <p:nvSpPr>
          <p:cNvPr id="3" name="Holder 3"/>
          <p:cNvSpPr>
            <a:spLocks noGrp="1"/>
          </p:cNvSpPr>
          <p:nvPr>
            <p:ph type="body" idx="1" hasCustomPrompt="1"/>
          </p:nvPr>
        </p:nvSpPr>
        <p:spPr>
          <a:xfrm>
            <a:off x="3428615" y="5648017"/>
            <a:ext cx="5313957" cy="377026"/>
          </a:xfrm>
        </p:spPr>
        <p:txBody>
          <a:bodyPr lIns="0" tIns="0" rIns="0" bIns="0"/>
          <a:lstStyle>
            <a:lvl1pPr>
              <a:defRPr sz="2400" kern="1200" cap="all" spc="300" baseline="0">
                <a:solidFill>
                  <a:srgbClr val="878787"/>
                </a:solidFill>
                <a:latin typeface="Arial"/>
                <a:ea typeface="+mn-ea"/>
                <a:cs typeface="Arial"/>
              </a:defRPr>
            </a:lvl1pPr>
          </a:lstStyle>
          <a:p>
            <a:r>
              <a:rPr lang="fr-FR"/>
              <a:t>Sous-titre de la partie</a:t>
            </a:r>
            <a:endParaRPr/>
          </a:p>
        </p:txBody>
      </p:sp>
      <p:sp>
        <p:nvSpPr>
          <p:cNvPr id="15" name="Holder 4">
            <a:extLst>
              <a:ext uri="{FF2B5EF4-FFF2-40B4-BE49-F238E27FC236}">
                <a16:creationId xmlns:a16="http://schemas.microsoft.com/office/drawing/2014/main" id="{8C3116B0-FE96-43FE-A6E9-122C5D0413BE}"/>
              </a:ext>
            </a:extLst>
          </p:cNvPr>
          <p:cNvSpPr>
            <a:spLocks noGrp="1"/>
          </p:cNvSpPr>
          <p:nvPr>
            <p:ph type="ftr" sz="quarter" idx="5"/>
          </p:nvPr>
        </p:nvSpPr>
        <p:spPr>
          <a:xfrm>
            <a:off x="2735463" y="10245011"/>
            <a:ext cx="4623943" cy="138498"/>
          </a:xfrm>
          <a:prstGeom prst="rect">
            <a:avLst/>
          </a:prstGeom>
        </p:spPr>
        <p:txBody>
          <a:bodyPr lIns="0" tIns="0" rIns="0" bIns="0"/>
          <a:lstStyle>
            <a:lvl1pPr algn="l">
              <a:defRPr sz="900" cap="all" spc="300" baseline="0">
                <a:solidFill>
                  <a:schemeClr val="tx1">
                    <a:tint val="75000"/>
                  </a:schemeClr>
                </a:solidFill>
                <a:latin typeface="Arial" panose="020B0604020202020204" pitchFamily="34" charset="0"/>
                <a:cs typeface="Arial" panose="020B0604020202020204" pitchFamily="34" charset="0"/>
              </a:defRPr>
            </a:lvl1pPr>
          </a:lstStyle>
          <a:p>
            <a:endParaRPr lang="fr-FR"/>
          </a:p>
        </p:txBody>
      </p:sp>
      <p:sp>
        <p:nvSpPr>
          <p:cNvPr id="16" name="Holder 5">
            <a:extLst>
              <a:ext uri="{FF2B5EF4-FFF2-40B4-BE49-F238E27FC236}">
                <a16:creationId xmlns:a16="http://schemas.microsoft.com/office/drawing/2014/main" id="{B1F77B31-02F8-4687-A3DD-4BE3526CD670}"/>
              </a:ext>
            </a:extLst>
          </p:cNvPr>
          <p:cNvSpPr>
            <a:spLocks noGrp="1"/>
          </p:cNvSpPr>
          <p:nvPr>
            <p:ph type="dt" sz="half" idx="6"/>
          </p:nvPr>
        </p:nvSpPr>
        <p:spPr>
          <a:xfrm>
            <a:off x="4994772" y="10245010"/>
            <a:ext cx="4623943" cy="138499"/>
          </a:xfrm>
          <a:prstGeom prst="rect">
            <a:avLst/>
          </a:prstGeom>
        </p:spPr>
        <p:txBody>
          <a:bodyPr lIns="0" tIns="0" rIns="0" bIns="0"/>
          <a:lstStyle>
            <a:lvl1pPr algn="l">
              <a:defRPr lang="en-US" sz="900" kern="1200" cap="all" spc="300" baseline="0" smtClean="0">
                <a:solidFill>
                  <a:srgbClr val="878787"/>
                </a:solidFill>
                <a:latin typeface="Arial"/>
                <a:ea typeface="+mn-ea"/>
                <a:cs typeface="Arial"/>
              </a:defRPr>
            </a:lvl1pPr>
          </a:lstStyle>
          <a:p>
            <a:endParaRPr lang="en-GB"/>
          </a:p>
        </p:txBody>
      </p:sp>
      <p:sp>
        <p:nvSpPr>
          <p:cNvPr id="13" name="ZoneTexte 12">
            <a:extLst>
              <a:ext uri="{FF2B5EF4-FFF2-40B4-BE49-F238E27FC236}">
                <a16:creationId xmlns:a16="http://schemas.microsoft.com/office/drawing/2014/main" id="{E0E96729-85A8-4BF6-A306-784A95242768}"/>
              </a:ext>
            </a:extLst>
          </p:cNvPr>
          <p:cNvSpPr txBox="1"/>
          <p:nvPr userDrawn="1"/>
        </p:nvSpPr>
        <p:spPr>
          <a:xfrm>
            <a:off x="19059637" y="10565666"/>
            <a:ext cx="895617" cy="292388"/>
          </a:xfrm>
          <a:prstGeom prst="rect">
            <a:avLst/>
          </a:prstGeom>
          <a:noFill/>
        </p:spPr>
        <p:txBody>
          <a:bodyPr wrap="square" rtlCol="0">
            <a:spAutoFit/>
          </a:bodyPr>
          <a:lstStyle/>
          <a:p>
            <a:pPr algn="ctr"/>
            <a:fld id="{B90CA58F-1A6E-4AE7-A04B-BF51A09A4172}" type="slidenum">
              <a:rPr lang="en-GB" sz="1300" b="0" smtClean="0">
                <a:solidFill>
                  <a:schemeClr val="accent1"/>
                </a:solidFill>
                <a:latin typeface="Arial Black" panose="020B0A04020102020204" pitchFamily="34" charset="0"/>
              </a:rPr>
              <a:pPr algn="ctr"/>
              <a:t>‹N°›</a:t>
            </a:fld>
            <a:endParaRPr lang="en-GB" sz="1300" b="0">
              <a:solidFill>
                <a:schemeClr val="accent1"/>
              </a:solidFill>
              <a:latin typeface="Arial Black" panose="020B0A04020102020204" pitchFamily="34" charset="0"/>
            </a:endParaRPr>
          </a:p>
        </p:txBody>
      </p:sp>
      <p:sp>
        <p:nvSpPr>
          <p:cNvPr id="14" name="object 4">
            <a:extLst>
              <a:ext uri="{FF2B5EF4-FFF2-40B4-BE49-F238E27FC236}">
                <a16:creationId xmlns:a16="http://schemas.microsoft.com/office/drawing/2014/main" id="{507D1E23-CF54-4A09-8C03-33635C2AAA45}"/>
              </a:ext>
            </a:extLst>
          </p:cNvPr>
          <p:cNvSpPr/>
          <p:nvPr userDrawn="1"/>
        </p:nvSpPr>
        <p:spPr>
          <a:xfrm>
            <a:off x="19370265" y="10908037"/>
            <a:ext cx="251460" cy="0"/>
          </a:xfrm>
          <a:custGeom>
            <a:avLst/>
            <a:gdLst/>
            <a:ahLst/>
            <a:cxnLst/>
            <a:rect l="l" t="t" r="r" b="b"/>
            <a:pathLst>
              <a:path w="251459">
                <a:moveTo>
                  <a:pt x="0" y="0"/>
                </a:moveTo>
                <a:lnTo>
                  <a:pt x="251301" y="0"/>
                </a:lnTo>
              </a:path>
            </a:pathLst>
          </a:custGeom>
          <a:ln w="12700">
            <a:solidFill>
              <a:schemeClr val="accent1"/>
            </a:solidFill>
          </a:ln>
        </p:spPr>
        <p:txBody>
          <a:bodyPr wrap="square" lIns="0" tIns="0" rIns="0" bIns="0" rtlCol="0"/>
          <a:lstStyle/>
          <a:p>
            <a:pPr algn="ctr"/>
            <a:endParaRPr/>
          </a:p>
        </p:txBody>
      </p:sp>
      <p:sp>
        <p:nvSpPr>
          <p:cNvPr id="12" name="Rectangle 11"/>
          <p:cNvSpPr/>
          <p:nvPr userDrawn="1"/>
        </p:nvSpPr>
        <p:spPr>
          <a:xfrm>
            <a:off x="7532495" y="10683875"/>
            <a:ext cx="5070106" cy="307777"/>
          </a:xfrm>
          <a:prstGeom prst="rect">
            <a:avLst/>
          </a:prstGeom>
        </p:spPr>
        <p:txBody>
          <a:bodyPr wrap="none">
            <a:spAutoFit/>
          </a:bodyPr>
          <a:lstStyle/>
          <a:p>
            <a:pPr algn="ctr"/>
            <a:r>
              <a:rPr lang="fr-FR" sz="1400" b="1" dirty="0"/>
              <a:t>Document à usage interne uniquement. A ne pas diffuser </a:t>
            </a:r>
          </a:p>
        </p:txBody>
      </p:sp>
    </p:spTree>
    <p:extLst>
      <p:ext uri="{BB962C8B-B14F-4D97-AF65-F5344CB8AC3E}">
        <p14:creationId xmlns:p14="http://schemas.microsoft.com/office/powerpoint/2010/main" val="22027469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238235" y="2450739"/>
            <a:ext cx="4285615" cy="1030604"/>
          </a:xfrm>
          <a:prstGeom prst="rect">
            <a:avLst/>
          </a:prstGeom>
        </p:spPr>
        <p:txBody>
          <a:bodyPr wrap="square" lIns="0" tIns="0" rIns="0" bIns="0">
            <a:spAutoFit/>
          </a:bodyPr>
          <a:lstStyle>
            <a:lvl1pPr>
              <a:defRPr sz="6600" b="1" i="0">
                <a:solidFill>
                  <a:srgbClr val="878787"/>
                </a:solidFill>
                <a:latin typeface="Arial Black"/>
                <a:cs typeface="Arial Black"/>
              </a:defRPr>
            </a:lvl1pPr>
          </a:lstStyle>
          <a:p>
            <a:endParaRPr dirty="0"/>
          </a:p>
        </p:txBody>
      </p:sp>
      <p:sp>
        <p:nvSpPr>
          <p:cNvPr id="3" name="Holder 3"/>
          <p:cNvSpPr>
            <a:spLocks noGrp="1"/>
          </p:cNvSpPr>
          <p:nvPr>
            <p:ph type="body" idx="1"/>
          </p:nvPr>
        </p:nvSpPr>
        <p:spPr>
          <a:xfrm>
            <a:off x="2627577" y="4151995"/>
            <a:ext cx="14848945" cy="4097020"/>
          </a:xfrm>
          <a:prstGeom prst="rect">
            <a:avLst/>
          </a:prstGeom>
        </p:spPr>
        <p:txBody>
          <a:bodyPr wrap="square" lIns="0" tIns="0" rIns="0" bIns="0">
            <a:spAutoFit/>
          </a:bodyPr>
          <a:lstStyle>
            <a:lvl1pPr>
              <a:defRPr sz="2850" b="0" i="0">
                <a:solidFill>
                  <a:srgbClr val="FC0000"/>
                </a:solidFill>
                <a:latin typeface="Arial"/>
                <a:cs typeface="Aria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84" r:id="rId3"/>
    <p:sldLayoutId id="2147483686" r:id="rId4"/>
    <p:sldLayoutId id="2147483676" r:id="rId5"/>
    <p:sldLayoutId id="2147483677" r:id="rId6"/>
    <p:sldLayoutId id="2147483688" r:id="rId7"/>
    <p:sldLayoutId id="2147483692" r:id="rId8"/>
    <p:sldLayoutId id="2147483690" r:id="rId9"/>
    <p:sldLayoutId id="2147483695" r:id="rId10"/>
    <p:sldLayoutId id="2147483696" r:id="rId11"/>
    <p:sldLayoutId id="2147483697" r:id="rId12"/>
    <p:sldLayoutId id="2147483699" r:id="rId13"/>
    <p:sldLayoutId id="2147483700" r:id="rId14"/>
    <p:sldLayoutId id="2147483702" r:id="rId15"/>
    <p:sldLayoutId id="2147483703" r:id="rId16"/>
    <p:sldLayoutId id="2147483704" r:id="rId17"/>
    <p:sldLayoutId id="2147483705" r:id="rId18"/>
    <p:sldLayoutId id="2147483665" r:id="rId19"/>
    <p:sldLayoutId id="2147483681" r:id="rId20"/>
  </p:sldLayoutIdLst>
  <p:hf hdr="0" ftr="0" dt="0"/>
  <p:txStyles>
    <p:titleStyle>
      <a:lvl1pPr>
        <a:defRPr>
          <a:latin typeface="Montserrat" panose="00000500000000000000" pitchFamily="2" charset="0"/>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mod="1">
    <p:ext uri="{27BBF7A9-308A-43DC-89C8-2F10F3537804}">
      <p15:sldGuideLst xmlns:p15="http://schemas.microsoft.com/office/powerpoint/2012/main">
        <p15:guide id="1" orient="horz" pos="3562" userDrawn="1">
          <p15:clr>
            <a:srgbClr val="F26B43"/>
          </p15:clr>
        </p15:guide>
        <p15:guide id="2" pos="63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o0grwYgTux0" TargetMode="External"/><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www.brut.media/fr/economy/la-nouvelle-vie-de-sylvie-1e63b5da-1637-43e1-8e42-184924740715"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hyperlink" Target="https://youtu.be/5hJk784cllo"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116188-0C59-4664-8375-FDB1E27CD0FC}"/>
              </a:ext>
            </a:extLst>
          </p:cNvPr>
          <p:cNvSpPr>
            <a:spLocks noGrp="1"/>
          </p:cNvSpPr>
          <p:nvPr>
            <p:ph type="ctrTitle"/>
          </p:nvPr>
        </p:nvSpPr>
        <p:spPr>
          <a:xfrm>
            <a:off x="11195050" y="1463675"/>
            <a:ext cx="7434089" cy="3111149"/>
          </a:xfrm>
        </p:spPr>
        <p:txBody>
          <a:bodyPr anchor="ctr" anchorCtr="0"/>
          <a:lstStyle/>
          <a:p>
            <a:pPr algn="ctr"/>
            <a:r>
              <a:rPr lang="fr-FR" dirty="0" smtClean="0"/>
              <a:t>Le point passerelle</a:t>
            </a:r>
            <a:endParaRPr lang="fr-FR" dirty="0"/>
          </a:p>
        </p:txBody>
      </p:sp>
      <p:sp>
        <p:nvSpPr>
          <p:cNvPr id="9" name="Rectangle 8"/>
          <p:cNvSpPr/>
          <p:nvPr/>
        </p:nvSpPr>
        <p:spPr>
          <a:xfrm>
            <a:off x="4489450" y="9372280"/>
            <a:ext cx="2514600" cy="276999"/>
          </a:xfrm>
          <a:prstGeom prst="rect">
            <a:avLst/>
          </a:prstGeom>
        </p:spPr>
        <p:txBody>
          <a:bodyPr wrap="square">
            <a:spAutoFit/>
          </a:bodyPr>
          <a:lstStyle/>
          <a:p>
            <a:r>
              <a:rPr lang="fr-FR" sz="1200" b="1" dirty="0" smtClean="0"/>
              <a:t>Date </a:t>
            </a:r>
            <a:r>
              <a:rPr lang="fr-FR" sz="1200" b="1" dirty="0"/>
              <a:t>d’émission </a:t>
            </a:r>
            <a:r>
              <a:rPr lang="fr-FR" sz="1200" b="1" dirty="0" smtClean="0"/>
              <a:t>: </a:t>
            </a:r>
            <a:r>
              <a:rPr lang="fr-FR" sz="1200" i="1" dirty="0" smtClean="0"/>
              <a:t>07/12/2023</a:t>
            </a:r>
            <a:endParaRPr lang="fr-FR" sz="1200" i="1" dirty="0"/>
          </a:p>
        </p:txBody>
      </p:sp>
      <p:sp>
        <p:nvSpPr>
          <p:cNvPr id="10" name="Rectangle 9"/>
          <p:cNvSpPr/>
          <p:nvPr/>
        </p:nvSpPr>
        <p:spPr>
          <a:xfrm>
            <a:off x="4489450" y="9797276"/>
            <a:ext cx="2670924" cy="276999"/>
          </a:xfrm>
          <a:prstGeom prst="rect">
            <a:avLst/>
          </a:prstGeom>
        </p:spPr>
        <p:txBody>
          <a:bodyPr wrap="none">
            <a:spAutoFit/>
          </a:bodyPr>
          <a:lstStyle/>
          <a:p>
            <a:r>
              <a:rPr lang="fr-FR" sz="1200" b="1" dirty="0"/>
              <a:t>Date de la mise à jour </a:t>
            </a:r>
            <a:r>
              <a:rPr lang="fr-FR" sz="1200" b="1" dirty="0" smtClean="0"/>
              <a:t>:</a:t>
            </a:r>
            <a:r>
              <a:rPr lang="fr-FR" sz="1200" b="1" dirty="0"/>
              <a:t> </a:t>
            </a:r>
            <a:r>
              <a:rPr lang="fr-FR" sz="1200" i="1" dirty="0" smtClean="0"/>
              <a:t>06/12/2023</a:t>
            </a:r>
            <a:endParaRPr lang="fr-FR" sz="1200" i="1" dirty="0"/>
          </a:p>
        </p:txBody>
      </p:sp>
      <p:sp>
        <p:nvSpPr>
          <p:cNvPr id="11" name="Rectangle 10"/>
          <p:cNvSpPr/>
          <p:nvPr/>
        </p:nvSpPr>
        <p:spPr>
          <a:xfrm>
            <a:off x="12682299" y="9372280"/>
            <a:ext cx="6079165" cy="276999"/>
          </a:xfrm>
          <a:prstGeom prst="rect">
            <a:avLst/>
          </a:prstGeom>
        </p:spPr>
        <p:txBody>
          <a:bodyPr wrap="none">
            <a:spAutoFit/>
          </a:bodyPr>
          <a:lstStyle/>
          <a:p>
            <a:r>
              <a:rPr lang="fr-FR" sz="1200" b="1" dirty="0"/>
              <a:t>Emetteur : </a:t>
            </a:r>
            <a:r>
              <a:rPr lang="fr-FR" sz="1200" i="1" dirty="0" smtClean="0"/>
              <a:t>Direction (DRH) /Service Santé QVT Avantages sociaux / Aurélia LEGROS</a:t>
            </a:r>
            <a:endParaRPr lang="fr-FR" sz="1200" dirty="0"/>
          </a:p>
        </p:txBody>
      </p:sp>
      <p:sp>
        <p:nvSpPr>
          <p:cNvPr id="12" name="Rectangle 11"/>
          <p:cNvSpPr/>
          <p:nvPr/>
        </p:nvSpPr>
        <p:spPr>
          <a:xfrm>
            <a:off x="12682299" y="9797276"/>
            <a:ext cx="1755609" cy="276999"/>
          </a:xfrm>
          <a:prstGeom prst="rect">
            <a:avLst/>
          </a:prstGeom>
        </p:spPr>
        <p:txBody>
          <a:bodyPr wrap="none">
            <a:spAutoFit/>
          </a:bodyPr>
          <a:lstStyle/>
          <a:p>
            <a:r>
              <a:rPr lang="fr-FR" sz="1200" b="1" dirty="0"/>
              <a:t>Destinataire : </a:t>
            </a:r>
            <a:r>
              <a:rPr lang="fr-FR" sz="1200" i="1" dirty="0" smtClean="0"/>
              <a:t>LAB RH</a:t>
            </a:r>
            <a:endParaRPr lang="fr-FR" sz="1200" dirty="0"/>
          </a:p>
        </p:txBody>
      </p:sp>
    </p:spTree>
    <p:extLst>
      <p:ext uri="{BB962C8B-B14F-4D97-AF65-F5344CB8AC3E}">
        <p14:creationId xmlns:p14="http://schemas.microsoft.com/office/powerpoint/2010/main" val="926390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L’OBJECTIF </a:t>
            </a:r>
            <a:endParaRPr lang="fr-FR" dirty="0"/>
          </a:p>
        </p:txBody>
      </p:sp>
      <p:sp>
        <p:nvSpPr>
          <p:cNvPr id="6" name="Holder 3">
            <a:extLst>
              <a:ext uri="{FF2B5EF4-FFF2-40B4-BE49-F238E27FC236}">
                <a16:creationId xmlns:a16="http://schemas.microsoft.com/office/drawing/2014/main" id="{C78D1A16-132B-A4D8-BD93-5CC83775764A}"/>
              </a:ext>
            </a:extLst>
          </p:cNvPr>
          <p:cNvSpPr txBox="1">
            <a:spLocks/>
          </p:cNvSpPr>
          <p:nvPr/>
        </p:nvSpPr>
        <p:spPr>
          <a:xfrm>
            <a:off x="3879850" y="5188585"/>
            <a:ext cx="11125200" cy="1969770"/>
          </a:xfrm>
          <a:prstGeom prst="rect">
            <a:avLst/>
          </a:prstGeom>
        </p:spPr>
        <p:txBody>
          <a:bodyPr wrap="square" lIns="0" tIns="0" rIns="0" bIns="0">
            <a:spAutoFit/>
          </a:bodyPr>
          <a:lstStyle>
            <a:lvl1pPr marL="0" marR="0" indent="0" defTabSz="914400" eaLnBrk="1" fontAlgn="auto" latinLnBrk="0" hangingPunct="1">
              <a:lnSpc>
                <a:spcPts val="2500"/>
              </a:lnSpc>
              <a:spcBef>
                <a:spcPts val="0"/>
              </a:spcBef>
              <a:spcAft>
                <a:spcPts val="300"/>
              </a:spcAft>
              <a:buClrTx/>
              <a:buSzTx/>
              <a:buFont typeface="Arial" panose="020B0604020202020204" pitchFamily="34" charset="0"/>
              <a:buNone/>
              <a:tabLst/>
              <a:defRPr lang="fr-FR" sz="1800" b="0" i="0" baseline="0" smtClean="0">
                <a:solidFill>
                  <a:srgbClr val="FC0000"/>
                </a:solidFill>
                <a:effectLst/>
                <a:latin typeface="+mj-lt"/>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100000"/>
              </a:lnSpc>
              <a:spcAft>
                <a:spcPts val="0"/>
              </a:spcAft>
            </a:pPr>
            <a:r>
              <a:rPr lang="fr-FR" sz="3200" kern="0" spc="50" dirty="0" smtClean="0">
                <a:solidFill>
                  <a:srgbClr val="333333"/>
                </a:solidFill>
                <a:latin typeface="Noto Serif"/>
              </a:rPr>
              <a:t>Permet de venir en aide aux personnes fragilisées à la suite d’un aléa de la vie (séparation, perte d’emploi, maladie…)</a:t>
            </a:r>
          </a:p>
          <a:p>
            <a:pPr algn="ctr">
              <a:lnSpc>
                <a:spcPct val="100000"/>
              </a:lnSpc>
              <a:spcAft>
                <a:spcPts val="0"/>
              </a:spcAft>
            </a:pPr>
            <a:endParaRPr lang="fr-FR" sz="3200" kern="0" spc="50" dirty="0" smtClean="0">
              <a:solidFill>
                <a:srgbClr val="333333"/>
              </a:solidFill>
              <a:latin typeface="Noto Serif"/>
            </a:endParaRPr>
          </a:p>
        </p:txBody>
      </p:sp>
      <p:grpSp>
        <p:nvGrpSpPr>
          <p:cNvPr id="7" name="Groupe 6">
            <a:extLst>
              <a:ext uri="{FF2B5EF4-FFF2-40B4-BE49-F238E27FC236}">
                <a16:creationId xmlns:a16="http://schemas.microsoft.com/office/drawing/2014/main" id="{9647C420-4633-8743-B220-1A4D0C0CC1EA}"/>
              </a:ext>
            </a:extLst>
          </p:cNvPr>
          <p:cNvGrpSpPr/>
          <p:nvPr/>
        </p:nvGrpSpPr>
        <p:grpSpPr>
          <a:xfrm>
            <a:off x="8143470" y="2911475"/>
            <a:ext cx="2289580" cy="1828800"/>
            <a:chOff x="4215401" y="8912928"/>
            <a:chExt cx="1008416" cy="831306"/>
          </a:xfrm>
          <a:solidFill>
            <a:schemeClr val="bg1">
              <a:lumMod val="50000"/>
            </a:schemeClr>
          </a:solidFill>
        </p:grpSpPr>
        <p:sp>
          <p:nvSpPr>
            <p:cNvPr id="8" name="Forme libre 7">
              <a:extLst>
                <a:ext uri="{FF2B5EF4-FFF2-40B4-BE49-F238E27FC236}">
                  <a16:creationId xmlns:a16="http://schemas.microsoft.com/office/drawing/2014/main" id="{844E3520-BFA7-D34E-A99D-7C7518CD7441}"/>
                </a:ext>
              </a:extLst>
            </p:cNvPr>
            <p:cNvSpPr/>
            <p:nvPr/>
          </p:nvSpPr>
          <p:spPr>
            <a:xfrm>
              <a:off x="4215401" y="9042645"/>
              <a:ext cx="429869" cy="459785"/>
            </a:xfrm>
            <a:custGeom>
              <a:avLst/>
              <a:gdLst>
                <a:gd name="connsiteX0" fmla="*/ 237260 w 429869"/>
                <a:gd name="connsiteY0" fmla="*/ 302303 h 459785"/>
                <a:gd name="connsiteX1" fmla="*/ 286838 w 429869"/>
                <a:gd name="connsiteY1" fmla="*/ 281113 h 459785"/>
                <a:gd name="connsiteX2" fmla="*/ 299602 w 429869"/>
                <a:gd name="connsiteY2" fmla="*/ 227807 h 459785"/>
                <a:gd name="connsiteX3" fmla="*/ 350658 w 429869"/>
                <a:gd name="connsiteY3" fmla="*/ 206751 h 459785"/>
                <a:gd name="connsiteX4" fmla="*/ 363422 w 429869"/>
                <a:gd name="connsiteY4" fmla="*/ 153445 h 459785"/>
                <a:gd name="connsiteX5" fmla="*/ 414612 w 429869"/>
                <a:gd name="connsiteY5" fmla="*/ 132123 h 459785"/>
                <a:gd name="connsiteX6" fmla="*/ 408835 w 429869"/>
                <a:gd name="connsiteY6" fmla="*/ 45996 h 459785"/>
                <a:gd name="connsiteX7" fmla="*/ 407625 w 429869"/>
                <a:gd name="connsiteY7" fmla="*/ 44967 h 459785"/>
                <a:gd name="connsiteX8" fmla="*/ 367318 w 429869"/>
                <a:gd name="connsiteY8" fmla="*/ 11251 h 459785"/>
                <a:gd name="connsiteX9" fmla="*/ 322039 w 429869"/>
                <a:gd name="connsiteY9" fmla="*/ 57 h 459785"/>
                <a:gd name="connsiteX10" fmla="*/ 280254 w 429869"/>
                <a:gd name="connsiteY10" fmla="*/ 21113 h 459785"/>
                <a:gd name="connsiteX11" fmla="*/ 267625 w 429869"/>
                <a:gd name="connsiteY11" fmla="*/ 74419 h 459785"/>
                <a:gd name="connsiteX12" fmla="*/ 202287 w 429869"/>
                <a:gd name="connsiteY12" fmla="*/ 129700 h 459785"/>
                <a:gd name="connsiteX13" fmla="*/ 206626 w 429869"/>
                <a:gd name="connsiteY13" fmla="*/ 157310 h 459785"/>
                <a:gd name="connsiteX14" fmla="*/ 164169 w 429869"/>
                <a:gd name="connsiteY14" fmla="*/ 178366 h 459785"/>
                <a:gd name="connsiteX15" fmla="*/ 152749 w 429869"/>
                <a:gd name="connsiteY15" fmla="*/ 238868 h 459785"/>
                <a:gd name="connsiteX16" fmla="*/ 115935 w 429869"/>
                <a:gd name="connsiteY16" fmla="*/ 255660 h 459785"/>
                <a:gd name="connsiteX17" fmla="*/ 121578 w 429869"/>
                <a:gd name="connsiteY17" fmla="*/ 331621 h 459785"/>
                <a:gd name="connsiteX18" fmla="*/ 4015 w 429869"/>
                <a:gd name="connsiteY18" fmla="*/ 438233 h 459785"/>
                <a:gd name="connsiteX19" fmla="*/ 3276 w 429869"/>
                <a:gd name="connsiteY19" fmla="*/ 455757 h 459785"/>
                <a:gd name="connsiteX20" fmla="*/ 20944 w 429869"/>
                <a:gd name="connsiteY20" fmla="*/ 456490 h 459785"/>
                <a:gd name="connsiteX21" fmla="*/ 141866 w 429869"/>
                <a:gd name="connsiteY21" fmla="*/ 348279 h 459785"/>
                <a:gd name="connsiteX22" fmla="*/ 146031 w 429869"/>
                <a:gd name="connsiteY22" fmla="*/ 351078 h 459785"/>
                <a:gd name="connsiteX23" fmla="*/ 228258 w 429869"/>
                <a:gd name="connsiteY23" fmla="*/ 349612 h 459785"/>
                <a:gd name="connsiteX24" fmla="*/ 237260 w 429869"/>
                <a:gd name="connsiteY24" fmla="*/ 302303 h 459785"/>
                <a:gd name="connsiteX25" fmla="*/ 299602 w 429869"/>
                <a:gd name="connsiteY25" fmla="*/ 38037 h 459785"/>
                <a:gd name="connsiteX26" fmla="*/ 325130 w 429869"/>
                <a:gd name="connsiteY26" fmla="*/ 24711 h 459785"/>
                <a:gd name="connsiteX27" fmla="*/ 350658 w 429869"/>
                <a:gd name="connsiteY27" fmla="*/ 33107 h 459785"/>
                <a:gd name="connsiteX28" fmla="*/ 390293 w 429869"/>
                <a:gd name="connsiteY28" fmla="*/ 66823 h 459785"/>
                <a:gd name="connsiteX29" fmla="*/ 394526 w 429869"/>
                <a:gd name="connsiteY29" fmla="*/ 117397 h 459785"/>
                <a:gd name="connsiteX30" fmla="*/ 343537 w 429869"/>
                <a:gd name="connsiteY30" fmla="*/ 121595 h 459785"/>
                <a:gd name="connsiteX31" fmla="*/ 303901 w 429869"/>
                <a:gd name="connsiteY31" fmla="*/ 87879 h 459785"/>
                <a:gd name="connsiteX32" fmla="*/ 298648 w 429869"/>
                <a:gd name="connsiteY32" fmla="*/ 39156 h 459785"/>
                <a:gd name="connsiteX33" fmla="*/ 299602 w 429869"/>
                <a:gd name="connsiteY33" fmla="*/ 38037 h 459785"/>
                <a:gd name="connsiteX34" fmla="*/ 235782 w 429869"/>
                <a:gd name="connsiteY34" fmla="*/ 111067 h 459785"/>
                <a:gd name="connsiteX35" fmla="*/ 261310 w 429869"/>
                <a:gd name="connsiteY35" fmla="*/ 98407 h 459785"/>
                <a:gd name="connsiteX36" fmla="*/ 286838 w 429869"/>
                <a:gd name="connsiteY36" fmla="*/ 106802 h 459785"/>
                <a:gd name="connsiteX37" fmla="*/ 327145 w 429869"/>
                <a:gd name="connsiteY37" fmla="*/ 140652 h 459785"/>
                <a:gd name="connsiteX38" fmla="*/ 328502 w 429869"/>
                <a:gd name="connsiteY38" fmla="*/ 191519 h 459785"/>
                <a:gd name="connsiteX39" fmla="*/ 280254 w 429869"/>
                <a:gd name="connsiteY39" fmla="*/ 195424 h 459785"/>
                <a:gd name="connsiteX40" fmla="*/ 240619 w 429869"/>
                <a:gd name="connsiteY40" fmla="*/ 161708 h 459785"/>
                <a:gd name="connsiteX41" fmla="*/ 234224 w 429869"/>
                <a:gd name="connsiteY41" fmla="*/ 112929 h 459785"/>
                <a:gd name="connsiteX42" fmla="*/ 235782 w 429869"/>
                <a:gd name="connsiteY42" fmla="*/ 111067 h 459785"/>
                <a:gd name="connsiteX43" fmla="*/ 207567 w 429869"/>
                <a:gd name="connsiteY43" fmla="*/ 334553 h 459785"/>
                <a:gd name="connsiteX44" fmla="*/ 160676 w 429869"/>
                <a:gd name="connsiteY44" fmla="*/ 333220 h 459785"/>
                <a:gd name="connsiteX45" fmla="*/ 143747 w 429869"/>
                <a:gd name="connsiteY45" fmla="*/ 317761 h 459785"/>
                <a:gd name="connsiteX46" fmla="*/ 135282 w 429869"/>
                <a:gd name="connsiteY46" fmla="*/ 271252 h 459785"/>
                <a:gd name="connsiteX47" fmla="*/ 159333 w 429869"/>
                <a:gd name="connsiteY47" fmla="*/ 264322 h 459785"/>
                <a:gd name="connsiteX48" fmla="*/ 182039 w 429869"/>
                <a:gd name="connsiteY48" fmla="*/ 274184 h 459785"/>
                <a:gd name="connsiteX49" fmla="*/ 199640 w 429869"/>
                <a:gd name="connsiteY49" fmla="*/ 289909 h 459785"/>
                <a:gd name="connsiteX50" fmla="*/ 207567 w 429869"/>
                <a:gd name="connsiteY50" fmla="*/ 334553 h 459785"/>
                <a:gd name="connsiteX51" fmla="*/ 187682 w 429869"/>
                <a:gd name="connsiteY51" fmla="*/ 246065 h 459785"/>
                <a:gd name="connsiteX52" fmla="*/ 181851 w 429869"/>
                <a:gd name="connsiteY52" fmla="*/ 197216 h 459785"/>
                <a:gd name="connsiteX53" fmla="*/ 183383 w 429869"/>
                <a:gd name="connsiteY53" fmla="*/ 195424 h 459785"/>
                <a:gd name="connsiteX54" fmla="*/ 208911 w 429869"/>
                <a:gd name="connsiteY54" fmla="*/ 182764 h 459785"/>
                <a:gd name="connsiteX55" fmla="*/ 234438 w 429869"/>
                <a:gd name="connsiteY55" fmla="*/ 191159 h 459785"/>
                <a:gd name="connsiteX56" fmla="*/ 262788 w 429869"/>
                <a:gd name="connsiteY56" fmla="*/ 216480 h 459785"/>
                <a:gd name="connsiteX57" fmla="*/ 267020 w 429869"/>
                <a:gd name="connsiteY57" fmla="*/ 267054 h 459785"/>
                <a:gd name="connsiteX58" fmla="*/ 216031 w 429869"/>
                <a:gd name="connsiteY58" fmla="*/ 271252 h 459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29869" h="459785">
                  <a:moveTo>
                    <a:pt x="237260" y="302303"/>
                  </a:moveTo>
                  <a:cubicBezTo>
                    <a:pt x="256299" y="303779"/>
                    <a:pt x="274840" y="295852"/>
                    <a:pt x="286838" y="281113"/>
                  </a:cubicBezTo>
                  <a:cubicBezTo>
                    <a:pt x="299226" y="266286"/>
                    <a:pt x="303955" y="246578"/>
                    <a:pt x="299602" y="227807"/>
                  </a:cubicBezTo>
                  <a:cubicBezTo>
                    <a:pt x="319057" y="229416"/>
                    <a:pt x="338095" y="221566"/>
                    <a:pt x="350658" y="206751"/>
                  </a:cubicBezTo>
                  <a:cubicBezTo>
                    <a:pt x="362992" y="191896"/>
                    <a:pt x="367708" y="172216"/>
                    <a:pt x="363422" y="153445"/>
                  </a:cubicBezTo>
                  <a:cubicBezTo>
                    <a:pt x="382984" y="155103"/>
                    <a:pt x="402117" y="147134"/>
                    <a:pt x="414612" y="132123"/>
                  </a:cubicBezTo>
                  <a:cubicBezTo>
                    <a:pt x="436996" y="106758"/>
                    <a:pt x="434416" y="68198"/>
                    <a:pt x="408835" y="45996"/>
                  </a:cubicBezTo>
                  <a:cubicBezTo>
                    <a:pt x="408445" y="45647"/>
                    <a:pt x="408029" y="45304"/>
                    <a:pt x="407625" y="44967"/>
                  </a:cubicBezTo>
                  <a:lnTo>
                    <a:pt x="367318" y="11251"/>
                  </a:lnTo>
                  <a:cubicBezTo>
                    <a:pt x="353641" y="3254"/>
                    <a:pt x="337907" y="-635"/>
                    <a:pt x="322039" y="57"/>
                  </a:cubicBezTo>
                  <a:cubicBezTo>
                    <a:pt x="305943" y="1655"/>
                    <a:pt x="291043" y="9166"/>
                    <a:pt x="280254" y="21113"/>
                  </a:cubicBezTo>
                  <a:cubicBezTo>
                    <a:pt x="267961" y="35992"/>
                    <a:pt x="263299" y="55669"/>
                    <a:pt x="267625" y="74419"/>
                  </a:cubicBezTo>
                  <a:cubicBezTo>
                    <a:pt x="234196" y="71787"/>
                    <a:pt x="204934" y="96537"/>
                    <a:pt x="202287" y="129700"/>
                  </a:cubicBezTo>
                  <a:cubicBezTo>
                    <a:pt x="201521" y="139114"/>
                    <a:pt x="203012" y="148572"/>
                    <a:pt x="206626" y="157310"/>
                  </a:cubicBezTo>
                  <a:cubicBezTo>
                    <a:pt x="190302" y="158745"/>
                    <a:pt x="175119" y="166271"/>
                    <a:pt x="164169" y="178366"/>
                  </a:cubicBezTo>
                  <a:cubicBezTo>
                    <a:pt x="149363" y="194883"/>
                    <a:pt x="144970" y="218159"/>
                    <a:pt x="152749" y="238868"/>
                  </a:cubicBezTo>
                  <a:cubicBezTo>
                    <a:pt x="138520" y="238487"/>
                    <a:pt x="124910" y="244692"/>
                    <a:pt x="115935" y="255660"/>
                  </a:cubicBezTo>
                  <a:cubicBezTo>
                    <a:pt x="98428" y="278825"/>
                    <a:pt x="100833" y="311250"/>
                    <a:pt x="121578" y="331621"/>
                  </a:cubicBezTo>
                  <a:lnTo>
                    <a:pt x="4015" y="438233"/>
                  </a:lnTo>
                  <a:cubicBezTo>
                    <a:pt x="-1063" y="442869"/>
                    <a:pt x="-1400" y="450716"/>
                    <a:pt x="3276" y="455757"/>
                  </a:cubicBezTo>
                  <a:cubicBezTo>
                    <a:pt x="7952" y="460799"/>
                    <a:pt x="15865" y="461127"/>
                    <a:pt x="20944" y="456490"/>
                  </a:cubicBezTo>
                  <a:lnTo>
                    <a:pt x="141866" y="348279"/>
                  </a:lnTo>
                  <a:lnTo>
                    <a:pt x="146031" y="351078"/>
                  </a:lnTo>
                  <a:cubicBezTo>
                    <a:pt x="171559" y="372133"/>
                    <a:pt x="208508" y="373466"/>
                    <a:pt x="228258" y="349612"/>
                  </a:cubicBezTo>
                  <a:cubicBezTo>
                    <a:pt x="238671" y="336161"/>
                    <a:pt x="242016" y="318594"/>
                    <a:pt x="237260" y="302303"/>
                  </a:cubicBezTo>
                  <a:close/>
                  <a:moveTo>
                    <a:pt x="299602" y="38037"/>
                  </a:moveTo>
                  <a:cubicBezTo>
                    <a:pt x="305903" y="30299"/>
                    <a:pt x="315134" y="25477"/>
                    <a:pt x="325130" y="24711"/>
                  </a:cubicBezTo>
                  <a:cubicBezTo>
                    <a:pt x="334333" y="24720"/>
                    <a:pt x="343282" y="27664"/>
                    <a:pt x="350658" y="33107"/>
                  </a:cubicBezTo>
                  <a:lnTo>
                    <a:pt x="390293" y="66823"/>
                  </a:lnTo>
                  <a:cubicBezTo>
                    <a:pt x="405543" y="79630"/>
                    <a:pt x="407437" y="102273"/>
                    <a:pt x="394526" y="117397"/>
                  </a:cubicBezTo>
                  <a:cubicBezTo>
                    <a:pt x="381614" y="132521"/>
                    <a:pt x="358786" y="134402"/>
                    <a:pt x="343537" y="121595"/>
                  </a:cubicBezTo>
                  <a:lnTo>
                    <a:pt x="303901" y="87879"/>
                  </a:lnTo>
                  <a:cubicBezTo>
                    <a:pt x="288894" y="75862"/>
                    <a:pt x="286542" y="54047"/>
                    <a:pt x="298648" y="39156"/>
                  </a:cubicBezTo>
                  <a:cubicBezTo>
                    <a:pt x="298957" y="38776"/>
                    <a:pt x="299279" y="38403"/>
                    <a:pt x="299602" y="38037"/>
                  </a:cubicBezTo>
                  <a:close/>
                  <a:moveTo>
                    <a:pt x="235782" y="111067"/>
                  </a:moveTo>
                  <a:cubicBezTo>
                    <a:pt x="242446" y="103900"/>
                    <a:pt x="251529" y="99397"/>
                    <a:pt x="261310" y="98407"/>
                  </a:cubicBezTo>
                  <a:cubicBezTo>
                    <a:pt x="270513" y="98388"/>
                    <a:pt x="279475" y="101335"/>
                    <a:pt x="286838" y="106802"/>
                  </a:cubicBezTo>
                  <a:lnTo>
                    <a:pt x="327145" y="140652"/>
                  </a:lnTo>
                  <a:cubicBezTo>
                    <a:pt x="341683" y="154326"/>
                    <a:pt x="342287" y="177101"/>
                    <a:pt x="328502" y="191519"/>
                  </a:cubicBezTo>
                  <a:cubicBezTo>
                    <a:pt x="315779" y="204831"/>
                    <a:pt x="294993" y="206514"/>
                    <a:pt x="280254" y="195424"/>
                  </a:cubicBezTo>
                  <a:cubicBezTo>
                    <a:pt x="267625" y="184096"/>
                    <a:pt x="253383" y="172902"/>
                    <a:pt x="240619" y="161708"/>
                  </a:cubicBezTo>
                  <a:cubicBezTo>
                    <a:pt x="225275" y="149987"/>
                    <a:pt x="222414" y="128147"/>
                    <a:pt x="234224" y="112929"/>
                  </a:cubicBezTo>
                  <a:cubicBezTo>
                    <a:pt x="234721" y="112290"/>
                    <a:pt x="235245" y="111669"/>
                    <a:pt x="235782" y="111067"/>
                  </a:cubicBezTo>
                  <a:close/>
                  <a:moveTo>
                    <a:pt x="207567" y="334553"/>
                  </a:moveTo>
                  <a:cubicBezTo>
                    <a:pt x="194185" y="346873"/>
                    <a:pt x="173319" y="346280"/>
                    <a:pt x="160676" y="333220"/>
                  </a:cubicBezTo>
                  <a:lnTo>
                    <a:pt x="143747" y="317761"/>
                  </a:lnTo>
                  <a:cubicBezTo>
                    <a:pt x="128162" y="303635"/>
                    <a:pt x="123862" y="282579"/>
                    <a:pt x="135282" y="271252"/>
                  </a:cubicBezTo>
                  <a:cubicBezTo>
                    <a:pt x="142538" y="266882"/>
                    <a:pt x="150841" y="264491"/>
                    <a:pt x="159333" y="264322"/>
                  </a:cubicBezTo>
                  <a:cubicBezTo>
                    <a:pt x="167676" y="265457"/>
                    <a:pt x="175536" y="268872"/>
                    <a:pt x="182039" y="274184"/>
                  </a:cubicBezTo>
                  <a:lnTo>
                    <a:pt x="199640" y="289909"/>
                  </a:lnTo>
                  <a:cubicBezTo>
                    <a:pt x="214553" y="303235"/>
                    <a:pt x="217375" y="323358"/>
                    <a:pt x="207567" y="334553"/>
                  </a:cubicBezTo>
                  <a:close/>
                  <a:moveTo>
                    <a:pt x="187682" y="246065"/>
                  </a:moveTo>
                  <a:cubicBezTo>
                    <a:pt x="172473" y="234171"/>
                    <a:pt x="169866" y="212300"/>
                    <a:pt x="181851" y="197216"/>
                  </a:cubicBezTo>
                  <a:cubicBezTo>
                    <a:pt x="182348" y="196602"/>
                    <a:pt x="182859" y="196003"/>
                    <a:pt x="183383" y="195424"/>
                  </a:cubicBezTo>
                  <a:cubicBezTo>
                    <a:pt x="189670" y="187764"/>
                    <a:pt x="198968" y="183151"/>
                    <a:pt x="208911" y="182764"/>
                  </a:cubicBezTo>
                  <a:cubicBezTo>
                    <a:pt x="218100" y="182773"/>
                    <a:pt x="227062" y="185717"/>
                    <a:pt x="234438" y="191159"/>
                  </a:cubicBezTo>
                  <a:lnTo>
                    <a:pt x="262788" y="216480"/>
                  </a:lnTo>
                  <a:cubicBezTo>
                    <a:pt x="278037" y="229286"/>
                    <a:pt x="279932" y="251930"/>
                    <a:pt x="267020" y="267054"/>
                  </a:cubicBezTo>
                  <a:cubicBezTo>
                    <a:pt x="254108" y="282178"/>
                    <a:pt x="231281" y="284059"/>
                    <a:pt x="216031" y="271252"/>
                  </a:cubicBezTo>
                  <a:close/>
                </a:path>
              </a:pathLst>
            </a:custGeom>
            <a:grpFill/>
            <a:ln w="13435" cap="flat">
              <a:solidFill>
                <a:srgbClr val="7030A0"/>
              </a:solidFill>
              <a:prstDash val="solid"/>
              <a:miter/>
            </a:ln>
          </p:spPr>
          <p:txBody>
            <a:bodyPr rtlCol="0" anchor="ctr"/>
            <a:lstStyle/>
            <a:p>
              <a:endParaRPr lang="fr-FR"/>
            </a:p>
          </p:txBody>
        </p:sp>
        <p:sp>
          <p:nvSpPr>
            <p:cNvPr id="9" name="Forme libre 8">
              <a:extLst>
                <a:ext uri="{FF2B5EF4-FFF2-40B4-BE49-F238E27FC236}">
                  <a16:creationId xmlns:a16="http://schemas.microsoft.com/office/drawing/2014/main" id="{EB2463FF-C112-8A45-AFC5-40C8A6E3B843}"/>
                </a:ext>
              </a:extLst>
            </p:cNvPr>
            <p:cNvSpPr/>
            <p:nvPr/>
          </p:nvSpPr>
          <p:spPr>
            <a:xfrm>
              <a:off x="4433080" y="8912928"/>
              <a:ext cx="790737" cy="828892"/>
            </a:xfrm>
            <a:custGeom>
              <a:avLst/>
              <a:gdLst>
                <a:gd name="connsiteX0" fmla="*/ 784881 w 790737"/>
                <a:gd name="connsiteY0" fmla="*/ 559821 h 828892"/>
                <a:gd name="connsiteX1" fmla="*/ 645955 w 790737"/>
                <a:gd name="connsiteY1" fmla="*/ 471333 h 828892"/>
                <a:gd name="connsiteX2" fmla="*/ 648777 w 790737"/>
                <a:gd name="connsiteY2" fmla="*/ 429088 h 828892"/>
                <a:gd name="connsiteX3" fmla="*/ 620427 w 790737"/>
                <a:gd name="connsiteY3" fmla="*/ 395372 h 828892"/>
                <a:gd name="connsiteX4" fmla="*/ 627548 w 790737"/>
                <a:gd name="connsiteY4" fmla="*/ 343398 h 828892"/>
                <a:gd name="connsiteX5" fmla="*/ 600677 w 790737"/>
                <a:gd name="connsiteY5" fmla="*/ 311015 h 828892"/>
                <a:gd name="connsiteX6" fmla="*/ 611963 w 790737"/>
                <a:gd name="connsiteY6" fmla="*/ 266104 h 828892"/>
                <a:gd name="connsiteX7" fmla="*/ 577970 w 790737"/>
                <a:gd name="connsiteY7" fmla="*/ 222527 h 828892"/>
                <a:gd name="connsiteX8" fmla="*/ 585091 w 790737"/>
                <a:gd name="connsiteY8" fmla="*/ 173352 h 828892"/>
                <a:gd name="connsiteX9" fmla="*/ 538335 w 790737"/>
                <a:gd name="connsiteY9" fmla="*/ 124177 h 828892"/>
                <a:gd name="connsiteX10" fmla="*/ 516972 w 790737"/>
                <a:gd name="connsiteY10" fmla="*/ 83398 h 828892"/>
                <a:gd name="connsiteX11" fmla="*/ 497221 w 790737"/>
                <a:gd name="connsiteY11" fmla="*/ 62208 h 828892"/>
                <a:gd name="connsiteX12" fmla="*/ 467394 w 790737"/>
                <a:gd name="connsiteY12" fmla="*/ 55279 h 828892"/>
                <a:gd name="connsiteX13" fmla="*/ 409352 w 790737"/>
                <a:gd name="connsiteY13" fmla="*/ 52480 h 828892"/>
                <a:gd name="connsiteX14" fmla="*/ 393766 w 790737"/>
                <a:gd name="connsiteY14" fmla="*/ 29958 h 828892"/>
                <a:gd name="connsiteX15" fmla="*/ 349831 w 790737"/>
                <a:gd name="connsiteY15" fmla="*/ 373 h 828892"/>
                <a:gd name="connsiteX16" fmla="*/ 298775 w 790737"/>
                <a:gd name="connsiteY16" fmla="*/ 13700 h 828892"/>
                <a:gd name="connsiteX17" fmla="*/ 186855 w 790737"/>
                <a:gd name="connsiteY17" fmla="*/ 57278 h 828892"/>
                <a:gd name="connsiteX18" fmla="*/ 164149 w 790737"/>
                <a:gd name="connsiteY18" fmla="*/ 79799 h 828892"/>
                <a:gd name="connsiteX19" fmla="*/ 171270 w 790737"/>
                <a:gd name="connsiteY19" fmla="*/ 110717 h 828892"/>
                <a:gd name="connsiteX20" fmla="*/ 240598 w 790737"/>
                <a:gd name="connsiteY20" fmla="*/ 143100 h 828892"/>
                <a:gd name="connsiteX21" fmla="*/ 288833 w 790737"/>
                <a:gd name="connsiteY21" fmla="*/ 140302 h 828892"/>
                <a:gd name="connsiteX22" fmla="*/ 522749 w 790737"/>
                <a:gd name="connsiteY22" fmla="*/ 150030 h 828892"/>
                <a:gd name="connsiteX23" fmla="*/ 558085 w 790737"/>
                <a:gd name="connsiteY23" fmla="*/ 182414 h 828892"/>
                <a:gd name="connsiteX24" fmla="*/ 549621 w 790737"/>
                <a:gd name="connsiteY24" fmla="*/ 217596 h 828892"/>
                <a:gd name="connsiteX25" fmla="*/ 368238 w 790737"/>
                <a:gd name="connsiteY25" fmla="*/ 239984 h 828892"/>
                <a:gd name="connsiteX26" fmla="*/ 352518 w 790737"/>
                <a:gd name="connsiteY26" fmla="*/ 250579 h 828892"/>
                <a:gd name="connsiteX27" fmla="*/ 363200 w 790737"/>
                <a:gd name="connsiteY27" fmla="*/ 266166 h 828892"/>
                <a:gd name="connsiteX28" fmla="*/ 371060 w 790737"/>
                <a:gd name="connsiteY28" fmla="*/ 265305 h 828892"/>
                <a:gd name="connsiteX29" fmla="*/ 550965 w 790737"/>
                <a:gd name="connsiteY29" fmla="*/ 242916 h 828892"/>
                <a:gd name="connsiteX30" fmla="*/ 585091 w 790737"/>
                <a:gd name="connsiteY30" fmla="*/ 275166 h 828892"/>
                <a:gd name="connsiteX31" fmla="*/ 568028 w 790737"/>
                <a:gd name="connsiteY31" fmla="*/ 308882 h 828892"/>
                <a:gd name="connsiteX32" fmla="*/ 411904 w 790737"/>
                <a:gd name="connsiteY32" fmla="*/ 340600 h 828892"/>
                <a:gd name="connsiteX33" fmla="*/ 398254 w 790737"/>
                <a:gd name="connsiteY33" fmla="*/ 353715 h 828892"/>
                <a:gd name="connsiteX34" fmla="*/ 411488 w 790737"/>
                <a:gd name="connsiteY34" fmla="*/ 367250 h 828892"/>
                <a:gd name="connsiteX35" fmla="*/ 417548 w 790737"/>
                <a:gd name="connsiteY35" fmla="*/ 365920 h 828892"/>
                <a:gd name="connsiteX36" fmla="*/ 573133 w 790737"/>
                <a:gd name="connsiteY36" fmla="*/ 333536 h 828892"/>
                <a:gd name="connsiteX37" fmla="*/ 602961 w 790737"/>
                <a:gd name="connsiteY37" fmla="*/ 354592 h 828892"/>
                <a:gd name="connsiteX38" fmla="*/ 580254 w 790737"/>
                <a:gd name="connsiteY38" fmla="*/ 396837 h 828892"/>
                <a:gd name="connsiteX39" fmla="*/ 419025 w 790737"/>
                <a:gd name="connsiteY39" fmla="*/ 450144 h 828892"/>
                <a:gd name="connsiteX40" fmla="*/ 405818 w 790737"/>
                <a:gd name="connsiteY40" fmla="*/ 463695 h 828892"/>
                <a:gd name="connsiteX41" fmla="*/ 419482 w 790737"/>
                <a:gd name="connsiteY41" fmla="*/ 476793 h 828892"/>
                <a:gd name="connsiteX42" fmla="*/ 427490 w 790737"/>
                <a:gd name="connsiteY42" fmla="*/ 473998 h 828892"/>
                <a:gd name="connsiteX43" fmla="*/ 588719 w 790737"/>
                <a:gd name="connsiteY43" fmla="*/ 420692 h 828892"/>
                <a:gd name="connsiteX44" fmla="*/ 612903 w 790737"/>
                <a:gd name="connsiteY44" fmla="*/ 422158 h 828892"/>
                <a:gd name="connsiteX45" fmla="*/ 625667 w 790737"/>
                <a:gd name="connsiteY45" fmla="*/ 438949 h 828892"/>
                <a:gd name="connsiteX46" fmla="*/ 609947 w 790737"/>
                <a:gd name="connsiteY46" fmla="*/ 479728 h 828892"/>
                <a:gd name="connsiteX47" fmla="*/ 393228 w 790737"/>
                <a:gd name="connsiteY47" fmla="*/ 573014 h 828892"/>
                <a:gd name="connsiteX48" fmla="*/ 198141 w 790737"/>
                <a:gd name="connsiteY48" fmla="*/ 632850 h 828892"/>
                <a:gd name="connsiteX49" fmla="*/ 193842 w 790737"/>
                <a:gd name="connsiteY49" fmla="*/ 635649 h 828892"/>
                <a:gd name="connsiteX50" fmla="*/ 3995 w 790737"/>
                <a:gd name="connsiteY50" fmla="*/ 807294 h 828892"/>
                <a:gd name="connsiteX51" fmla="*/ 3323 w 790737"/>
                <a:gd name="connsiteY51" fmla="*/ 824885 h 828892"/>
                <a:gd name="connsiteX52" fmla="*/ 21058 w 790737"/>
                <a:gd name="connsiteY52" fmla="*/ 825552 h 828892"/>
                <a:gd name="connsiteX53" fmla="*/ 209159 w 790737"/>
                <a:gd name="connsiteY53" fmla="*/ 655505 h 828892"/>
                <a:gd name="connsiteX54" fmla="*/ 400484 w 790737"/>
                <a:gd name="connsiteY54" fmla="*/ 595003 h 828892"/>
                <a:gd name="connsiteX55" fmla="*/ 618815 w 790737"/>
                <a:gd name="connsiteY55" fmla="*/ 500784 h 828892"/>
                <a:gd name="connsiteX56" fmla="*/ 630101 w 790737"/>
                <a:gd name="connsiteY56" fmla="*/ 492389 h 828892"/>
                <a:gd name="connsiteX57" fmla="*/ 770370 w 790737"/>
                <a:gd name="connsiteY57" fmla="*/ 581010 h 828892"/>
                <a:gd name="connsiteX58" fmla="*/ 784881 w 790737"/>
                <a:gd name="connsiteY58" fmla="*/ 559821 h 828892"/>
                <a:gd name="connsiteX59" fmla="*/ 324303 w 790737"/>
                <a:gd name="connsiteY59" fmla="*/ 115648 h 828892"/>
                <a:gd name="connsiteX60" fmla="*/ 334246 w 790737"/>
                <a:gd name="connsiteY60" fmla="*/ 108718 h 828892"/>
                <a:gd name="connsiteX61" fmla="*/ 333883 w 790737"/>
                <a:gd name="connsiteY61" fmla="*/ 89876 h 828892"/>
                <a:gd name="connsiteX62" fmla="*/ 325647 w 790737"/>
                <a:gd name="connsiteY62" fmla="*/ 86196 h 828892"/>
                <a:gd name="connsiteX63" fmla="*/ 317182 w 790737"/>
                <a:gd name="connsiteY63" fmla="*/ 88995 h 828892"/>
                <a:gd name="connsiteX64" fmla="*/ 283190 w 790737"/>
                <a:gd name="connsiteY64" fmla="*/ 115648 h 828892"/>
                <a:gd name="connsiteX65" fmla="*/ 237240 w 790737"/>
                <a:gd name="connsiteY65" fmla="*/ 118446 h 828892"/>
                <a:gd name="connsiteX66" fmla="*/ 190483 w 790737"/>
                <a:gd name="connsiteY66" fmla="*/ 97390 h 828892"/>
                <a:gd name="connsiteX67" fmla="*/ 196126 w 790737"/>
                <a:gd name="connsiteY67" fmla="*/ 80599 h 828892"/>
                <a:gd name="connsiteX68" fmla="*/ 311002 w 790737"/>
                <a:gd name="connsiteY68" fmla="*/ 34089 h 828892"/>
                <a:gd name="connsiteX69" fmla="*/ 337873 w 790737"/>
                <a:gd name="connsiteY69" fmla="*/ 27160 h 828892"/>
                <a:gd name="connsiteX70" fmla="*/ 371597 w 790737"/>
                <a:gd name="connsiteY70" fmla="*/ 46483 h 828892"/>
                <a:gd name="connsiteX71" fmla="*/ 423996 w 790737"/>
                <a:gd name="connsiteY71" fmla="*/ 119646 h 828892"/>
                <a:gd name="connsiteX72" fmla="*/ 456108 w 790737"/>
                <a:gd name="connsiteY72" fmla="*/ 119912 h 828892"/>
                <a:gd name="connsiteX73" fmla="*/ 426281 w 790737"/>
                <a:gd name="connsiteY73" fmla="*/ 80599 h 828892"/>
                <a:gd name="connsiteX74" fmla="*/ 464573 w 790737"/>
                <a:gd name="connsiteY74" fmla="*/ 81932 h 828892"/>
                <a:gd name="connsiteX75" fmla="*/ 492519 w 790737"/>
                <a:gd name="connsiteY75" fmla="*/ 96058 h 828892"/>
                <a:gd name="connsiteX76" fmla="*/ 506626 w 790737"/>
                <a:gd name="connsiteY76" fmla="*/ 122711 h 82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90737" h="828892">
                  <a:moveTo>
                    <a:pt x="784881" y="559821"/>
                  </a:moveTo>
                  <a:lnTo>
                    <a:pt x="645955" y="471333"/>
                  </a:lnTo>
                  <a:cubicBezTo>
                    <a:pt x="651773" y="457994"/>
                    <a:pt x="652781" y="443071"/>
                    <a:pt x="648777" y="429088"/>
                  </a:cubicBezTo>
                  <a:cubicBezTo>
                    <a:pt x="644222" y="414555"/>
                    <a:pt x="634024" y="402420"/>
                    <a:pt x="620427" y="395372"/>
                  </a:cubicBezTo>
                  <a:cubicBezTo>
                    <a:pt x="631055" y="380179"/>
                    <a:pt x="633715" y="360853"/>
                    <a:pt x="627548" y="343398"/>
                  </a:cubicBezTo>
                  <a:cubicBezTo>
                    <a:pt x="623168" y="329550"/>
                    <a:pt x="613535" y="317935"/>
                    <a:pt x="600677" y="311015"/>
                  </a:cubicBezTo>
                  <a:cubicBezTo>
                    <a:pt x="610552" y="298241"/>
                    <a:pt x="614636" y="281979"/>
                    <a:pt x="611963" y="266104"/>
                  </a:cubicBezTo>
                  <a:cubicBezTo>
                    <a:pt x="607650" y="247325"/>
                    <a:pt x="595222" y="231382"/>
                    <a:pt x="577970" y="222527"/>
                  </a:cubicBezTo>
                  <a:cubicBezTo>
                    <a:pt x="585709" y="207353"/>
                    <a:pt x="588222" y="190074"/>
                    <a:pt x="585091" y="173352"/>
                  </a:cubicBezTo>
                  <a:cubicBezTo>
                    <a:pt x="579663" y="149754"/>
                    <a:pt x="561767" y="130929"/>
                    <a:pt x="538335" y="124177"/>
                  </a:cubicBezTo>
                  <a:lnTo>
                    <a:pt x="516972" y="83398"/>
                  </a:lnTo>
                  <a:cubicBezTo>
                    <a:pt x="512780" y="74462"/>
                    <a:pt x="505874" y="67051"/>
                    <a:pt x="497221" y="62208"/>
                  </a:cubicBezTo>
                  <a:cubicBezTo>
                    <a:pt x="487951" y="57651"/>
                    <a:pt x="477739" y="55279"/>
                    <a:pt x="467394" y="55279"/>
                  </a:cubicBezTo>
                  <a:lnTo>
                    <a:pt x="409352" y="52480"/>
                  </a:lnTo>
                  <a:lnTo>
                    <a:pt x="393766" y="29958"/>
                  </a:lnTo>
                  <a:cubicBezTo>
                    <a:pt x="384764" y="13671"/>
                    <a:pt x="368413" y="2664"/>
                    <a:pt x="349831" y="373"/>
                  </a:cubicBezTo>
                  <a:cubicBezTo>
                    <a:pt x="331747" y="-1484"/>
                    <a:pt x="313595" y="3253"/>
                    <a:pt x="298775" y="13700"/>
                  </a:cubicBezTo>
                  <a:cubicBezTo>
                    <a:pt x="265092" y="36092"/>
                    <a:pt x="226907" y="50962"/>
                    <a:pt x="186855" y="57278"/>
                  </a:cubicBezTo>
                  <a:cubicBezTo>
                    <a:pt x="175596" y="59906"/>
                    <a:pt x="166796" y="68628"/>
                    <a:pt x="164149" y="79799"/>
                  </a:cubicBezTo>
                  <a:cubicBezTo>
                    <a:pt x="162859" y="90611"/>
                    <a:pt x="165372" y="101535"/>
                    <a:pt x="171270" y="110717"/>
                  </a:cubicBezTo>
                  <a:cubicBezTo>
                    <a:pt x="186506" y="133457"/>
                    <a:pt x="213217" y="145932"/>
                    <a:pt x="240598" y="143100"/>
                  </a:cubicBezTo>
                  <a:lnTo>
                    <a:pt x="288833" y="140302"/>
                  </a:lnTo>
                  <a:lnTo>
                    <a:pt x="522749" y="150030"/>
                  </a:lnTo>
                  <a:cubicBezTo>
                    <a:pt x="540834" y="151019"/>
                    <a:pt x="555667" y="164609"/>
                    <a:pt x="558085" y="182414"/>
                  </a:cubicBezTo>
                  <a:cubicBezTo>
                    <a:pt x="560907" y="197872"/>
                    <a:pt x="562385" y="216130"/>
                    <a:pt x="549621" y="217596"/>
                  </a:cubicBezTo>
                  <a:lnTo>
                    <a:pt x="368238" y="239984"/>
                  </a:lnTo>
                  <a:cubicBezTo>
                    <a:pt x="360943" y="238606"/>
                    <a:pt x="353916" y="243349"/>
                    <a:pt x="352518" y="250579"/>
                  </a:cubicBezTo>
                  <a:cubicBezTo>
                    <a:pt x="351134" y="257808"/>
                    <a:pt x="355918" y="264788"/>
                    <a:pt x="363200" y="266166"/>
                  </a:cubicBezTo>
                  <a:cubicBezTo>
                    <a:pt x="365846" y="266667"/>
                    <a:pt x="368588" y="266365"/>
                    <a:pt x="371060" y="265305"/>
                  </a:cubicBezTo>
                  <a:lnTo>
                    <a:pt x="550965" y="242916"/>
                  </a:lnTo>
                  <a:cubicBezTo>
                    <a:pt x="570849" y="242916"/>
                    <a:pt x="582270" y="262506"/>
                    <a:pt x="585091" y="275166"/>
                  </a:cubicBezTo>
                  <a:cubicBezTo>
                    <a:pt x="587913" y="287826"/>
                    <a:pt x="585091" y="306084"/>
                    <a:pt x="568028" y="308882"/>
                  </a:cubicBezTo>
                  <a:lnTo>
                    <a:pt x="411904" y="340600"/>
                  </a:lnTo>
                  <a:cubicBezTo>
                    <a:pt x="404488" y="340485"/>
                    <a:pt x="398375" y="346357"/>
                    <a:pt x="398254" y="353715"/>
                  </a:cubicBezTo>
                  <a:cubicBezTo>
                    <a:pt x="398146" y="361076"/>
                    <a:pt x="404071" y="367134"/>
                    <a:pt x="411488" y="367250"/>
                  </a:cubicBezTo>
                  <a:cubicBezTo>
                    <a:pt x="413584" y="367282"/>
                    <a:pt x="415653" y="366826"/>
                    <a:pt x="417548" y="365920"/>
                  </a:cubicBezTo>
                  <a:lnTo>
                    <a:pt x="573133" y="333536"/>
                  </a:lnTo>
                  <a:cubicBezTo>
                    <a:pt x="586999" y="332099"/>
                    <a:pt x="599790" y="341122"/>
                    <a:pt x="602961" y="354592"/>
                  </a:cubicBezTo>
                  <a:cubicBezTo>
                    <a:pt x="607126" y="381245"/>
                    <a:pt x="598661" y="391240"/>
                    <a:pt x="580254" y="396837"/>
                  </a:cubicBezTo>
                  <a:lnTo>
                    <a:pt x="419025" y="450144"/>
                  </a:lnTo>
                  <a:cubicBezTo>
                    <a:pt x="411609" y="450269"/>
                    <a:pt x="405697" y="456336"/>
                    <a:pt x="405818" y="463695"/>
                  </a:cubicBezTo>
                  <a:cubicBezTo>
                    <a:pt x="405952" y="471054"/>
                    <a:pt x="412066" y="476918"/>
                    <a:pt x="419482" y="476793"/>
                  </a:cubicBezTo>
                  <a:cubicBezTo>
                    <a:pt x="422384" y="476743"/>
                    <a:pt x="425193" y="475762"/>
                    <a:pt x="427490" y="473998"/>
                  </a:cubicBezTo>
                  <a:lnTo>
                    <a:pt x="588719" y="420692"/>
                  </a:lnTo>
                  <a:cubicBezTo>
                    <a:pt x="596418" y="416614"/>
                    <a:pt x="605769" y="417180"/>
                    <a:pt x="612903" y="422158"/>
                  </a:cubicBezTo>
                  <a:cubicBezTo>
                    <a:pt x="619231" y="425864"/>
                    <a:pt x="623813" y="431900"/>
                    <a:pt x="625667" y="438949"/>
                  </a:cubicBezTo>
                  <a:cubicBezTo>
                    <a:pt x="630974" y="454523"/>
                    <a:pt x="624377" y="471639"/>
                    <a:pt x="609947" y="479728"/>
                  </a:cubicBezTo>
                  <a:cubicBezTo>
                    <a:pt x="549083" y="507847"/>
                    <a:pt x="393228" y="573014"/>
                    <a:pt x="393228" y="573014"/>
                  </a:cubicBezTo>
                  <a:lnTo>
                    <a:pt x="198141" y="632850"/>
                  </a:lnTo>
                  <a:cubicBezTo>
                    <a:pt x="196664" y="632850"/>
                    <a:pt x="195320" y="634183"/>
                    <a:pt x="193842" y="635649"/>
                  </a:cubicBezTo>
                  <a:lnTo>
                    <a:pt x="3995" y="807294"/>
                  </a:lnTo>
                  <a:cubicBezTo>
                    <a:pt x="-1084" y="811968"/>
                    <a:pt x="-1393" y="819844"/>
                    <a:pt x="3323" y="824885"/>
                  </a:cubicBezTo>
                  <a:cubicBezTo>
                    <a:pt x="8039" y="829927"/>
                    <a:pt x="15980" y="830225"/>
                    <a:pt x="21058" y="825552"/>
                  </a:cubicBezTo>
                  <a:lnTo>
                    <a:pt x="209159" y="655505"/>
                  </a:lnTo>
                  <a:lnTo>
                    <a:pt x="400484" y="595003"/>
                  </a:lnTo>
                  <a:cubicBezTo>
                    <a:pt x="400484" y="595003"/>
                    <a:pt x="556473" y="530369"/>
                    <a:pt x="618815" y="500784"/>
                  </a:cubicBezTo>
                  <a:cubicBezTo>
                    <a:pt x="622980" y="497986"/>
                    <a:pt x="627279" y="496653"/>
                    <a:pt x="630101" y="492389"/>
                  </a:cubicBezTo>
                  <a:lnTo>
                    <a:pt x="770370" y="581010"/>
                  </a:lnTo>
                  <a:cubicBezTo>
                    <a:pt x="784881" y="589406"/>
                    <a:pt x="798988" y="568350"/>
                    <a:pt x="784881" y="559821"/>
                  </a:cubicBezTo>
                  <a:close/>
                  <a:moveTo>
                    <a:pt x="324303" y="115648"/>
                  </a:moveTo>
                  <a:lnTo>
                    <a:pt x="334246" y="108718"/>
                  </a:lnTo>
                  <a:cubicBezTo>
                    <a:pt x="339392" y="103414"/>
                    <a:pt x="339230" y="94977"/>
                    <a:pt x="333883" y="89876"/>
                  </a:cubicBezTo>
                  <a:cubicBezTo>
                    <a:pt x="331639" y="87743"/>
                    <a:pt x="328737" y="86444"/>
                    <a:pt x="325647" y="86196"/>
                  </a:cubicBezTo>
                  <a:cubicBezTo>
                    <a:pt x="322637" y="86457"/>
                    <a:pt x="319748" y="87416"/>
                    <a:pt x="317182" y="88995"/>
                  </a:cubicBezTo>
                  <a:lnTo>
                    <a:pt x="283190" y="115648"/>
                  </a:lnTo>
                  <a:lnTo>
                    <a:pt x="237240" y="118446"/>
                  </a:lnTo>
                  <a:cubicBezTo>
                    <a:pt x="218859" y="120990"/>
                    <a:pt x="200654" y="112789"/>
                    <a:pt x="190483" y="97390"/>
                  </a:cubicBezTo>
                  <a:cubicBezTo>
                    <a:pt x="183497" y="84064"/>
                    <a:pt x="186318" y="84064"/>
                    <a:pt x="196126" y="80599"/>
                  </a:cubicBezTo>
                  <a:cubicBezTo>
                    <a:pt x="236944" y="72111"/>
                    <a:pt x="275854" y="56353"/>
                    <a:pt x="311002" y="34089"/>
                  </a:cubicBezTo>
                  <a:cubicBezTo>
                    <a:pt x="319144" y="29368"/>
                    <a:pt x="328441" y="26970"/>
                    <a:pt x="337873" y="27160"/>
                  </a:cubicBezTo>
                  <a:cubicBezTo>
                    <a:pt x="351578" y="27891"/>
                    <a:pt x="364113" y="35072"/>
                    <a:pt x="371597" y="46483"/>
                  </a:cubicBezTo>
                  <a:lnTo>
                    <a:pt x="423996" y="119646"/>
                  </a:lnTo>
                  <a:close/>
                  <a:moveTo>
                    <a:pt x="456108" y="119912"/>
                  </a:moveTo>
                  <a:lnTo>
                    <a:pt x="426281" y="80599"/>
                  </a:lnTo>
                  <a:lnTo>
                    <a:pt x="464573" y="81932"/>
                  </a:lnTo>
                  <a:cubicBezTo>
                    <a:pt x="475885" y="80707"/>
                    <a:pt x="486863" y="86253"/>
                    <a:pt x="492519" y="96058"/>
                  </a:cubicBezTo>
                  <a:lnTo>
                    <a:pt x="506626" y="122711"/>
                  </a:lnTo>
                  <a:close/>
                </a:path>
              </a:pathLst>
            </a:custGeom>
            <a:grpFill/>
            <a:ln w="13435" cap="flat">
              <a:solidFill>
                <a:srgbClr val="7030A0"/>
              </a:solidFill>
              <a:prstDash val="solid"/>
              <a:miter/>
            </a:ln>
          </p:spPr>
          <p:txBody>
            <a:bodyPr rtlCol="0" anchor="ctr"/>
            <a:lstStyle/>
            <a:p>
              <a:endParaRPr lang="fr-FR"/>
            </a:p>
          </p:txBody>
        </p:sp>
        <p:sp>
          <p:nvSpPr>
            <p:cNvPr id="10" name="Forme libre 9">
              <a:extLst>
                <a:ext uri="{FF2B5EF4-FFF2-40B4-BE49-F238E27FC236}">
                  <a16:creationId xmlns:a16="http://schemas.microsoft.com/office/drawing/2014/main" id="{D2558227-C415-E446-88C9-6B4EDAB0D8B7}"/>
                </a:ext>
              </a:extLst>
            </p:cNvPr>
            <p:cNvSpPr/>
            <p:nvPr/>
          </p:nvSpPr>
          <p:spPr>
            <a:xfrm>
              <a:off x="4758427" y="9573544"/>
              <a:ext cx="308718" cy="170690"/>
            </a:xfrm>
            <a:custGeom>
              <a:avLst/>
              <a:gdLst>
                <a:gd name="connsiteX0" fmla="*/ 302202 w 308718"/>
                <a:gd name="connsiteY0" fmla="*/ 146678 h 170690"/>
                <a:gd name="connsiteX1" fmla="*/ 127537 w 308718"/>
                <a:gd name="connsiteY1" fmla="*/ 34203 h 170690"/>
                <a:gd name="connsiteX2" fmla="*/ 15483 w 308718"/>
                <a:gd name="connsiteY2" fmla="*/ 487 h 170690"/>
                <a:gd name="connsiteX3" fmla="*/ 7018 w 308718"/>
                <a:gd name="connsiteY3" fmla="*/ 24341 h 170690"/>
                <a:gd name="connsiteX4" fmla="*/ 116117 w 308718"/>
                <a:gd name="connsiteY4" fmla="*/ 58057 h 170690"/>
                <a:gd name="connsiteX5" fmla="*/ 288094 w 308718"/>
                <a:gd name="connsiteY5" fmla="*/ 167734 h 170690"/>
                <a:gd name="connsiteX6" fmla="*/ 302202 w 308718"/>
                <a:gd name="connsiteY6" fmla="*/ 146678 h 17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718" h="170690">
                  <a:moveTo>
                    <a:pt x="302202" y="146678"/>
                  </a:moveTo>
                  <a:lnTo>
                    <a:pt x="127537" y="34203"/>
                  </a:lnTo>
                  <a:lnTo>
                    <a:pt x="15483" y="487"/>
                  </a:lnTo>
                  <a:cubicBezTo>
                    <a:pt x="-103" y="-3778"/>
                    <a:pt x="-5746" y="20076"/>
                    <a:pt x="7018" y="24341"/>
                  </a:cubicBezTo>
                  <a:lnTo>
                    <a:pt x="116117" y="58057"/>
                  </a:lnTo>
                  <a:lnTo>
                    <a:pt x="288094" y="167734"/>
                  </a:lnTo>
                  <a:cubicBezTo>
                    <a:pt x="302202" y="178929"/>
                    <a:pt x="317787" y="155074"/>
                    <a:pt x="302202" y="146678"/>
                  </a:cubicBezTo>
                  <a:close/>
                </a:path>
              </a:pathLst>
            </a:custGeom>
            <a:grpFill/>
            <a:ln w="13435" cap="flat">
              <a:solidFill>
                <a:srgbClr val="7030A0"/>
              </a:solidFill>
              <a:prstDash val="solid"/>
              <a:miter/>
            </a:ln>
          </p:spPr>
          <p:txBody>
            <a:bodyPr rtlCol="0" anchor="ctr"/>
            <a:lstStyle/>
            <a:p>
              <a:endParaRPr lang="fr-FR"/>
            </a:p>
          </p:txBody>
        </p:sp>
      </p:grpSp>
    </p:spTree>
    <p:extLst>
      <p:ext uri="{BB962C8B-B14F-4D97-AF65-F5344CB8AC3E}">
        <p14:creationId xmlns:p14="http://schemas.microsoft.com/office/powerpoint/2010/main" val="293856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FINALITE est multiple</a:t>
            </a:r>
            <a:endParaRPr lang="fr-FR" dirty="0"/>
          </a:p>
        </p:txBody>
      </p:sp>
      <p:sp>
        <p:nvSpPr>
          <p:cNvPr id="5" name="ZoneTexte 4"/>
          <p:cNvSpPr txBox="1"/>
          <p:nvPr/>
        </p:nvSpPr>
        <p:spPr>
          <a:xfrm>
            <a:off x="2203449" y="4411230"/>
            <a:ext cx="5867400" cy="1077218"/>
          </a:xfrm>
          <a:prstGeom prst="rect">
            <a:avLst/>
          </a:prstGeom>
          <a:noFill/>
        </p:spPr>
        <p:txBody>
          <a:bodyPr wrap="square" rtlCol="0">
            <a:spAutoFit/>
          </a:bodyPr>
          <a:lstStyle/>
          <a:p>
            <a:pPr algn="ctr"/>
            <a:r>
              <a:rPr lang="fr-FR" sz="3200" dirty="0">
                <a:solidFill>
                  <a:srgbClr val="333333"/>
                </a:solidFill>
                <a:latin typeface="Noto Serif"/>
              </a:rPr>
              <a:t>L</a:t>
            </a:r>
            <a:r>
              <a:rPr lang="fr-FR" sz="3200" dirty="0" smtClean="0">
                <a:solidFill>
                  <a:srgbClr val="333333"/>
                </a:solidFill>
                <a:latin typeface="Noto Serif"/>
              </a:rPr>
              <a:t>utte </a:t>
            </a:r>
            <a:r>
              <a:rPr lang="fr-FR" sz="3200" dirty="0">
                <a:solidFill>
                  <a:srgbClr val="333333"/>
                </a:solidFill>
                <a:latin typeface="Noto Serif"/>
              </a:rPr>
              <a:t>contre l’exclusion bancaire et le surendettement</a:t>
            </a:r>
            <a:endParaRPr lang="fr-FR" sz="3200" dirty="0"/>
          </a:p>
        </p:txBody>
      </p:sp>
      <p:sp>
        <p:nvSpPr>
          <p:cNvPr id="6" name="ZoneTexte 5"/>
          <p:cNvSpPr txBox="1"/>
          <p:nvPr/>
        </p:nvSpPr>
        <p:spPr>
          <a:xfrm>
            <a:off x="11347450" y="4435792"/>
            <a:ext cx="5943600" cy="1077218"/>
          </a:xfrm>
          <a:prstGeom prst="rect">
            <a:avLst/>
          </a:prstGeom>
          <a:noFill/>
        </p:spPr>
        <p:txBody>
          <a:bodyPr wrap="square" rtlCol="0">
            <a:spAutoFit/>
          </a:bodyPr>
          <a:lstStyle/>
          <a:p>
            <a:pPr algn="ctr"/>
            <a:r>
              <a:rPr lang="fr-FR" sz="3200" dirty="0">
                <a:solidFill>
                  <a:srgbClr val="000000"/>
                </a:solidFill>
                <a:latin typeface="Lato"/>
              </a:rPr>
              <a:t>R</a:t>
            </a:r>
            <a:r>
              <a:rPr lang="fr-FR" sz="3200" dirty="0" smtClean="0">
                <a:solidFill>
                  <a:srgbClr val="000000"/>
                </a:solidFill>
                <a:latin typeface="Lato"/>
              </a:rPr>
              <a:t>etrouver </a:t>
            </a:r>
            <a:r>
              <a:rPr lang="fr-FR" sz="3200" dirty="0">
                <a:solidFill>
                  <a:srgbClr val="000000"/>
                </a:solidFill>
                <a:latin typeface="Lato"/>
              </a:rPr>
              <a:t>une autonomie bancaire pérenne</a:t>
            </a:r>
            <a:endParaRPr lang="fr-FR" sz="3200" dirty="0"/>
          </a:p>
        </p:txBody>
      </p:sp>
      <p:sp>
        <p:nvSpPr>
          <p:cNvPr id="7" name="Graphique 19">
            <a:extLst>
              <a:ext uri="{FF2B5EF4-FFF2-40B4-BE49-F238E27FC236}">
                <a16:creationId xmlns:a16="http://schemas.microsoft.com/office/drawing/2014/main" id="{1EC4E456-DC4B-4E7F-A55A-DA611220CE28}"/>
              </a:ext>
            </a:extLst>
          </p:cNvPr>
          <p:cNvSpPr/>
          <p:nvPr/>
        </p:nvSpPr>
        <p:spPr>
          <a:xfrm>
            <a:off x="13542067" y="2580425"/>
            <a:ext cx="1554366" cy="1447586"/>
          </a:xfrm>
          <a:custGeom>
            <a:avLst/>
            <a:gdLst>
              <a:gd name="connsiteX0" fmla="*/ 722990 w 741583"/>
              <a:gd name="connsiteY0" fmla="*/ 55243 h 612612"/>
              <a:gd name="connsiteX1" fmla="*/ 711060 w 741583"/>
              <a:gd name="connsiteY1" fmla="*/ 27299 h 612612"/>
              <a:gd name="connsiteX2" fmla="*/ 683116 w 741583"/>
              <a:gd name="connsiteY2" fmla="*/ 39229 h 612612"/>
              <a:gd name="connsiteX3" fmla="*/ 580369 w 741583"/>
              <a:gd name="connsiteY3" fmla="*/ 295988 h 612612"/>
              <a:gd name="connsiteX4" fmla="*/ 517066 w 741583"/>
              <a:gd name="connsiteY4" fmla="*/ 236339 h 612612"/>
              <a:gd name="connsiteX5" fmla="*/ 487510 w 741583"/>
              <a:gd name="connsiteY5" fmla="*/ 236554 h 612612"/>
              <a:gd name="connsiteX6" fmla="*/ 393684 w 741583"/>
              <a:gd name="connsiteY6" fmla="*/ 326941 h 612612"/>
              <a:gd name="connsiteX7" fmla="*/ 322212 w 741583"/>
              <a:gd name="connsiteY7" fmla="*/ 224517 h 612612"/>
              <a:gd name="connsiteX8" fmla="*/ 304157 w 741583"/>
              <a:gd name="connsiteY8" fmla="*/ 215381 h 612612"/>
              <a:gd name="connsiteX9" fmla="*/ 286530 w 741583"/>
              <a:gd name="connsiteY9" fmla="*/ 225377 h 612612"/>
              <a:gd name="connsiteX10" fmla="*/ 174111 w 741583"/>
              <a:gd name="connsiteY10" fmla="*/ 403572 h 612612"/>
              <a:gd name="connsiteX11" fmla="*/ 180774 w 741583"/>
              <a:gd name="connsiteY11" fmla="*/ 433127 h 612612"/>
              <a:gd name="connsiteX12" fmla="*/ 192167 w 741583"/>
              <a:gd name="connsiteY12" fmla="*/ 436459 h 612612"/>
              <a:gd name="connsiteX13" fmla="*/ 210330 w 741583"/>
              <a:gd name="connsiteY13" fmla="*/ 426464 h 612612"/>
              <a:gd name="connsiteX14" fmla="*/ 305446 w 741583"/>
              <a:gd name="connsiteY14" fmla="*/ 275675 h 612612"/>
              <a:gd name="connsiteX15" fmla="*/ 372726 w 741583"/>
              <a:gd name="connsiteY15" fmla="*/ 372189 h 612612"/>
              <a:gd name="connsiteX16" fmla="*/ 388203 w 741583"/>
              <a:gd name="connsiteY16" fmla="*/ 381217 h 612612"/>
              <a:gd name="connsiteX17" fmla="*/ 405184 w 741583"/>
              <a:gd name="connsiteY17" fmla="*/ 375305 h 612612"/>
              <a:gd name="connsiteX18" fmla="*/ 502449 w 741583"/>
              <a:gd name="connsiteY18" fmla="*/ 281587 h 612612"/>
              <a:gd name="connsiteX19" fmla="*/ 573813 w 741583"/>
              <a:gd name="connsiteY19" fmla="*/ 348866 h 612612"/>
              <a:gd name="connsiteX20" fmla="*/ 593159 w 741583"/>
              <a:gd name="connsiteY20" fmla="*/ 354240 h 612612"/>
              <a:gd name="connsiteX21" fmla="*/ 608421 w 741583"/>
              <a:gd name="connsiteY21" fmla="*/ 341236 h 612612"/>
              <a:gd name="connsiteX22" fmla="*/ 722990 w 741583"/>
              <a:gd name="connsiteY22" fmla="*/ 55243 h 612612"/>
              <a:gd name="connsiteX23" fmla="*/ 742658 w 741583"/>
              <a:gd name="connsiteY23" fmla="*/ 553715 h 612612"/>
              <a:gd name="connsiteX24" fmla="*/ 742658 w 741583"/>
              <a:gd name="connsiteY24" fmla="*/ 510832 h 612612"/>
              <a:gd name="connsiteX25" fmla="*/ 107906 w 741583"/>
              <a:gd name="connsiteY25" fmla="*/ 510832 h 612612"/>
              <a:gd name="connsiteX26" fmla="*/ 107906 w 741583"/>
              <a:gd name="connsiteY26" fmla="*/ 0 h 612612"/>
              <a:gd name="connsiteX27" fmla="*/ 64915 w 741583"/>
              <a:gd name="connsiteY27" fmla="*/ 0 h 612612"/>
              <a:gd name="connsiteX28" fmla="*/ 64915 w 741583"/>
              <a:gd name="connsiteY28" fmla="*/ 81574 h 612612"/>
              <a:gd name="connsiteX29" fmla="*/ 0 w 741583"/>
              <a:gd name="connsiteY29" fmla="*/ 81574 h 612612"/>
              <a:gd name="connsiteX30" fmla="*/ 0 w 741583"/>
              <a:gd name="connsiteY30" fmla="*/ 124457 h 612612"/>
              <a:gd name="connsiteX31" fmla="*/ 64915 w 741583"/>
              <a:gd name="connsiteY31" fmla="*/ 124457 h 612612"/>
              <a:gd name="connsiteX32" fmla="*/ 64915 w 741583"/>
              <a:gd name="connsiteY32" fmla="*/ 254395 h 612612"/>
              <a:gd name="connsiteX33" fmla="*/ 0 w 741583"/>
              <a:gd name="connsiteY33" fmla="*/ 254395 h 612612"/>
              <a:gd name="connsiteX34" fmla="*/ 0 w 741583"/>
              <a:gd name="connsiteY34" fmla="*/ 297278 h 612612"/>
              <a:gd name="connsiteX35" fmla="*/ 64915 w 741583"/>
              <a:gd name="connsiteY35" fmla="*/ 297278 h 612612"/>
              <a:gd name="connsiteX36" fmla="*/ 64915 w 741583"/>
              <a:gd name="connsiteY36" fmla="*/ 427216 h 612612"/>
              <a:gd name="connsiteX37" fmla="*/ 0 w 741583"/>
              <a:gd name="connsiteY37" fmla="*/ 427216 h 612612"/>
              <a:gd name="connsiteX38" fmla="*/ 0 w 741583"/>
              <a:gd name="connsiteY38" fmla="*/ 470099 h 612612"/>
              <a:gd name="connsiteX39" fmla="*/ 64915 w 741583"/>
              <a:gd name="connsiteY39" fmla="*/ 470099 h 612612"/>
              <a:gd name="connsiteX40" fmla="*/ 64915 w 741583"/>
              <a:gd name="connsiteY40" fmla="*/ 510725 h 612612"/>
              <a:gd name="connsiteX41" fmla="*/ 64915 w 741583"/>
              <a:gd name="connsiteY41" fmla="*/ 551566 h 612612"/>
              <a:gd name="connsiteX42" fmla="*/ 64915 w 741583"/>
              <a:gd name="connsiteY42" fmla="*/ 553608 h 612612"/>
              <a:gd name="connsiteX43" fmla="*/ 152186 w 741583"/>
              <a:gd name="connsiteY43" fmla="*/ 553608 h 612612"/>
              <a:gd name="connsiteX44" fmla="*/ 152186 w 741583"/>
              <a:gd name="connsiteY44" fmla="*/ 616159 h 612612"/>
              <a:gd name="connsiteX45" fmla="*/ 195069 w 741583"/>
              <a:gd name="connsiteY45" fmla="*/ 616159 h 612612"/>
              <a:gd name="connsiteX46" fmla="*/ 195069 w 741583"/>
              <a:gd name="connsiteY46" fmla="*/ 553608 h 612612"/>
              <a:gd name="connsiteX47" fmla="*/ 305984 w 741583"/>
              <a:gd name="connsiteY47" fmla="*/ 553608 h 612612"/>
              <a:gd name="connsiteX48" fmla="*/ 305984 w 741583"/>
              <a:gd name="connsiteY48" fmla="*/ 616159 h 612612"/>
              <a:gd name="connsiteX49" fmla="*/ 348866 w 741583"/>
              <a:gd name="connsiteY49" fmla="*/ 616159 h 612612"/>
              <a:gd name="connsiteX50" fmla="*/ 348866 w 741583"/>
              <a:gd name="connsiteY50" fmla="*/ 553608 h 612612"/>
              <a:gd name="connsiteX51" fmla="*/ 459781 w 741583"/>
              <a:gd name="connsiteY51" fmla="*/ 553608 h 612612"/>
              <a:gd name="connsiteX52" fmla="*/ 459781 w 741583"/>
              <a:gd name="connsiteY52" fmla="*/ 616159 h 612612"/>
              <a:gd name="connsiteX53" fmla="*/ 502664 w 741583"/>
              <a:gd name="connsiteY53" fmla="*/ 616159 h 612612"/>
              <a:gd name="connsiteX54" fmla="*/ 502664 w 741583"/>
              <a:gd name="connsiteY54" fmla="*/ 553608 h 612612"/>
              <a:gd name="connsiteX55" fmla="*/ 613579 w 741583"/>
              <a:gd name="connsiteY55" fmla="*/ 553608 h 612612"/>
              <a:gd name="connsiteX56" fmla="*/ 613579 w 741583"/>
              <a:gd name="connsiteY56" fmla="*/ 616159 h 612612"/>
              <a:gd name="connsiteX57" fmla="*/ 656462 w 741583"/>
              <a:gd name="connsiteY57" fmla="*/ 616159 h 612612"/>
              <a:gd name="connsiteX58" fmla="*/ 656462 w 741583"/>
              <a:gd name="connsiteY58" fmla="*/ 553608 h 612612"/>
              <a:gd name="connsiteX59" fmla="*/ 742658 w 741583"/>
              <a:gd name="connsiteY59" fmla="*/ 553608 h 61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41583" h="612612">
                <a:moveTo>
                  <a:pt x="722990" y="55243"/>
                </a:moveTo>
                <a:cubicBezTo>
                  <a:pt x="727396" y="44280"/>
                  <a:pt x="722022" y="31813"/>
                  <a:pt x="711060" y="27299"/>
                </a:cubicBezTo>
                <a:cubicBezTo>
                  <a:pt x="700097" y="22892"/>
                  <a:pt x="687630" y="28266"/>
                  <a:pt x="683116" y="39229"/>
                </a:cubicBezTo>
                <a:lnTo>
                  <a:pt x="580369" y="295988"/>
                </a:lnTo>
                <a:lnTo>
                  <a:pt x="517066" y="236339"/>
                </a:lnTo>
                <a:cubicBezTo>
                  <a:pt x="508790" y="228494"/>
                  <a:pt x="495678" y="228601"/>
                  <a:pt x="487510" y="236554"/>
                </a:cubicBezTo>
                <a:lnTo>
                  <a:pt x="393684" y="326941"/>
                </a:lnTo>
                <a:lnTo>
                  <a:pt x="322212" y="224517"/>
                </a:lnTo>
                <a:cubicBezTo>
                  <a:pt x="318128" y="218606"/>
                  <a:pt x="311572" y="214952"/>
                  <a:pt x="304157" y="215381"/>
                </a:cubicBezTo>
                <a:cubicBezTo>
                  <a:pt x="296956" y="215596"/>
                  <a:pt x="290292" y="219251"/>
                  <a:pt x="286530" y="225377"/>
                </a:cubicBezTo>
                <a:lnTo>
                  <a:pt x="174111" y="403572"/>
                </a:lnTo>
                <a:cubicBezTo>
                  <a:pt x="167770" y="413567"/>
                  <a:pt x="170779" y="426786"/>
                  <a:pt x="180774" y="433127"/>
                </a:cubicBezTo>
                <a:cubicBezTo>
                  <a:pt x="184321" y="435384"/>
                  <a:pt x="188298" y="436459"/>
                  <a:pt x="192167" y="436459"/>
                </a:cubicBezTo>
                <a:cubicBezTo>
                  <a:pt x="199260" y="436459"/>
                  <a:pt x="206246" y="432912"/>
                  <a:pt x="210330" y="426464"/>
                </a:cubicBezTo>
                <a:lnTo>
                  <a:pt x="305446" y="275675"/>
                </a:lnTo>
                <a:lnTo>
                  <a:pt x="372726" y="372189"/>
                </a:lnTo>
                <a:cubicBezTo>
                  <a:pt x="376273" y="377348"/>
                  <a:pt x="381969" y="380679"/>
                  <a:pt x="388203" y="381217"/>
                </a:cubicBezTo>
                <a:cubicBezTo>
                  <a:pt x="394436" y="381861"/>
                  <a:pt x="400670" y="379712"/>
                  <a:pt x="405184" y="375305"/>
                </a:cubicBezTo>
                <a:lnTo>
                  <a:pt x="502449" y="281587"/>
                </a:lnTo>
                <a:lnTo>
                  <a:pt x="573813" y="348866"/>
                </a:lnTo>
                <a:cubicBezTo>
                  <a:pt x="578972" y="353703"/>
                  <a:pt x="586173" y="355745"/>
                  <a:pt x="593159" y="354240"/>
                </a:cubicBezTo>
                <a:cubicBezTo>
                  <a:pt x="600145" y="352736"/>
                  <a:pt x="605841" y="347792"/>
                  <a:pt x="608421" y="341236"/>
                </a:cubicBezTo>
                <a:lnTo>
                  <a:pt x="722990" y="55243"/>
                </a:lnTo>
                <a:close/>
                <a:moveTo>
                  <a:pt x="742658" y="553715"/>
                </a:moveTo>
                <a:lnTo>
                  <a:pt x="742658" y="510832"/>
                </a:lnTo>
                <a:lnTo>
                  <a:pt x="107906" y="510832"/>
                </a:lnTo>
                <a:lnTo>
                  <a:pt x="107906" y="0"/>
                </a:lnTo>
                <a:lnTo>
                  <a:pt x="64915" y="0"/>
                </a:lnTo>
                <a:lnTo>
                  <a:pt x="64915" y="81574"/>
                </a:lnTo>
                <a:lnTo>
                  <a:pt x="0" y="81574"/>
                </a:lnTo>
                <a:lnTo>
                  <a:pt x="0" y="124457"/>
                </a:lnTo>
                <a:lnTo>
                  <a:pt x="64915" y="124457"/>
                </a:lnTo>
                <a:lnTo>
                  <a:pt x="64915" y="254395"/>
                </a:lnTo>
                <a:lnTo>
                  <a:pt x="0" y="254395"/>
                </a:lnTo>
                <a:lnTo>
                  <a:pt x="0" y="297278"/>
                </a:lnTo>
                <a:lnTo>
                  <a:pt x="64915" y="297278"/>
                </a:lnTo>
                <a:lnTo>
                  <a:pt x="64915" y="427216"/>
                </a:lnTo>
                <a:lnTo>
                  <a:pt x="0" y="427216"/>
                </a:lnTo>
                <a:lnTo>
                  <a:pt x="0" y="470099"/>
                </a:lnTo>
                <a:lnTo>
                  <a:pt x="64915" y="470099"/>
                </a:lnTo>
                <a:lnTo>
                  <a:pt x="64915" y="510725"/>
                </a:lnTo>
                <a:lnTo>
                  <a:pt x="64915" y="551566"/>
                </a:lnTo>
                <a:lnTo>
                  <a:pt x="64915" y="553608"/>
                </a:lnTo>
                <a:lnTo>
                  <a:pt x="152186" y="553608"/>
                </a:lnTo>
                <a:lnTo>
                  <a:pt x="152186" y="616159"/>
                </a:lnTo>
                <a:lnTo>
                  <a:pt x="195069" y="616159"/>
                </a:lnTo>
                <a:lnTo>
                  <a:pt x="195069" y="553608"/>
                </a:lnTo>
                <a:lnTo>
                  <a:pt x="305984" y="553608"/>
                </a:lnTo>
                <a:lnTo>
                  <a:pt x="305984" y="616159"/>
                </a:lnTo>
                <a:lnTo>
                  <a:pt x="348866" y="616159"/>
                </a:lnTo>
                <a:lnTo>
                  <a:pt x="348866" y="553608"/>
                </a:lnTo>
                <a:lnTo>
                  <a:pt x="459781" y="553608"/>
                </a:lnTo>
                <a:lnTo>
                  <a:pt x="459781" y="616159"/>
                </a:lnTo>
                <a:lnTo>
                  <a:pt x="502664" y="616159"/>
                </a:lnTo>
                <a:lnTo>
                  <a:pt x="502664" y="553608"/>
                </a:lnTo>
                <a:lnTo>
                  <a:pt x="613579" y="553608"/>
                </a:lnTo>
                <a:lnTo>
                  <a:pt x="613579" y="616159"/>
                </a:lnTo>
                <a:lnTo>
                  <a:pt x="656462" y="616159"/>
                </a:lnTo>
                <a:lnTo>
                  <a:pt x="656462" y="553608"/>
                </a:lnTo>
                <a:lnTo>
                  <a:pt x="742658" y="553608"/>
                </a:lnTo>
                <a:close/>
              </a:path>
            </a:pathLst>
          </a:custGeom>
          <a:solidFill>
            <a:srgbClr val="00B050"/>
          </a:solidFill>
          <a:ln w="10629" cap="flat">
            <a:solidFill>
              <a:srgbClr val="7030A0"/>
            </a:solidFill>
            <a:prstDash val="solid"/>
            <a:miter/>
          </a:ln>
        </p:spPr>
        <p:txBody>
          <a:bodyPr rtlCol="0" anchor="ctr"/>
          <a:lstStyle/>
          <a:p>
            <a:endParaRPr lang="en-GB">
              <a:solidFill>
                <a:srgbClr val="F26B43"/>
              </a:solidFill>
            </a:endParaRPr>
          </a:p>
        </p:txBody>
      </p:sp>
      <p:sp>
        <p:nvSpPr>
          <p:cNvPr id="8" name="Graphique 10">
            <a:extLst>
              <a:ext uri="{FF2B5EF4-FFF2-40B4-BE49-F238E27FC236}">
                <a16:creationId xmlns:a16="http://schemas.microsoft.com/office/drawing/2014/main" id="{3387D258-96A1-4B0F-8CF7-C84A10F08A3B}"/>
              </a:ext>
            </a:extLst>
          </p:cNvPr>
          <p:cNvSpPr/>
          <p:nvPr/>
        </p:nvSpPr>
        <p:spPr>
          <a:xfrm>
            <a:off x="4184650" y="2275411"/>
            <a:ext cx="1600200" cy="1752600"/>
          </a:xfrm>
          <a:custGeom>
            <a:avLst/>
            <a:gdLst>
              <a:gd name="connsiteX0" fmla="*/ 497075 w 870553"/>
              <a:gd name="connsiteY0" fmla="*/ 439468 h 870553"/>
              <a:gd name="connsiteX1" fmla="*/ 440006 w 870553"/>
              <a:gd name="connsiteY1" fmla="*/ 496538 h 870553"/>
              <a:gd name="connsiteX2" fmla="*/ 382936 w 870553"/>
              <a:gd name="connsiteY2" fmla="*/ 439468 h 870553"/>
              <a:gd name="connsiteX3" fmla="*/ 440006 w 870553"/>
              <a:gd name="connsiteY3" fmla="*/ 382399 h 870553"/>
              <a:gd name="connsiteX4" fmla="*/ 497075 w 870553"/>
              <a:gd name="connsiteY4" fmla="*/ 439468 h 870553"/>
              <a:gd name="connsiteX5" fmla="*/ 539958 w 870553"/>
              <a:gd name="connsiteY5" fmla="*/ 439468 h 870553"/>
              <a:gd name="connsiteX6" fmla="*/ 440006 w 870553"/>
              <a:gd name="connsiteY6" fmla="*/ 339408 h 870553"/>
              <a:gd name="connsiteX7" fmla="*/ 339946 w 870553"/>
              <a:gd name="connsiteY7" fmla="*/ 439468 h 870553"/>
              <a:gd name="connsiteX8" fmla="*/ 440006 w 870553"/>
              <a:gd name="connsiteY8" fmla="*/ 539421 h 870553"/>
              <a:gd name="connsiteX9" fmla="*/ 539958 w 870553"/>
              <a:gd name="connsiteY9" fmla="*/ 439468 h 870553"/>
              <a:gd name="connsiteX10" fmla="*/ 742980 w 870553"/>
              <a:gd name="connsiteY10" fmla="*/ 460963 h 870553"/>
              <a:gd name="connsiteX11" fmla="*/ 461071 w 870553"/>
              <a:gd name="connsiteY11" fmla="*/ 742550 h 870553"/>
              <a:gd name="connsiteX12" fmla="*/ 461071 w 870553"/>
              <a:gd name="connsiteY12" fmla="*/ 656784 h 870553"/>
              <a:gd name="connsiteX13" fmla="*/ 657322 w 870553"/>
              <a:gd name="connsiteY13" fmla="*/ 460963 h 870553"/>
              <a:gd name="connsiteX14" fmla="*/ 742980 w 870553"/>
              <a:gd name="connsiteY14" fmla="*/ 460963 h 870553"/>
              <a:gd name="connsiteX15" fmla="*/ 742980 w 870553"/>
              <a:gd name="connsiteY15" fmla="*/ 418081 h 870553"/>
              <a:gd name="connsiteX16" fmla="*/ 657214 w 870553"/>
              <a:gd name="connsiteY16" fmla="*/ 418081 h 870553"/>
              <a:gd name="connsiteX17" fmla="*/ 460963 w 870553"/>
              <a:gd name="connsiteY17" fmla="*/ 222260 h 870553"/>
              <a:gd name="connsiteX18" fmla="*/ 460963 w 870553"/>
              <a:gd name="connsiteY18" fmla="*/ 136494 h 870553"/>
              <a:gd name="connsiteX19" fmla="*/ 742980 w 870553"/>
              <a:gd name="connsiteY19" fmla="*/ 418081 h 870553"/>
              <a:gd name="connsiteX20" fmla="*/ 615514 w 870553"/>
              <a:gd name="connsiteY20" fmla="*/ 439468 h 870553"/>
              <a:gd name="connsiteX21" fmla="*/ 440006 w 870553"/>
              <a:gd name="connsiteY21" fmla="*/ 614976 h 870553"/>
              <a:gd name="connsiteX22" fmla="*/ 264498 w 870553"/>
              <a:gd name="connsiteY22" fmla="*/ 439468 h 870553"/>
              <a:gd name="connsiteX23" fmla="*/ 440006 w 870553"/>
              <a:gd name="connsiteY23" fmla="*/ 263960 h 870553"/>
              <a:gd name="connsiteX24" fmla="*/ 615514 w 870553"/>
              <a:gd name="connsiteY24" fmla="*/ 439468 h 870553"/>
              <a:gd name="connsiteX25" fmla="*/ 418188 w 870553"/>
              <a:gd name="connsiteY25" fmla="*/ 222260 h 870553"/>
              <a:gd name="connsiteX26" fmla="*/ 222797 w 870553"/>
              <a:gd name="connsiteY26" fmla="*/ 418081 h 870553"/>
              <a:gd name="connsiteX27" fmla="*/ 137032 w 870553"/>
              <a:gd name="connsiteY27" fmla="*/ 418081 h 870553"/>
              <a:gd name="connsiteX28" fmla="*/ 418296 w 870553"/>
              <a:gd name="connsiteY28" fmla="*/ 136494 h 870553"/>
              <a:gd name="connsiteX29" fmla="*/ 418296 w 870553"/>
              <a:gd name="connsiteY29" fmla="*/ 222260 h 870553"/>
              <a:gd name="connsiteX30" fmla="*/ 136924 w 870553"/>
              <a:gd name="connsiteY30" fmla="*/ 460963 h 870553"/>
              <a:gd name="connsiteX31" fmla="*/ 222690 w 870553"/>
              <a:gd name="connsiteY31" fmla="*/ 460963 h 870553"/>
              <a:gd name="connsiteX32" fmla="*/ 418081 w 870553"/>
              <a:gd name="connsiteY32" fmla="*/ 656784 h 870553"/>
              <a:gd name="connsiteX33" fmla="*/ 418081 w 870553"/>
              <a:gd name="connsiteY33" fmla="*/ 742550 h 870553"/>
              <a:gd name="connsiteX34" fmla="*/ 136924 w 870553"/>
              <a:gd name="connsiteY34" fmla="*/ 460963 h 870553"/>
              <a:gd name="connsiteX35" fmla="*/ 879152 w 870553"/>
              <a:gd name="connsiteY35" fmla="*/ 439468 h 870553"/>
              <a:gd name="connsiteX36" fmla="*/ 857656 w 870553"/>
              <a:gd name="connsiteY36" fmla="*/ 417973 h 870553"/>
              <a:gd name="connsiteX37" fmla="*/ 785970 w 870553"/>
              <a:gd name="connsiteY37" fmla="*/ 417973 h 870553"/>
              <a:gd name="connsiteX38" fmla="*/ 461071 w 870553"/>
              <a:gd name="connsiteY38" fmla="*/ 93396 h 870553"/>
              <a:gd name="connsiteX39" fmla="*/ 461071 w 870553"/>
              <a:gd name="connsiteY39" fmla="*/ 21495 h 870553"/>
              <a:gd name="connsiteX40" fmla="*/ 439576 w 870553"/>
              <a:gd name="connsiteY40" fmla="*/ 0 h 870553"/>
              <a:gd name="connsiteX41" fmla="*/ 418081 w 870553"/>
              <a:gd name="connsiteY41" fmla="*/ 21495 h 870553"/>
              <a:gd name="connsiteX42" fmla="*/ 418081 w 870553"/>
              <a:gd name="connsiteY42" fmla="*/ 93504 h 870553"/>
              <a:gd name="connsiteX43" fmla="*/ 93934 w 870553"/>
              <a:gd name="connsiteY43" fmla="*/ 418081 h 870553"/>
              <a:gd name="connsiteX44" fmla="*/ 21495 w 870553"/>
              <a:gd name="connsiteY44" fmla="*/ 418081 h 870553"/>
              <a:gd name="connsiteX45" fmla="*/ 0 w 870553"/>
              <a:gd name="connsiteY45" fmla="*/ 439576 h 870553"/>
              <a:gd name="connsiteX46" fmla="*/ 21495 w 870553"/>
              <a:gd name="connsiteY46" fmla="*/ 461071 h 870553"/>
              <a:gd name="connsiteX47" fmla="*/ 93934 w 870553"/>
              <a:gd name="connsiteY47" fmla="*/ 461071 h 870553"/>
              <a:gd name="connsiteX48" fmla="*/ 418188 w 870553"/>
              <a:gd name="connsiteY48" fmla="*/ 785648 h 870553"/>
              <a:gd name="connsiteX49" fmla="*/ 418188 w 870553"/>
              <a:gd name="connsiteY49" fmla="*/ 857764 h 870553"/>
              <a:gd name="connsiteX50" fmla="*/ 439683 w 870553"/>
              <a:gd name="connsiteY50" fmla="*/ 879259 h 870553"/>
              <a:gd name="connsiteX51" fmla="*/ 461178 w 870553"/>
              <a:gd name="connsiteY51" fmla="*/ 857764 h 870553"/>
              <a:gd name="connsiteX52" fmla="*/ 461178 w 870553"/>
              <a:gd name="connsiteY52" fmla="*/ 785755 h 870553"/>
              <a:gd name="connsiteX53" fmla="*/ 786185 w 870553"/>
              <a:gd name="connsiteY53" fmla="*/ 461071 h 870553"/>
              <a:gd name="connsiteX54" fmla="*/ 857871 w 870553"/>
              <a:gd name="connsiteY54" fmla="*/ 461071 h 870553"/>
              <a:gd name="connsiteX55" fmla="*/ 879152 w 870553"/>
              <a:gd name="connsiteY55" fmla="*/ 439468 h 870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70553" h="870553">
                <a:moveTo>
                  <a:pt x="497075" y="439468"/>
                </a:moveTo>
                <a:cubicBezTo>
                  <a:pt x="497075" y="470959"/>
                  <a:pt x="471496" y="496538"/>
                  <a:pt x="440006" y="496538"/>
                </a:cubicBezTo>
                <a:cubicBezTo>
                  <a:pt x="408515" y="496538"/>
                  <a:pt x="382936" y="470959"/>
                  <a:pt x="382936" y="439468"/>
                </a:cubicBezTo>
                <a:cubicBezTo>
                  <a:pt x="382936" y="407978"/>
                  <a:pt x="408515" y="382399"/>
                  <a:pt x="440006" y="382399"/>
                </a:cubicBezTo>
                <a:cubicBezTo>
                  <a:pt x="471496" y="382291"/>
                  <a:pt x="497075" y="407978"/>
                  <a:pt x="497075" y="439468"/>
                </a:cubicBezTo>
                <a:moveTo>
                  <a:pt x="539958" y="439468"/>
                </a:moveTo>
                <a:cubicBezTo>
                  <a:pt x="539958" y="384226"/>
                  <a:pt x="495141" y="339408"/>
                  <a:pt x="440006" y="339408"/>
                </a:cubicBezTo>
                <a:cubicBezTo>
                  <a:pt x="384763" y="339408"/>
                  <a:pt x="339946" y="384226"/>
                  <a:pt x="339946" y="439468"/>
                </a:cubicBezTo>
                <a:cubicBezTo>
                  <a:pt x="339946" y="494711"/>
                  <a:pt x="384763" y="539421"/>
                  <a:pt x="440006" y="539421"/>
                </a:cubicBezTo>
                <a:cubicBezTo>
                  <a:pt x="495248" y="539421"/>
                  <a:pt x="539958" y="494711"/>
                  <a:pt x="539958" y="439468"/>
                </a:cubicBezTo>
                <a:moveTo>
                  <a:pt x="742980" y="460963"/>
                </a:moveTo>
                <a:cubicBezTo>
                  <a:pt x="732447" y="611537"/>
                  <a:pt x="611644" y="732232"/>
                  <a:pt x="461071" y="742550"/>
                </a:cubicBezTo>
                <a:lnTo>
                  <a:pt x="461071" y="656784"/>
                </a:lnTo>
                <a:cubicBezTo>
                  <a:pt x="564678" y="646896"/>
                  <a:pt x="647219" y="564570"/>
                  <a:pt x="657322" y="460963"/>
                </a:cubicBezTo>
                <a:lnTo>
                  <a:pt x="742980" y="460963"/>
                </a:lnTo>
                <a:close/>
                <a:moveTo>
                  <a:pt x="742980" y="418081"/>
                </a:moveTo>
                <a:lnTo>
                  <a:pt x="657214" y="418081"/>
                </a:lnTo>
                <a:cubicBezTo>
                  <a:pt x="647111" y="314474"/>
                  <a:pt x="564678" y="232148"/>
                  <a:pt x="460963" y="222260"/>
                </a:cubicBezTo>
                <a:lnTo>
                  <a:pt x="460963" y="136494"/>
                </a:lnTo>
                <a:cubicBezTo>
                  <a:pt x="611752" y="146812"/>
                  <a:pt x="732447" y="267400"/>
                  <a:pt x="742980" y="418081"/>
                </a:cubicBezTo>
                <a:moveTo>
                  <a:pt x="615514" y="439468"/>
                </a:moveTo>
                <a:cubicBezTo>
                  <a:pt x="615514" y="536196"/>
                  <a:pt x="536734" y="614976"/>
                  <a:pt x="440006" y="614976"/>
                </a:cubicBezTo>
                <a:cubicBezTo>
                  <a:pt x="343278" y="614976"/>
                  <a:pt x="264498" y="536196"/>
                  <a:pt x="264498" y="439468"/>
                </a:cubicBezTo>
                <a:cubicBezTo>
                  <a:pt x="264498" y="342740"/>
                  <a:pt x="343170" y="263960"/>
                  <a:pt x="440006" y="263960"/>
                </a:cubicBezTo>
                <a:cubicBezTo>
                  <a:pt x="536734" y="264068"/>
                  <a:pt x="615514" y="342740"/>
                  <a:pt x="615514" y="439468"/>
                </a:cubicBezTo>
                <a:moveTo>
                  <a:pt x="418188" y="222260"/>
                </a:moveTo>
                <a:cubicBezTo>
                  <a:pt x="314904" y="232470"/>
                  <a:pt x="232792" y="314689"/>
                  <a:pt x="222797" y="418081"/>
                </a:cubicBezTo>
                <a:lnTo>
                  <a:pt x="137032" y="418081"/>
                </a:lnTo>
                <a:cubicBezTo>
                  <a:pt x="147564" y="267722"/>
                  <a:pt x="267937" y="147242"/>
                  <a:pt x="418296" y="136494"/>
                </a:cubicBezTo>
                <a:lnTo>
                  <a:pt x="418296" y="222260"/>
                </a:lnTo>
                <a:close/>
                <a:moveTo>
                  <a:pt x="136924" y="460963"/>
                </a:moveTo>
                <a:lnTo>
                  <a:pt x="222690" y="460963"/>
                </a:lnTo>
                <a:cubicBezTo>
                  <a:pt x="232792" y="564355"/>
                  <a:pt x="314904" y="646574"/>
                  <a:pt x="418081" y="656784"/>
                </a:cubicBezTo>
                <a:lnTo>
                  <a:pt x="418081" y="742550"/>
                </a:lnTo>
                <a:cubicBezTo>
                  <a:pt x="267830" y="731802"/>
                  <a:pt x="147457" y="611322"/>
                  <a:pt x="136924" y="460963"/>
                </a:cubicBezTo>
                <a:moveTo>
                  <a:pt x="879152" y="439468"/>
                </a:moveTo>
                <a:cubicBezTo>
                  <a:pt x="879152" y="427646"/>
                  <a:pt x="869586" y="417973"/>
                  <a:pt x="857656" y="417973"/>
                </a:cubicBezTo>
                <a:lnTo>
                  <a:pt x="785970" y="417973"/>
                </a:lnTo>
                <a:cubicBezTo>
                  <a:pt x="775330" y="243540"/>
                  <a:pt x="635612" y="103822"/>
                  <a:pt x="461071" y="93396"/>
                </a:cubicBezTo>
                <a:lnTo>
                  <a:pt x="461071" y="21495"/>
                </a:lnTo>
                <a:cubicBezTo>
                  <a:pt x="461071" y="9673"/>
                  <a:pt x="451506" y="0"/>
                  <a:pt x="439576" y="0"/>
                </a:cubicBezTo>
                <a:cubicBezTo>
                  <a:pt x="427646" y="0"/>
                  <a:pt x="418081" y="9565"/>
                  <a:pt x="418081" y="21495"/>
                </a:cubicBezTo>
                <a:lnTo>
                  <a:pt x="418081" y="93504"/>
                </a:lnTo>
                <a:cubicBezTo>
                  <a:pt x="243862" y="104251"/>
                  <a:pt x="104574" y="243755"/>
                  <a:pt x="93934" y="418081"/>
                </a:cubicBezTo>
                <a:lnTo>
                  <a:pt x="21495" y="418081"/>
                </a:lnTo>
                <a:cubicBezTo>
                  <a:pt x="9673" y="418081"/>
                  <a:pt x="0" y="427646"/>
                  <a:pt x="0" y="439576"/>
                </a:cubicBezTo>
                <a:cubicBezTo>
                  <a:pt x="0" y="451398"/>
                  <a:pt x="9565" y="461071"/>
                  <a:pt x="21495" y="461071"/>
                </a:cubicBezTo>
                <a:lnTo>
                  <a:pt x="93934" y="461071"/>
                </a:lnTo>
                <a:cubicBezTo>
                  <a:pt x="104574" y="635397"/>
                  <a:pt x="243970" y="774793"/>
                  <a:pt x="418188" y="785648"/>
                </a:cubicBezTo>
                <a:lnTo>
                  <a:pt x="418188" y="857764"/>
                </a:lnTo>
                <a:cubicBezTo>
                  <a:pt x="418188" y="869586"/>
                  <a:pt x="427753" y="879259"/>
                  <a:pt x="439683" y="879259"/>
                </a:cubicBezTo>
                <a:cubicBezTo>
                  <a:pt x="451613" y="879259"/>
                  <a:pt x="461178" y="869694"/>
                  <a:pt x="461178" y="857764"/>
                </a:cubicBezTo>
                <a:lnTo>
                  <a:pt x="461178" y="785755"/>
                </a:lnTo>
                <a:cubicBezTo>
                  <a:pt x="635719" y="775330"/>
                  <a:pt x="775545" y="635719"/>
                  <a:pt x="786185" y="461071"/>
                </a:cubicBezTo>
                <a:lnTo>
                  <a:pt x="857871" y="461071"/>
                </a:lnTo>
                <a:cubicBezTo>
                  <a:pt x="869586" y="460963"/>
                  <a:pt x="879152" y="451291"/>
                  <a:pt x="879152" y="439468"/>
                </a:cubicBezTo>
              </a:path>
            </a:pathLst>
          </a:custGeom>
          <a:solidFill>
            <a:srgbClr val="00B0F0"/>
          </a:solidFill>
          <a:ln w="10687" cap="flat">
            <a:solidFill>
              <a:srgbClr val="7030A0"/>
            </a:solidFill>
            <a:prstDash val="solid"/>
            <a:miter/>
          </a:ln>
        </p:spPr>
        <p:txBody>
          <a:bodyPr rtlCol="0" anchor="ctr"/>
          <a:lstStyle/>
          <a:p>
            <a:endParaRPr lang="en-GB">
              <a:solidFill>
                <a:srgbClr val="F26B43"/>
              </a:solidFill>
            </a:endParaRPr>
          </a:p>
        </p:txBody>
      </p:sp>
      <p:pic>
        <p:nvPicPr>
          <p:cNvPr id="2050" name="Picture 2" descr="Fermez-vous vers le haut des flèches rouges de fléchettes de projectile dans le centre de cible sur le fond bleu foncé de ciel. Cible d’affaires ou succès de but et concept gagnant. - Photo de Cible - Matériel de sport libre de dro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587" y="6689485"/>
            <a:ext cx="5191125" cy="346244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632450" y="7635875"/>
            <a:ext cx="12268200" cy="2062103"/>
          </a:xfrm>
          <a:prstGeom prst="rect">
            <a:avLst/>
          </a:prstGeom>
          <a:solidFill>
            <a:srgbClr val="EBEBEB"/>
          </a:solidFill>
        </p:spPr>
        <p:txBody>
          <a:bodyPr wrap="square" rtlCol="0">
            <a:spAutoFit/>
          </a:bodyPr>
          <a:lstStyle/>
          <a:p>
            <a:pPr marL="457200" indent="-457200">
              <a:buFont typeface="Wingdings" panose="05000000000000000000" pitchFamily="2" charset="2"/>
              <a:buChar char="Ø"/>
            </a:pPr>
            <a:r>
              <a:rPr lang="fr-FR" sz="3200" dirty="0" smtClean="0"/>
              <a:t>Se démarquer de nos concurrents </a:t>
            </a:r>
            <a:endParaRPr lang="fr-FR" sz="3200" dirty="0"/>
          </a:p>
          <a:p>
            <a:pPr marL="457200" indent="-457200">
              <a:buFont typeface="Wingdings" panose="05000000000000000000" pitchFamily="2" charset="2"/>
              <a:buChar char="Ø"/>
            </a:pPr>
            <a:r>
              <a:rPr lang="fr-FR" sz="3200" dirty="0" smtClean="0"/>
              <a:t>Fidéliser nos clients et nos collaborateurs en les accompagnants dans tous leurs moments de vie.</a:t>
            </a:r>
          </a:p>
          <a:p>
            <a:pPr marL="457200" indent="-457200">
              <a:buFont typeface="Wingdings" panose="05000000000000000000" pitchFamily="2" charset="2"/>
              <a:buChar char="Ø"/>
            </a:pPr>
            <a:r>
              <a:rPr lang="fr-FR" sz="3200" dirty="0">
                <a:hlinkClick r:id="rId3"/>
              </a:rPr>
              <a:t>https://</a:t>
            </a:r>
            <a:r>
              <a:rPr lang="fr-FR" sz="3200" dirty="0" smtClean="0">
                <a:hlinkClick r:id="rId3"/>
              </a:rPr>
              <a:t>youtu.be/o0grwYgTux0</a:t>
            </a:r>
            <a:endParaRPr lang="fr-FR" sz="3200" dirty="0" smtClean="0"/>
          </a:p>
        </p:txBody>
      </p:sp>
    </p:spTree>
    <p:extLst>
      <p:ext uri="{BB962C8B-B14F-4D97-AF65-F5344CB8AC3E}">
        <p14:creationId xmlns:p14="http://schemas.microsoft.com/office/powerpoint/2010/main" val="331253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a:p>
        </p:txBody>
      </p:sp>
      <p:sp>
        <p:nvSpPr>
          <p:cNvPr id="3" name="Titre 2"/>
          <p:cNvSpPr>
            <a:spLocks noGrp="1"/>
          </p:cNvSpPr>
          <p:nvPr>
            <p:ph type="title"/>
          </p:nvPr>
        </p:nvSpPr>
        <p:spPr>
          <a:xfrm>
            <a:off x="2940224" y="1893135"/>
            <a:ext cx="8554285" cy="6428540"/>
          </a:xfrm>
        </p:spPr>
        <p:txBody>
          <a:bodyPr/>
          <a:lstStyle/>
          <a:p>
            <a:r>
              <a:rPr lang="fr-FR" dirty="0" smtClean="0"/>
              <a:t>3/ </a:t>
            </a:r>
            <a:r>
              <a:rPr lang="fr-FR" dirty="0"/>
              <a:t>le projet, son périmètre, les acteurs internes/externes, les </a:t>
            </a:r>
            <a:r>
              <a:rPr lang="fr-FR" dirty="0" smtClean="0"/>
              <a:t>étapes</a:t>
            </a:r>
            <a:r>
              <a:rPr lang="fr-FR" dirty="0"/>
              <a:t/>
            </a:r>
            <a:br>
              <a:rPr lang="fr-FR" dirty="0"/>
            </a:br>
            <a:endParaRPr lang="fr-FR" dirty="0"/>
          </a:p>
        </p:txBody>
      </p:sp>
    </p:spTree>
    <p:extLst>
      <p:ext uri="{BB962C8B-B14F-4D97-AF65-F5344CB8AC3E}">
        <p14:creationId xmlns:p14="http://schemas.microsoft.com/office/powerpoint/2010/main" val="3793646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a:xfrm>
            <a:off x="5685367" y="1957515"/>
            <a:ext cx="11811000" cy="1148276"/>
          </a:xfrm>
        </p:spPr>
        <p:txBody>
          <a:bodyPr/>
          <a:lstStyle/>
          <a:p>
            <a:pPr algn="l">
              <a:lnSpc>
                <a:spcPct val="100000"/>
              </a:lnSpc>
            </a:pPr>
            <a:r>
              <a:rPr lang="fr-FR" sz="3200" dirty="0" smtClean="0">
                <a:solidFill>
                  <a:srgbClr val="333333"/>
                </a:solidFill>
                <a:latin typeface="Noto Serif"/>
              </a:rPr>
              <a:t>Créé au</a:t>
            </a:r>
          </a:p>
          <a:p>
            <a:pPr algn="l">
              <a:lnSpc>
                <a:spcPct val="100000"/>
              </a:lnSpc>
            </a:pPr>
            <a:r>
              <a:rPr lang="fr-FR" sz="3200" b="1" dirty="0" smtClean="0">
                <a:solidFill>
                  <a:srgbClr val="333333"/>
                </a:solidFill>
                <a:latin typeface="Noto Serif"/>
              </a:rPr>
              <a:t>Crédit </a:t>
            </a:r>
            <a:r>
              <a:rPr lang="fr-FR" sz="3200" b="1" dirty="0">
                <a:solidFill>
                  <a:srgbClr val="333333"/>
                </a:solidFill>
                <a:latin typeface="Noto Serif"/>
              </a:rPr>
              <a:t>Agricole </a:t>
            </a:r>
            <a:r>
              <a:rPr lang="fr-FR" sz="3200" b="1" dirty="0" smtClean="0">
                <a:solidFill>
                  <a:srgbClr val="333333"/>
                </a:solidFill>
                <a:latin typeface="Noto Serif"/>
              </a:rPr>
              <a:t>d’Ile de France en 2017</a:t>
            </a:r>
            <a:endParaRPr lang="fr-FR" sz="3200" b="1" dirty="0">
              <a:solidFill>
                <a:srgbClr val="00642D"/>
              </a:solidFill>
            </a:endParaRPr>
          </a:p>
        </p:txBody>
      </p:sp>
      <p:sp>
        <p:nvSpPr>
          <p:cNvPr id="3" name="Titre 2">
            <a:extLst>
              <a:ext uri="{FF2B5EF4-FFF2-40B4-BE49-F238E27FC236}">
                <a16:creationId xmlns:a16="http://schemas.microsoft.com/office/drawing/2014/main" id="{5B705182-5B7B-B124-8257-FE98993398B3}"/>
              </a:ext>
            </a:extLst>
          </p:cNvPr>
          <p:cNvSpPr>
            <a:spLocks noGrp="1"/>
          </p:cNvSpPr>
          <p:nvPr>
            <p:ph type="title"/>
          </p:nvPr>
        </p:nvSpPr>
        <p:spPr>
          <a:xfrm>
            <a:off x="1873310" y="603784"/>
            <a:ext cx="16001999" cy="569387"/>
          </a:xfrm>
        </p:spPr>
        <p:txBody>
          <a:bodyPr>
            <a:noAutofit/>
          </a:bodyPr>
          <a:lstStyle/>
          <a:p>
            <a:r>
              <a:rPr lang="fr-FR" sz="4000" dirty="0" smtClean="0">
                <a:solidFill>
                  <a:srgbClr val="21AE86"/>
                </a:solidFill>
                <a:latin typeface="Oswald"/>
              </a:rPr>
              <a:t>Au Crédit </a:t>
            </a:r>
            <a:r>
              <a:rPr lang="fr-FR" sz="4000" dirty="0">
                <a:solidFill>
                  <a:srgbClr val="21AE86"/>
                </a:solidFill>
                <a:latin typeface="Oswald"/>
              </a:rPr>
              <a:t>Agricole </a:t>
            </a:r>
            <a:r>
              <a:rPr lang="fr-FR" sz="4000" dirty="0" smtClean="0">
                <a:solidFill>
                  <a:srgbClr val="21AE86"/>
                </a:solidFill>
                <a:latin typeface="Oswald"/>
              </a:rPr>
              <a:t>Ile-de-France </a:t>
            </a:r>
            <a:r>
              <a:rPr lang="fr-FR" sz="4000" dirty="0">
                <a:solidFill>
                  <a:srgbClr val="21AE86"/>
                </a:solidFill>
                <a:latin typeface="Oswald"/>
              </a:rPr>
              <a:t/>
            </a:r>
            <a:br>
              <a:rPr lang="fr-FR" sz="4000" dirty="0">
                <a:solidFill>
                  <a:srgbClr val="21AE86"/>
                </a:solidFill>
                <a:latin typeface="Oswald"/>
              </a:rPr>
            </a:br>
            <a:endParaRPr lang="fr-FR" sz="4000" dirty="0">
              <a:solidFill>
                <a:srgbClr val="21AE86"/>
              </a:solidFill>
              <a:latin typeface="Oswald"/>
            </a:endParaRPr>
          </a:p>
        </p:txBody>
      </p:sp>
      <p:sp>
        <p:nvSpPr>
          <p:cNvPr id="20" name="Holder 3">
            <a:extLst>
              <a:ext uri="{FF2B5EF4-FFF2-40B4-BE49-F238E27FC236}">
                <a16:creationId xmlns:a16="http://schemas.microsoft.com/office/drawing/2014/main" id="{E9339F24-BF09-45C9-92E2-7A1C075ED082}"/>
              </a:ext>
            </a:extLst>
          </p:cNvPr>
          <p:cNvSpPr>
            <a:spLocks noGrp="1"/>
          </p:cNvSpPr>
          <p:nvPr>
            <p:ph type="body" idx="10" hasCustomPrompt="1"/>
          </p:nvPr>
        </p:nvSpPr>
        <p:spPr>
          <a:xfrm>
            <a:off x="5708650" y="7276577"/>
            <a:ext cx="11811000" cy="1038746"/>
          </a:xfrm>
          <a:prstGeom prst="rect">
            <a:avLst/>
          </a:prstGeom>
        </p:spPr>
        <p:txBody>
          <a:bodyPr lIns="0" tIns="0" rIns="0" bIns="0"/>
          <a:lstStyle>
            <a:lvl1pPr marL="0" marR="0" indent="0" algn="ctr" defTabSz="914400" eaLnBrk="1" fontAlgn="auto" latinLnBrk="0" hangingPunct="1">
              <a:lnSpc>
                <a:spcPts val="2500"/>
              </a:lnSpc>
              <a:spcBef>
                <a:spcPts val="0"/>
              </a:spcBef>
              <a:spcAft>
                <a:spcPts val="300"/>
              </a:spcAft>
              <a:buClrTx/>
              <a:buSzTx/>
              <a:buFont typeface="Arial" panose="020B0604020202020204" pitchFamily="34" charset="0"/>
              <a:buNone/>
              <a:tabLst/>
              <a:defRPr sz="1650" b="0" i="0" kern="1200" spc="0" baseline="0">
                <a:solidFill>
                  <a:schemeClr val="accent3"/>
                </a:solidFill>
                <a:latin typeface="Montserrat" panose="00000500000000000000" pitchFamily="2" charset="0"/>
                <a:ea typeface="+mn-ea"/>
                <a:cs typeface="Arial"/>
              </a:defRPr>
            </a:lvl1pPr>
          </a:lstStyle>
          <a:p>
            <a:pPr algn="l">
              <a:lnSpc>
                <a:spcPct val="100000"/>
              </a:lnSpc>
            </a:pPr>
            <a:r>
              <a:rPr lang="fr-FR" sz="3200" b="1" dirty="0">
                <a:solidFill>
                  <a:srgbClr val="00642D"/>
                </a:solidFill>
                <a:latin typeface="Arial" panose="020B0604020202020204" pitchFamily="34" charset="0"/>
              </a:rPr>
              <a:t>Prise en </a:t>
            </a:r>
            <a:r>
              <a:rPr lang="fr-FR" sz="3200" b="1" dirty="0" smtClean="0">
                <a:solidFill>
                  <a:srgbClr val="00642D"/>
                </a:solidFill>
                <a:latin typeface="Arial" panose="020B0604020202020204" pitchFamily="34" charset="0"/>
              </a:rPr>
              <a:t>charge</a:t>
            </a:r>
            <a:r>
              <a:rPr lang="fr-FR" sz="3200" dirty="0">
                <a:solidFill>
                  <a:srgbClr val="00642D"/>
                </a:solidFill>
                <a:latin typeface="Noto Serif"/>
              </a:rPr>
              <a:t> </a:t>
            </a:r>
            <a:r>
              <a:rPr lang="fr-FR" sz="3200" dirty="0" smtClean="0">
                <a:solidFill>
                  <a:srgbClr val="00642D"/>
                </a:solidFill>
                <a:latin typeface="Noto Serif"/>
              </a:rPr>
              <a:t>+ de </a:t>
            </a:r>
            <a:r>
              <a:rPr lang="fr-FR" sz="3200" b="1" dirty="0" smtClean="0">
                <a:solidFill>
                  <a:srgbClr val="333333"/>
                </a:solidFill>
                <a:latin typeface="Noto Serif"/>
              </a:rPr>
              <a:t>130 </a:t>
            </a:r>
            <a:r>
              <a:rPr lang="fr-FR" sz="3200" b="1" dirty="0">
                <a:solidFill>
                  <a:srgbClr val="333333"/>
                </a:solidFill>
                <a:latin typeface="Noto Serif"/>
              </a:rPr>
              <a:t>conseillers </a:t>
            </a:r>
            <a:r>
              <a:rPr lang="fr-FR" sz="3200" b="1" dirty="0" smtClean="0">
                <a:solidFill>
                  <a:srgbClr val="333333"/>
                </a:solidFill>
                <a:latin typeface="Noto Serif"/>
              </a:rPr>
              <a:t>au National, détachés </a:t>
            </a:r>
            <a:r>
              <a:rPr lang="fr-FR" sz="3200" b="1" dirty="0">
                <a:solidFill>
                  <a:srgbClr val="333333"/>
                </a:solidFill>
                <a:latin typeface="Noto Serif"/>
              </a:rPr>
              <a:t>de façon </a:t>
            </a:r>
            <a:r>
              <a:rPr lang="fr-FR" sz="3200" b="1" dirty="0" smtClean="0">
                <a:solidFill>
                  <a:srgbClr val="333333"/>
                </a:solidFill>
                <a:latin typeface="Noto Serif"/>
              </a:rPr>
              <a:t>permanente</a:t>
            </a:r>
          </a:p>
        </p:txBody>
      </p:sp>
      <p:sp>
        <p:nvSpPr>
          <p:cNvPr id="21" name="Holder 3">
            <a:extLst>
              <a:ext uri="{FF2B5EF4-FFF2-40B4-BE49-F238E27FC236}">
                <a16:creationId xmlns:a16="http://schemas.microsoft.com/office/drawing/2014/main" id="{C78D1A16-132B-A4D8-BD93-5CC83775764A}"/>
              </a:ext>
            </a:extLst>
          </p:cNvPr>
          <p:cNvSpPr>
            <a:spLocks noGrp="1"/>
          </p:cNvSpPr>
          <p:nvPr>
            <p:ph type="body" idx="4294967295" hasCustomPrompt="1"/>
          </p:nvPr>
        </p:nvSpPr>
        <p:spPr>
          <a:xfrm>
            <a:off x="5708650" y="4336368"/>
            <a:ext cx="11811000" cy="1477328"/>
          </a:xfrm>
          <a:prstGeom prst="rect">
            <a:avLst/>
          </a:prstGeom>
        </p:spPr>
        <p:txBody>
          <a:bodyPr lIns="0" tIns="0" rIns="0" bIns="0"/>
          <a:lstStyle>
            <a:lvl1pPr marL="0" marR="0" indent="0" defTabSz="914400" eaLnBrk="1" fontAlgn="auto" latinLnBrk="0" hangingPunct="1">
              <a:lnSpc>
                <a:spcPts val="2500"/>
              </a:lnSpc>
              <a:spcBef>
                <a:spcPts val="0"/>
              </a:spcBef>
              <a:spcAft>
                <a:spcPts val="300"/>
              </a:spcAft>
              <a:buClrTx/>
              <a:buSzTx/>
              <a:buFont typeface="Arial" panose="020B0604020202020204" pitchFamily="34" charset="0"/>
              <a:buNone/>
              <a:tabLst/>
              <a:defRPr lang="fr-FR" sz="1800" b="0" i="0" baseline="0" smtClean="0">
                <a:effectLst/>
                <a:latin typeface="+mj-lt"/>
              </a:defRPr>
            </a:lvl1pPr>
          </a:lstStyle>
          <a:p>
            <a:pPr algn="l">
              <a:lnSpc>
                <a:spcPct val="100000"/>
              </a:lnSpc>
            </a:pPr>
            <a:r>
              <a:rPr lang="fr-FR" sz="3200" b="1" spc="50" dirty="0" smtClean="0">
                <a:solidFill>
                  <a:srgbClr val="00642D"/>
                </a:solidFill>
                <a:latin typeface="Noto Serif"/>
              </a:rPr>
              <a:t>Détection</a:t>
            </a:r>
            <a:r>
              <a:rPr lang="fr-FR" sz="3200" spc="50" dirty="0" smtClean="0">
                <a:solidFill>
                  <a:srgbClr val="333333"/>
                </a:solidFill>
                <a:latin typeface="Noto Serif"/>
              </a:rPr>
              <a:t> : les conseillers bancaires ou </a:t>
            </a:r>
            <a:r>
              <a:rPr lang="fr-FR" sz="3200" dirty="0" smtClean="0">
                <a:solidFill>
                  <a:srgbClr val="333333"/>
                </a:solidFill>
                <a:latin typeface="Noto Serif"/>
              </a:rPr>
              <a:t>le service social détectent </a:t>
            </a:r>
            <a:r>
              <a:rPr lang="fr-FR" sz="3200" dirty="0">
                <a:solidFill>
                  <a:srgbClr val="333333"/>
                </a:solidFill>
                <a:latin typeface="Noto Serif"/>
              </a:rPr>
              <a:t>le client susceptible d’être accompagné par l’équipe </a:t>
            </a:r>
            <a:r>
              <a:rPr lang="fr-FR" sz="3200" dirty="0" smtClean="0">
                <a:solidFill>
                  <a:srgbClr val="333333"/>
                </a:solidFill>
                <a:latin typeface="Noto Serif"/>
              </a:rPr>
              <a:t>des 4 </a:t>
            </a:r>
            <a:r>
              <a:rPr lang="fr-FR" sz="3200" dirty="0">
                <a:solidFill>
                  <a:srgbClr val="333333"/>
                </a:solidFill>
                <a:latin typeface="Noto Serif"/>
              </a:rPr>
              <a:t>conseillers permanents du Point Passerelle</a:t>
            </a:r>
            <a:endParaRPr lang="fr-FR" sz="3200" spc="50" dirty="0">
              <a:solidFill>
                <a:srgbClr val="333333"/>
              </a:solidFill>
              <a:latin typeface="Noto Serif"/>
            </a:endParaRPr>
          </a:p>
        </p:txBody>
      </p:sp>
      <p:sp>
        <p:nvSpPr>
          <p:cNvPr id="26" name="Graphique 45">
            <a:extLst>
              <a:ext uri="{FF2B5EF4-FFF2-40B4-BE49-F238E27FC236}">
                <a16:creationId xmlns:a16="http://schemas.microsoft.com/office/drawing/2014/main" id="{797B4B8F-5B76-429A-A15A-83E49ACCD4B1}"/>
              </a:ext>
            </a:extLst>
          </p:cNvPr>
          <p:cNvSpPr/>
          <p:nvPr/>
        </p:nvSpPr>
        <p:spPr>
          <a:xfrm>
            <a:off x="3660917" y="7102475"/>
            <a:ext cx="1132393" cy="1066800"/>
          </a:xfrm>
          <a:custGeom>
            <a:avLst/>
            <a:gdLst>
              <a:gd name="connsiteX0" fmla="*/ 313937 w 773825"/>
              <a:gd name="connsiteY0" fmla="*/ 539098 h 773825"/>
              <a:gd name="connsiteX1" fmla="*/ 386268 w 773825"/>
              <a:gd name="connsiteY1" fmla="*/ 489015 h 773825"/>
              <a:gd name="connsiteX2" fmla="*/ 389599 w 773825"/>
              <a:gd name="connsiteY2" fmla="*/ 488907 h 773825"/>
              <a:gd name="connsiteX3" fmla="*/ 462146 w 773825"/>
              <a:gd name="connsiteY3" fmla="*/ 539098 h 773825"/>
              <a:gd name="connsiteX4" fmla="*/ 473430 w 773825"/>
              <a:gd name="connsiteY4" fmla="*/ 542323 h 773825"/>
              <a:gd name="connsiteX5" fmla="*/ 491379 w 773825"/>
              <a:gd name="connsiteY5" fmla="*/ 532435 h 773825"/>
              <a:gd name="connsiteX6" fmla="*/ 494066 w 773825"/>
              <a:gd name="connsiteY6" fmla="*/ 516421 h 773825"/>
              <a:gd name="connsiteX7" fmla="*/ 484823 w 773825"/>
              <a:gd name="connsiteY7" fmla="*/ 503201 h 773825"/>
              <a:gd name="connsiteX8" fmla="*/ 410235 w 773825"/>
              <a:gd name="connsiteY8" fmla="*/ 451613 h 773825"/>
              <a:gd name="connsiteX9" fmla="*/ 408730 w 773825"/>
              <a:gd name="connsiteY9" fmla="*/ 448819 h 773825"/>
              <a:gd name="connsiteX10" fmla="*/ 408730 w 773825"/>
              <a:gd name="connsiteY10" fmla="*/ 362516 h 773825"/>
              <a:gd name="connsiteX11" fmla="*/ 387557 w 773825"/>
              <a:gd name="connsiteY11" fmla="*/ 341343 h 773825"/>
              <a:gd name="connsiteX12" fmla="*/ 366385 w 773825"/>
              <a:gd name="connsiteY12" fmla="*/ 362516 h 773825"/>
              <a:gd name="connsiteX13" fmla="*/ 366385 w 773825"/>
              <a:gd name="connsiteY13" fmla="*/ 449356 h 773825"/>
              <a:gd name="connsiteX14" fmla="*/ 364773 w 773825"/>
              <a:gd name="connsiteY14" fmla="*/ 452151 h 773825"/>
              <a:gd name="connsiteX15" fmla="*/ 291152 w 773825"/>
              <a:gd name="connsiteY15" fmla="*/ 502987 h 773825"/>
              <a:gd name="connsiteX16" fmla="*/ 281801 w 773825"/>
              <a:gd name="connsiteY16" fmla="*/ 516314 h 773825"/>
              <a:gd name="connsiteX17" fmla="*/ 284596 w 773825"/>
              <a:gd name="connsiteY17" fmla="*/ 532327 h 773825"/>
              <a:gd name="connsiteX18" fmla="*/ 313937 w 773825"/>
              <a:gd name="connsiteY18" fmla="*/ 539098 h 773825"/>
              <a:gd name="connsiteX19" fmla="*/ 85766 w 773825"/>
              <a:gd name="connsiteY19" fmla="*/ 639588 h 773825"/>
              <a:gd name="connsiteX20" fmla="*/ 0 w 773825"/>
              <a:gd name="connsiteY20" fmla="*/ 725461 h 773825"/>
              <a:gd name="connsiteX21" fmla="*/ 0 w 773825"/>
              <a:gd name="connsiteY21" fmla="*/ 779629 h 773825"/>
              <a:gd name="connsiteX22" fmla="*/ 42883 w 773825"/>
              <a:gd name="connsiteY22" fmla="*/ 779629 h 773825"/>
              <a:gd name="connsiteX23" fmla="*/ 42883 w 773825"/>
              <a:gd name="connsiteY23" fmla="*/ 725461 h 773825"/>
              <a:gd name="connsiteX24" fmla="*/ 85766 w 773825"/>
              <a:gd name="connsiteY24" fmla="*/ 682579 h 773825"/>
              <a:gd name="connsiteX25" fmla="*/ 224302 w 773825"/>
              <a:gd name="connsiteY25" fmla="*/ 682579 h 773825"/>
              <a:gd name="connsiteX26" fmla="*/ 267185 w 773825"/>
              <a:gd name="connsiteY26" fmla="*/ 725461 h 773825"/>
              <a:gd name="connsiteX27" fmla="*/ 267185 w 773825"/>
              <a:gd name="connsiteY27" fmla="*/ 779629 h 773825"/>
              <a:gd name="connsiteX28" fmla="*/ 310067 w 773825"/>
              <a:gd name="connsiteY28" fmla="*/ 779629 h 773825"/>
              <a:gd name="connsiteX29" fmla="*/ 310067 w 773825"/>
              <a:gd name="connsiteY29" fmla="*/ 725461 h 773825"/>
              <a:gd name="connsiteX30" fmla="*/ 224302 w 773825"/>
              <a:gd name="connsiteY30" fmla="*/ 639588 h 773825"/>
              <a:gd name="connsiteX31" fmla="*/ 85766 w 773825"/>
              <a:gd name="connsiteY31" fmla="*/ 639588 h 773825"/>
              <a:gd name="connsiteX32" fmla="*/ 198830 w 773825"/>
              <a:gd name="connsiteY32" fmla="*/ 514486 h 773825"/>
              <a:gd name="connsiteX33" fmla="*/ 153153 w 773825"/>
              <a:gd name="connsiteY33" fmla="*/ 560164 h 773825"/>
              <a:gd name="connsiteX34" fmla="*/ 107368 w 773825"/>
              <a:gd name="connsiteY34" fmla="*/ 514486 h 773825"/>
              <a:gd name="connsiteX35" fmla="*/ 153153 w 773825"/>
              <a:gd name="connsiteY35" fmla="*/ 468702 h 773825"/>
              <a:gd name="connsiteX36" fmla="*/ 198830 w 773825"/>
              <a:gd name="connsiteY36" fmla="*/ 514486 h 773825"/>
              <a:gd name="connsiteX37" fmla="*/ 241713 w 773825"/>
              <a:gd name="connsiteY37" fmla="*/ 514486 h 773825"/>
              <a:gd name="connsiteX38" fmla="*/ 153153 w 773825"/>
              <a:gd name="connsiteY38" fmla="*/ 425819 h 773825"/>
              <a:gd name="connsiteX39" fmla="*/ 64485 w 773825"/>
              <a:gd name="connsiteY39" fmla="*/ 514486 h 773825"/>
              <a:gd name="connsiteX40" fmla="*/ 153153 w 773825"/>
              <a:gd name="connsiteY40" fmla="*/ 603154 h 773825"/>
              <a:gd name="connsiteX41" fmla="*/ 241713 w 773825"/>
              <a:gd name="connsiteY41" fmla="*/ 514486 h 773825"/>
              <a:gd name="connsiteX42" fmla="*/ 431730 w 773825"/>
              <a:gd name="connsiteY42" fmla="*/ 88668 h 773825"/>
              <a:gd name="connsiteX43" fmla="*/ 386053 w 773825"/>
              <a:gd name="connsiteY43" fmla="*/ 134452 h 773825"/>
              <a:gd name="connsiteX44" fmla="*/ 340376 w 773825"/>
              <a:gd name="connsiteY44" fmla="*/ 88668 h 773825"/>
              <a:gd name="connsiteX45" fmla="*/ 386053 w 773825"/>
              <a:gd name="connsiteY45" fmla="*/ 42990 h 773825"/>
              <a:gd name="connsiteX46" fmla="*/ 431730 w 773825"/>
              <a:gd name="connsiteY46" fmla="*/ 88668 h 773825"/>
              <a:gd name="connsiteX47" fmla="*/ 474613 w 773825"/>
              <a:gd name="connsiteY47" fmla="*/ 88668 h 773825"/>
              <a:gd name="connsiteX48" fmla="*/ 386053 w 773825"/>
              <a:gd name="connsiteY48" fmla="*/ 0 h 773825"/>
              <a:gd name="connsiteX49" fmla="*/ 297385 w 773825"/>
              <a:gd name="connsiteY49" fmla="*/ 88668 h 773825"/>
              <a:gd name="connsiteX50" fmla="*/ 386053 w 773825"/>
              <a:gd name="connsiteY50" fmla="*/ 177335 h 773825"/>
              <a:gd name="connsiteX51" fmla="*/ 474613 w 773825"/>
              <a:gd name="connsiteY51" fmla="*/ 88668 h 773825"/>
              <a:gd name="connsiteX52" fmla="*/ 500192 w 773825"/>
              <a:gd name="connsiteY52" fmla="*/ 348759 h 773825"/>
              <a:gd name="connsiteX53" fmla="*/ 543075 w 773825"/>
              <a:gd name="connsiteY53" fmla="*/ 348759 h 773825"/>
              <a:gd name="connsiteX54" fmla="*/ 543075 w 773825"/>
              <a:gd name="connsiteY54" fmla="*/ 299535 h 773825"/>
              <a:gd name="connsiteX55" fmla="*/ 457309 w 773825"/>
              <a:gd name="connsiteY55" fmla="*/ 213662 h 773825"/>
              <a:gd name="connsiteX56" fmla="*/ 318773 w 773825"/>
              <a:gd name="connsiteY56" fmla="*/ 213662 h 773825"/>
              <a:gd name="connsiteX57" fmla="*/ 233007 w 773825"/>
              <a:gd name="connsiteY57" fmla="*/ 299535 h 773825"/>
              <a:gd name="connsiteX58" fmla="*/ 233007 w 773825"/>
              <a:gd name="connsiteY58" fmla="*/ 348759 h 773825"/>
              <a:gd name="connsiteX59" fmla="*/ 275890 w 773825"/>
              <a:gd name="connsiteY59" fmla="*/ 348759 h 773825"/>
              <a:gd name="connsiteX60" fmla="*/ 275890 w 773825"/>
              <a:gd name="connsiteY60" fmla="*/ 299535 h 773825"/>
              <a:gd name="connsiteX61" fmla="*/ 318773 w 773825"/>
              <a:gd name="connsiteY61" fmla="*/ 256652 h 773825"/>
              <a:gd name="connsiteX62" fmla="*/ 457309 w 773825"/>
              <a:gd name="connsiteY62" fmla="*/ 256652 h 773825"/>
              <a:gd name="connsiteX63" fmla="*/ 500192 w 773825"/>
              <a:gd name="connsiteY63" fmla="*/ 299535 h 773825"/>
              <a:gd name="connsiteX64" fmla="*/ 500192 w 773825"/>
              <a:gd name="connsiteY64" fmla="*/ 348759 h 773825"/>
              <a:gd name="connsiteX65" fmla="*/ 664630 w 773825"/>
              <a:gd name="connsiteY65" fmla="*/ 514486 h 773825"/>
              <a:gd name="connsiteX66" fmla="*/ 618953 w 773825"/>
              <a:gd name="connsiteY66" fmla="*/ 560164 h 773825"/>
              <a:gd name="connsiteX67" fmla="*/ 573275 w 773825"/>
              <a:gd name="connsiteY67" fmla="*/ 514486 h 773825"/>
              <a:gd name="connsiteX68" fmla="*/ 618953 w 773825"/>
              <a:gd name="connsiteY68" fmla="*/ 468702 h 773825"/>
              <a:gd name="connsiteX69" fmla="*/ 664630 w 773825"/>
              <a:gd name="connsiteY69" fmla="*/ 514486 h 773825"/>
              <a:gd name="connsiteX70" fmla="*/ 707513 w 773825"/>
              <a:gd name="connsiteY70" fmla="*/ 514486 h 773825"/>
              <a:gd name="connsiteX71" fmla="*/ 618953 w 773825"/>
              <a:gd name="connsiteY71" fmla="*/ 425819 h 773825"/>
              <a:gd name="connsiteX72" fmla="*/ 530285 w 773825"/>
              <a:gd name="connsiteY72" fmla="*/ 514486 h 773825"/>
              <a:gd name="connsiteX73" fmla="*/ 618953 w 773825"/>
              <a:gd name="connsiteY73" fmla="*/ 603154 h 773825"/>
              <a:gd name="connsiteX74" fmla="*/ 707513 w 773825"/>
              <a:gd name="connsiteY74" fmla="*/ 514486 h 773825"/>
              <a:gd name="connsiteX75" fmla="*/ 775975 w 773825"/>
              <a:gd name="connsiteY75" fmla="*/ 779522 h 773825"/>
              <a:gd name="connsiteX76" fmla="*/ 775975 w 773825"/>
              <a:gd name="connsiteY76" fmla="*/ 725461 h 773825"/>
              <a:gd name="connsiteX77" fmla="*/ 690209 w 773825"/>
              <a:gd name="connsiteY77" fmla="*/ 639588 h 773825"/>
              <a:gd name="connsiteX78" fmla="*/ 551673 w 773825"/>
              <a:gd name="connsiteY78" fmla="*/ 639588 h 773825"/>
              <a:gd name="connsiteX79" fmla="*/ 465907 w 773825"/>
              <a:gd name="connsiteY79" fmla="*/ 725461 h 773825"/>
              <a:gd name="connsiteX80" fmla="*/ 465907 w 773825"/>
              <a:gd name="connsiteY80" fmla="*/ 779629 h 773825"/>
              <a:gd name="connsiteX81" fmla="*/ 508790 w 773825"/>
              <a:gd name="connsiteY81" fmla="*/ 779629 h 773825"/>
              <a:gd name="connsiteX82" fmla="*/ 508790 w 773825"/>
              <a:gd name="connsiteY82" fmla="*/ 725461 h 773825"/>
              <a:gd name="connsiteX83" fmla="*/ 551673 w 773825"/>
              <a:gd name="connsiteY83" fmla="*/ 682579 h 773825"/>
              <a:gd name="connsiteX84" fmla="*/ 690209 w 773825"/>
              <a:gd name="connsiteY84" fmla="*/ 682579 h 773825"/>
              <a:gd name="connsiteX85" fmla="*/ 733092 w 773825"/>
              <a:gd name="connsiteY85" fmla="*/ 725461 h 773825"/>
              <a:gd name="connsiteX86" fmla="*/ 733092 w 773825"/>
              <a:gd name="connsiteY86" fmla="*/ 779629 h 773825"/>
              <a:gd name="connsiteX87" fmla="*/ 775975 w 773825"/>
              <a:gd name="connsiteY87" fmla="*/ 779629 h 77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73825" h="773825">
                <a:moveTo>
                  <a:pt x="313937" y="539098"/>
                </a:moveTo>
                <a:lnTo>
                  <a:pt x="386268" y="489015"/>
                </a:lnTo>
                <a:cubicBezTo>
                  <a:pt x="387342" y="488370"/>
                  <a:pt x="388740" y="488370"/>
                  <a:pt x="389599" y="488907"/>
                </a:cubicBezTo>
                <a:lnTo>
                  <a:pt x="462146" y="539098"/>
                </a:lnTo>
                <a:cubicBezTo>
                  <a:pt x="465585" y="541248"/>
                  <a:pt x="469454" y="542323"/>
                  <a:pt x="473430" y="542323"/>
                </a:cubicBezTo>
                <a:cubicBezTo>
                  <a:pt x="480739" y="542323"/>
                  <a:pt x="487510" y="538668"/>
                  <a:pt x="491379" y="532435"/>
                </a:cubicBezTo>
                <a:cubicBezTo>
                  <a:pt x="494388" y="527599"/>
                  <a:pt x="495355" y="521902"/>
                  <a:pt x="494066" y="516421"/>
                </a:cubicBezTo>
                <a:cubicBezTo>
                  <a:pt x="492776" y="510940"/>
                  <a:pt x="489552" y="506211"/>
                  <a:pt x="484823" y="503201"/>
                </a:cubicBezTo>
                <a:lnTo>
                  <a:pt x="410235" y="451613"/>
                </a:lnTo>
                <a:cubicBezTo>
                  <a:pt x="409267" y="451076"/>
                  <a:pt x="408730" y="450001"/>
                  <a:pt x="408730" y="448819"/>
                </a:cubicBezTo>
                <a:lnTo>
                  <a:pt x="408730" y="362516"/>
                </a:lnTo>
                <a:cubicBezTo>
                  <a:pt x="408730" y="350801"/>
                  <a:pt x="399272" y="341343"/>
                  <a:pt x="387557" y="341343"/>
                </a:cubicBezTo>
                <a:cubicBezTo>
                  <a:pt x="375843" y="341343"/>
                  <a:pt x="366385" y="350908"/>
                  <a:pt x="366385" y="362516"/>
                </a:cubicBezTo>
                <a:lnTo>
                  <a:pt x="366385" y="449356"/>
                </a:lnTo>
                <a:cubicBezTo>
                  <a:pt x="366385" y="450431"/>
                  <a:pt x="365847" y="451506"/>
                  <a:pt x="364773" y="452151"/>
                </a:cubicBezTo>
                <a:lnTo>
                  <a:pt x="291152" y="502987"/>
                </a:lnTo>
                <a:cubicBezTo>
                  <a:pt x="286315" y="505996"/>
                  <a:pt x="282984" y="510725"/>
                  <a:pt x="281801" y="516314"/>
                </a:cubicBezTo>
                <a:cubicBezTo>
                  <a:pt x="280619" y="521795"/>
                  <a:pt x="281586" y="527491"/>
                  <a:pt x="284596" y="532327"/>
                </a:cubicBezTo>
                <a:cubicBezTo>
                  <a:pt x="290614" y="542108"/>
                  <a:pt x="303941" y="545439"/>
                  <a:pt x="313937" y="539098"/>
                </a:cubicBezTo>
                <a:moveTo>
                  <a:pt x="85766" y="639588"/>
                </a:moveTo>
                <a:cubicBezTo>
                  <a:pt x="38584" y="639588"/>
                  <a:pt x="0" y="678172"/>
                  <a:pt x="0" y="725461"/>
                </a:cubicBezTo>
                <a:lnTo>
                  <a:pt x="0" y="779629"/>
                </a:lnTo>
                <a:lnTo>
                  <a:pt x="42883" y="779629"/>
                </a:lnTo>
                <a:lnTo>
                  <a:pt x="42883" y="725461"/>
                </a:lnTo>
                <a:cubicBezTo>
                  <a:pt x="42883" y="701817"/>
                  <a:pt x="62121" y="682579"/>
                  <a:pt x="85766" y="682579"/>
                </a:cubicBezTo>
                <a:lnTo>
                  <a:pt x="224302" y="682579"/>
                </a:lnTo>
                <a:cubicBezTo>
                  <a:pt x="247946" y="682579"/>
                  <a:pt x="267185" y="701817"/>
                  <a:pt x="267185" y="725461"/>
                </a:cubicBezTo>
                <a:lnTo>
                  <a:pt x="267185" y="779629"/>
                </a:lnTo>
                <a:lnTo>
                  <a:pt x="310067" y="779629"/>
                </a:lnTo>
                <a:lnTo>
                  <a:pt x="310067" y="725461"/>
                </a:lnTo>
                <a:cubicBezTo>
                  <a:pt x="310067" y="678280"/>
                  <a:pt x="271484" y="639588"/>
                  <a:pt x="224302" y="639588"/>
                </a:cubicBezTo>
                <a:lnTo>
                  <a:pt x="85766" y="639588"/>
                </a:lnTo>
                <a:close/>
                <a:moveTo>
                  <a:pt x="198830" y="514486"/>
                </a:moveTo>
                <a:cubicBezTo>
                  <a:pt x="198830" y="539743"/>
                  <a:pt x="178410" y="560164"/>
                  <a:pt x="153153" y="560164"/>
                </a:cubicBezTo>
                <a:cubicBezTo>
                  <a:pt x="127896" y="560164"/>
                  <a:pt x="107368" y="539636"/>
                  <a:pt x="107368" y="514486"/>
                </a:cubicBezTo>
                <a:cubicBezTo>
                  <a:pt x="107368" y="489230"/>
                  <a:pt x="127896" y="468702"/>
                  <a:pt x="153153" y="468702"/>
                </a:cubicBezTo>
                <a:cubicBezTo>
                  <a:pt x="178302" y="468702"/>
                  <a:pt x="198830" y="489230"/>
                  <a:pt x="198830" y="514486"/>
                </a:cubicBezTo>
                <a:moveTo>
                  <a:pt x="241713" y="514486"/>
                </a:moveTo>
                <a:cubicBezTo>
                  <a:pt x="241713" y="465478"/>
                  <a:pt x="202162" y="425819"/>
                  <a:pt x="153153" y="425819"/>
                </a:cubicBezTo>
                <a:cubicBezTo>
                  <a:pt x="104251" y="425819"/>
                  <a:pt x="64485" y="465478"/>
                  <a:pt x="64485" y="514486"/>
                </a:cubicBezTo>
                <a:cubicBezTo>
                  <a:pt x="64485" y="563388"/>
                  <a:pt x="104144" y="603154"/>
                  <a:pt x="153153" y="603154"/>
                </a:cubicBezTo>
                <a:cubicBezTo>
                  <a:pt x="202162" y="603046"/>
                  <a:pt x="241713" y="563388"/>
                  <a:pt x="241713" y="514486"/>
                </a:cubicBezTo>
                <a:moveTo>
                  <a:pt x="431730" y="88668"/>
                </a:moveTo>
                <a:cubicBezTo>
                  <a:pt x="431730" y="113924"/>
                  <a:pt x="411310" y="134452"/>
                  <a:pt x="386053" y="134452"/>
                </a:cubicBezTo>
                <a:cubicBezTo>
                  <a:pt x="360796" y="134452"/>
                  <a:pt x="340376" y="113924"/>
                  <a:pt x="340376" y="88668"/>
                </a:cubicBezTo>
                <a:cubicBezTo>
                  <a:pt x="340376" y="63411"/>
                  <a:pt x="360903" y="42990"/>
                  <a:pt x="386053" y="42990"/>
                </a:cubicBezTo>
                <a:cubicBezTo>
                  <a:pt x="411310" y="42883"/>
                  <a:pt x="431730" y="63411"/>
                  <a:pt x="431730" y="88668"/>
                </a:cubicBezTo>
                <a:moveTo>
                  <a:pt x="474613" y="88668"/>
                </a:moveTo>
                <a:cubicBezTo>
                  <a:pt x="474613" y="39766"/>
                  <a:pt x="435062" y="0"/>
                  <a:pt x="386053" y="0"/>
                </a:cubicBezTo>
                <a:cubicBezTo>
                  <a:pt x="337151" y="0"/>
                  <a:pt x="297385" y="39659"/>
                  <a:pt x="297385" y="88668"/>
                </a:cubicBezTo>
                <a:cubicBezTo>
                  <a:pt x="297385" y="137676"/>
                  <a:pt x="337044" y="177335"/>
                  <a:pt x="386053" y="177335"/>
                </a:cubicBezTo>
                <a:cubicBezTo>
                  <a:pt x="435062" y="177228"/>
                  <a:pt x="474613" y="137569"/>
                  <a:pt x="474613" y="88668"/>
                </a:cubicBezTo>
                <a:moveTo>
                  <a:pt x="500192" y="348759"/>
                </a:moveTo>
                <a:lnTo>
                  <a:pt x="543075" y="348759"/>
                </a:lnTo>
                <a:lnTo>
                  <a:pt x="543075" y="299535"/>
                </a:lnTo>
                <a:cubicBezTo>
                  <a:pt x="543075" y="252353"/>
                  <a:pt x="504491" y="213662"/>
                  <a:pt x="457309" y="213662"/>
                </a:cubicBezTo>
                <a:lnTo>
                  <a:pt x="318773" y="213662"/>
                </a:lnTo>
                <a:cubicBezTo>
                  <a:pt x="271591" y="213662"/>
                  <a:pt x="233007" y="252246"/>
                  <a:pt x="233007" y="299535"/>
                </a:cubicBezTo>
                <a:lnTo>
                  <a:pt x="233007" y="348759"/>
                </a:lnTo>
                <a:lnTo>
                  <a:pt x="275890" y="348759"/>
                </a:lnTo>
                <a:lnTo>
                  <a:pt x="275890" y="299535"/>
                </a:lnTo>
                <a:cubicBezTo>
                  <a:pt x="275890" y="275890"/>
                  <a:pt x="295128" y="256652"/>
                  <a:pt x="318773" y="256652"/>
                </a:cubicBezTo>
                <a:lnTo>
                  <a:pt x="457309" y="256652"/>
                </a:lnTo>
                <a:cubicBezTo>
                  <a:pt x="480954" y="256652"/>
                  <a:pt x="500192" y="275890"/>
                  <a:pt x="500192" y="299535"/>
                </a:cubicBezTo>
                <a:lnTo>
                  <a:pt x="500192" y="348759"/>
                </a:lnTo>
                <a:close/>
                <a:moveTo>
                  <a:pt x="664630" y="514486"/>
                </a:moveTo>
                <a:cubicBezTo>
                  <a:pt x="664630" y="539743"/>
                  <a:pt x="644209" y="560164"/>
                  <a:pt x="618953" y="560164"/>
                </a:cubicBezTo>
                <a:cubicBezTo>
                  <a:pt x="593696" y="560164"/>
                  <a:pt x="573275" y="539636"/>
                  <a:pt x="573275" y="514486"/>
                </a:cubicBezTo>
                <a:cubicBezTo>
                  <a:pt x="573275" y="489230"/>
                  <a:pt x="593803" y="468702"/>
                  <a:pt x="618953" y="468702"/>
                </a:cubicBezTo>
                <a:cubicBezTo>
                  <a:pt x="644209" y="468702"/>
                  <a:pt x="664630" y="489230"/>
                  <a:pt x="664630" y="514486"/>
                </a:cubicBezTo>
                <a:moveTo>
                  <a:pt x="707513" y="514486"/>
                </a:moveTo>
                <a:cubicBezTo>
                  <a:pt x="707513" y="465478"/>
                  <a:pt x="667961" y="425819"/>
                  <a:pt x="618953" y="425819"/>
                </a:cubicBezTo>
                <a:cubicBezTo>
                  <a:pt x="570051" y="425819"/>
                  <a:pt x="530285" y="465478"/>
                  <a:pt x="530285" y="514486"/>
                </a:cubicBezTo>
                <a:cubicBezTo>
                  <a:pt x="530285" y="563388"/>
                  <a:pt x="569944" y="603154"/>
                  <a:pt x="618953" y="603154"/>
                </a:cubicBezTo>
                <a:cubicBezTo>
                  <a:pt x="667961" y="603046"/>
                  <a:pt x="707513" y="563388"/>
                  <a:pt x="707513" y="514486"/>
                </a:cubicBezTo>
                <a:moveTo>
                  <a:pt x="775975" y="779522"/>
                </a:moveTo>
                <a:lnTo>
                  <a:pt x="775975" y="725461"/>
                </a:lnTo>
                <a:cubicBezTo>
                  <a:pt x="775975" y="678280"/>
                  <a:pt x="737391" y="639588"/>
                  <a:pt x="690209" y="639588"/>
                </a:cubicBezTo>
                <a:lnTo>
                  <a:pt x="551673" y="639588"/>
                </a:lnTo>
                <a:cubicBezTo>
                  <a:pt x="504491" y="639588"/>
                  <a:pt x="465907" y="678172"/>
                  <a:pt x="465907" y="725461"/>
                </a:cubicBezTo>
                <a:lnTo>
                  <a:pt x="465907" y="779629"/>
                </a:lnTo>
                <a:lnTo>
                  <a:pt x="508790" y="779629"/>
                </a:lnTo>
                <a:lnTo>
                  <a:pt x="508790" y="725461"/>
                </a:lnTo>
                <a:cubicBezTo>
                  <a:pt x="508790" y="701817"/>
                  <a:pt x="528028" y="682579"/>
                  <a:pt x="551673" y="682579"/>
                </a:cubicBezTo>
                <a:lnTo>
                  <a:pt x="690209" y="682579"/>
                </a:lnTo>
                <a:cubicBezTo>
                  <a:pt x="713854" y="682579"/>
                  <a:pt x="733092" y="701817"/>
                  <a:pt x="733092" y="725461"/>
                </a:cubicBezTo>
                <a:lnTo>
                  <a:pt x="733092" y="779629"/>
                </a:lnTo>
                <a:lnTo>
                  <a:pt x="775975" y="779629"/>
                </a:lnTo>
                <a:close/>
              </a:path>
            </a:pathLst>
          </a:custGeom>
          <a:solidFill>
            <a:schemeClr val="bg1">
              <a:lumMod val="50000"/>
            </a:schemeClr>
          </a:solidFill>
          <a:ln w="10716" cap="flat">
            <a:solidFill>
              <a:srgbClr val="00642D"/>
            </a:solidFill>
            <a:prstDash val="solid"/>
            <a:miter/>
          </a:ln>
        </p:spPr>
        <p:txBody>
          <a:bodyPr rtlCol="0" anchor="ctr"/>
          <a:lstStyle/>
          <a:p>
            <a:endParaRPr lang="en-GB"/>
          </a:p>
        </p:txBody>
      </p:sp>
      <p:sp>
        <p:nvSpPr>
          <p:cNvPr id="38" name="ZoneTexte 37"/>
          <p:cNvSpPr txBox="1"/>
          <p:nvPr/>
        </p:nvSpPr>
        <p:spPr>
          <a:xfrm>
            <a:off x="15762014" y="10663019"/>
            <a:ext cx="3510236" cy="369332"/>
          </a:xfrm>
          <a:prstGeom prst="rect">
            <a:avLst/>
          </a:prstGeom>
          <a:noFill/>
        </p:spPr>
        <p:txBody>
          <a:bodyPr wrap="square" rtlCol="0">
            <a:spAutoFit/>
          </a:bodyPr>
          <a:lstStyle/>
          <a:p>
            <a:r>
              <a:rPr lang="fr-FR" b="1" i="1" dirty="0" smtClean="0"/>
              <a:t>* Données chiffrées de 2021,</a:t>
            </a:r>
            <a:endParaRPr lang="fr-FR" b="1" i="1" dirty="0"/>
          </a:p>
        </p:txBody>
      </p:sp>
      <p:sp>
        <p:nvSpPr>
          <p:cNvPr id="39" name="Graphique 7">
            <a:extLst>
              <a:ext uri="{FF2B5EF4-FFF2-40B4-BE49-F238E27FC236}">
                <a16:creationId xmlns:a16="http://schemas.microsoft.com/office/drawing/2014/main" id="{594A88EB-94E8-4042-9AED-FDD44226E837}"/>
              </a:ext>
            </a:extLst>
          </p:cNvPr>
          <p:cNvSpPr/>
          <p:nvPr/>
        </p:nvSpPr>
        <p:spPr>
          <a:xfrm>
            <a:off x="3660917" y="1924835"/>
            <a:ext cx="904702" cy="917587"/>
          </a:xfrm>
          <a:custGeom>
            <a:avLst/>
            <a:gdLst>
              <a:gd name="connsiteX0" fmla="*/ 435396 w 720087"/>
              <a:gd name="connsiteY0" fmla="*/ 420230 h 763078"/>
              <a:gd name="connsiteX1" fmla="*/ 467102 w 720087"/>
              <a:gd name="connsiteY1" fmla="*/ 398735 h 763078"/>
              <a:gd name="connsiteX2" fmla="*/ 479569 w 720087"/>
              <a:gd name="connsiteY2" fmla="*/ 401100 h 763078"/>
              <a:gd name="connsiteX3" fmla="*/ 498700 w 720087"/>
              <a:gd name="connsiteY3" fmla="*/ 445165 h 763078"/>
              <a:gd name="connsiteX4" fmla="*/ 467102 w 720087"/>
              <a:gd name="connsiteY4" fmla="*/ 466660 h 763078"/>
              <a:gd name="connsiteX5" fmla="*/ 454635 w 720087"/>
              <a:gd name="connsiteY5" fmla="*/ 464295 h 763078"/>
              <a:gd name="connsiteX6" fmla="*/ 435934 w 720087"/>
              <a:gd name="connsiteY6" fmla="*/ 446239 h 763078"/>
              <a:gd name="connsiteX7" fmla="*/ 435396 w 720087"/>
              <a:gd name="connsiteY7" fmla="*/ 420230 h 763078"/>
              <a:gd name="connsiteX8" fmla="*/ 390472 w 720087"/>
              <a:gd name="connsiteY8" fmla="*/ 425604 h 763078"/>
              <a:gd name="connsiteX9" fmla="*/ 390794 w 720087"/>
              <a:gd name="connsiteY9" fmla="*/ 442478 h 763078"/>
              <a:gd name="connsiteX10" fmla="*/ 369191 w 720087"/>
              <a:gd name="connsiteY10" fmla="*/ 451828 h 763078"/>
              <a:gd name="connsiteX11" fmla="*/ 386280 w 720087"/>
              <a:gd name="connsiteY11" fmla="*/ 491164 h 763078"/>
              <a:gd name="connsiteX12" fmla="*/ 408205 w 720087"/>
              <a:gd name="connsiteY12" fmla="*/ 481599 h 763078"/>
              <a:gd name="connsiteX13" fmla="*/ 420135 w 720087"/>
              <a:gd name="connsiteY13" fmla="*/ 493099 h 763078"/>
              <a:gd name="connsiteX14" fmla="*/ 411322 w 720087"/>
              <a:gd name="connsiteY14" fmla="*/ 515346 h 763078"/>
              <a:gd name="connsiteX15" fmla="*/ 451195 w 720087"/>
              <a:gd name="connsiteY15" fmla="*/ 531145 h 763078"/>
              <a:gd name="connsiteX16" fmla="*/ 460008 w 720087"/>
              <a:gd name="connsiteY16" fmla="*/ 508898 h 763078"/>
              <a:gd name="connsiteX17" fmla="*/ 467102 w 720087"/>
              <a:gd name="connsiteY17" fmla="*/ 509543 h 763078"/>
              <a:gd name="connsiteX18" fmla="*/ 476775 w 720087"/>
              <a:gd name="connsiteY18" fmla="*/ 508790 h 763078"/>
              <a:gd name="connsiteX19" fmla="*/ 486232 w 720087"/>
              <a:gd name="connsiteY19" fmla="*/ 530500 h 763078"/>
              <a:gd name="connsiteX20" fmla="*/ 525569 w 720087"/>
              <a:gd name="connsiteY20" fmla="*/ 513412 h 763078"/>
              <a:gd name="connsiteX21" fmla="*/ 516111 w 720087"/>
              <a:gd name="connsiteY21" fmla="*/ 491702 h 763078"/>
              <a:gd name="connsiteX22" fmla="*/ 527826 w 720087"/>
              <a:gd name="connsiteY22" fmla="*/ 479664 h 763078"/>
              <a:gd name="connsiteX23" fmla="*/ 549751 w 720087"/>
              <a:gd name="connsiteY23" fmla="*/ 488262 h 763078"/>
              <a:gd name="connsiteX24" fmla="*/ 565549 w 720087"/>
              <a:gd name="connsiteY24" fmla="*/ 448389 h 763078"/>
              <a:gd name="connsiteX25" fmla="*/ 543624 w 720087"/>
              <a:gd name="connsiteY25" fmla="*/ 439791 h 763078"/>
              <a:gd name="connsiteX26" fmla="*/ 543410 w 720087"/>
              <a:gd name="connsiteY26" fmla="*/ 422917 h 763078"/>
              <a:gd name="connsiteX27" fmla="*/ 565120 w 720087"/>
              <a:gd name="connsiteY27" fmla="*/ 413567 h 763078"/>
              <a:gd name="connsiteX28" fmla="*/ 548031 w 720087"/>
              <a:gd name="connsiteY28" fmla="*/ 374231 h 763078"/>
              <a:gd name="connsiteX29" fmla="*/ 526321 w 720087"/>
              <a:gd name="connsiteY29" fmla="*/ 383689 h 763078"/>
              <a:gd name="connsiteX30" fmla="*/ 514176 w 720087"/>
              <a:gd name="connsiteY30" fmla="*/ 371974 h 763078"/>
              <a:gd name="connsiteX31" fmla="*/ 522774 w 720087"/>
              <a:gd name="connsiteY31" fmla="*/ 350049 h 763078"/>
              <a:gd name="connsiteX32" fmla="*/ 482901 w 720087"/>
              <a:gd name="connsiteY32" fmla="*/ 334250 h 763078"/>
              <a:gd name="connsiteX33" fmla="*/ 474088 w 720087"/>
              <a:gd name="connsiteY33" fmla="*/ 356497 h 763078"/>
              <a:gd name="connsiteX34" fmla="*/ 467102 w 720087"/>
              <a:gd name="connsiteY34" fmla="*/ 355852 h 763078"/>
              <a:gd name="connsiteX35" fmla="*/ 457429 w 720087"/>
              <a:gd name="connsiteY35" fmla="*/ 356605 h 763078"/>
              <a:gd name="connsiteX36" fmla="*/ 447971 w 720087"/>
              <a:gd name="connsiteY36" fmla="*/ 334895 h 763078"/>
              <a:gd name="connsiteX37" fmla="*/ 408635 w 720087"/>
              <a:gd name="connsiteY37" fmla="*/ 351983 h 763078"/>
              <a:gd name="connsiteX38" fmla="*/ 418093 w 720087"/>
              <a:gd name="connsiteY38" fmla="*/ 373801 h 763078"/>
              <a:gd name="connsiteX39" fmla="*/ 406378 w 720087"/>
              <a:gd name="connsiteY39" fmla="*/ 385838 h 763078"/>
              <a:gd name="connsiteX40" fmla="*/ 384453 w 720087"/>
              <a:gd name="connsiteY40" fmla="*/ 377240 h 763078"/>
              <a:gd name="connsiteX41" fmla="*/ 368654 w 720087"/>
              <a:gd name="connsiteY41" fmla="*/ 417114 h 763078"/>
              <a:gd name="connsiteX42" fmla="*/ 390472 w 720087"/>
              <a:gd name="connsiteY42" fmla="*/ 425604 h 763078"/>
              <a:gd name="connsiteX43" fmla="*/ 317173 w 720087"/>
              <a:gd name="connsiteY43" fmla="*/ 218068 h 763078"/>
              <a:gd name="connsiteX44" fmla="*/ 374995 w 720087"/>
              <a:gd name="connsiteY44" fmla="*/ 160246 h 763078"/>
              <a:gd name="connsiteX45" fmla="*/ 432817 w 720087"/>
              <a:gd name="connsiteY45" fmla="*/ 218068 h 763078"/>
              <a:gd name="connsiteX46" fmla="*/ 374995 w 720087"/>
              <a:gd name="connsiteY46" fmla="*/ 275890 h 763078"/>
              <a:gd name="connsiteX47" fmla="*/ 317173 w 720087"/>
              <a:gd name="connsiteY47" fmla="*/ 218068 h 763078"/>
              <a:gd name="connsiteX48" fmla="*/ 320935 w 720087"/>
              <a:gd name="connsiteY48" fmla="*/ 303189 h 763078"/>
              <a:gd name="connsiteX49" fmla="*/ 353822 w 720087"/>
              <a:gd name="connsiteY49" fmla="*/ 316946 h 763078"/>
              <a:gd name="connsiteX50" fmla="*/ 353822 w 720087"/>
              <a:gd name="connsiteY50" fmla="*/ 345965 h 763078"/>
              <a:gd name="connsiteX51" fmla="*/ 396705 w 720087"/>
              <a:gd name="connsiteY51" fmla="*/ 345965 h 763078"/>
              <a:gd name="connsiteX52" fmla="*/ 396705 w 720087"/>
              <a:gd name="connsiteY52" fmla="*/ 316946 h 763078"/>
              <a:gd name="connsiteX53" fmla="*/ 429593 w 720087"/>
              <a:gd name="connsiteY53" fmla="*/ 303189 h 763078"/>
              <a:gd name="connsiteX54" fmla="*/ 450121 w 720087"/>
              <a:gd name="connsiteY54" fmla="*/ 323825 h 763078"/>
              <a:gd name="connsiteX55" fmla="*/ 480429 w 720087"/>
              <a:gd name="connsiteY55" fmla="*/ 293516 h 763078"/>
              <a:gd name="connsiteX56" fmla="*/ 459793 w 720087"/>
              <a:gd name="connsiteY56" fmla="*/ 272988 h 763078"/>
              <a:gd name="connsiteX57" fmla="*/ 473550 w 720087"/>
              <a:gd name="connsiteY57" fmla="*/ 240101 h 763078"/>
              <a:gd name="connsiteX58" fmla="*/ 502569 w 720087"/>
              <a:gd name="connsiteY58" fmla="*/ 240101 h 763078"/>
              <a:gd name="connsiteX59" fmla="*/ 502569 w 720087"/>
              <a:gd name="connsiteY59" fmla="*/ 197218 h 763078"/>
              <a:gd name="connsiteX60" fmla="*/ 473550 w 720087"/>
              <a:gd name="connsiteY60" fmla="*/ 197218 h 763078"/>
              <a:gd name="connsiteX61" fmla="*/ 459793 w 720087"/>
              <a:gd name="connsiteY61" fmla="*/ 164330 h 763078"/>
              <a:gd name="connsiteX62" fmla="*/ 480429 w 720087"/>
              <a:gd name="connsiteY62" fmla="*/ 143803 h 763078"/>
              <a:gd name="connsiteX63" fmla="*/ 450121 w 720087"/>
              <a:gd name="connsiteY63" fmla="*/ 113494 h 763078"/>
              <a:gd name="connsiteX64" fmla="*/ 429593 w 720087"/>
              <a:gd name="connsiteY64" fmla="*/ 134130 h 763078"/>
              <a:gd name="connsiteX65" fmla="*/ 396705 w 720087"/>
              <a:gd name="connsiteY65" fmla="*/ 120373 h 763078"/>
              <a:gd name="connsiteX66" fmla="*/ 396705 w 720087"/>
              <a:gd name="connsiteY66" fmla="*/ 91354 h 763078"/>
              <a:gd name="connsiteX67" fmla="*/ 353822 w 720087"/>
              <a:gd name="connsiteY67" fmla="*/ 91354 h 763078"/>
              <a:gd name="connsiteX68" fmla="*/ 353822 w 720087"/>
              <a:gd name="connsiteY68" fmla="*/ 120373 h 763078"/>
              <a:gd name="connsiteX69" fmla="*/ 320935 w 720087"/>
              <a:gd name="connsiteY69" fmla="*/ 134130 h 763078"/>
              <a:gd name="connsiteX70" fmla="*/ 300300 w 720087"/>
              <a:gd name="connsiteY70" fmla="*/ 113494 h 763078"/>
              <a:gd name="connsiteX71" fmla="*/ 269991 w 720087"/>
              <a:gd name="connsiteY71" fmla="*/ 143803 h 763078"/>
              <a:gd name="connsiteX72" fmla="*/ 290627 w 720087"/>
              <a:gd name="connsiteY72" fmla="*/ 164330 h 763078"/>
              <a:gd name="connsiteX73" fmla="*/ 276977 w 720087"/>
              <a:gd name="connsiteY73" fmla="*/ 197218 h 763078"/>
              <a:gd name="connsiteX74" fmla="*/ 247959 w 720087"/>
              <a:gd name="connsiteY74" fmla="*/ 197218 h 763078"/>
              <a:gd name="connsiteX75" fmla="*/ 247959 w 720087"/>
              <a:gd name="connsiteY75" fmla="*/ 240101 h 763078"/>
              <a:gd name="connsiteX76" fmla="*/ 276977 w 720087"/>
              <a:gd name="connsiteY76" fmla="*/ 240101 h 763078"/>
              <a:gd name="connsiteX77" fmla="*/ 290627 w 720087"/>
              <a:gd name="connsiteY77" fmla="*/ 272988 h 763078"/>
              <a:gd name="connsiteX78" fmla="*/ 269991 w 720087"/>
              <a:gd name="connsiteY78" fmla="*/ 293516 h 763078"/>
              <a:gd name="connsiteX79" fmla="*/ 300300 w 720087"/>
              <a:gd name="connsiteY79" fmla="*/ 323825 h 763078"/>
              <a:gd name="connsiteX80" fmla="*/ 320935 w 720087"/>
              <a:gd name="connsiteY80" fmla="*/ 303189 h 763078"/>
              <a:gd name="connsiteX81" fmla="*/ 604993 w 720087"/>
              <a:gd name="connsiteY81" fmla="*/ 63626 h 763078"/>
              <a:gd name="connsiteX82" fmla="*/ 384453 w 720087"/>
              <a:gd name="connsiteY82" fmla="*/ 0 h 763078"/>
              <a:gd name="connsiteX83" fmla="*/ 170146 w 720087"/>
              <a:gd name="connsiteY83" fmla="*/ 60724 h 763078"/>
              <a:gd name="connsiteX84" fmla="*/ 89647 w 720087"/>
              <a:gd name="connsiteY84" fmla="*/ 289217 h 763078"/>
              <a:gd name="connsiteX85" fmla="*/ 83951 w 720087"/>
              <a:gd name="connsiteY85" fmla="*/ 341880 h 763078"/>
              <a:gd name="connsiteX86" fmla="*/ 6891 w 720087"/>
              <a:gd name="connsiteY86" fmla="*/ 432483 h 763078"/>
              <a:gd name="connsiteX87" fmla="*/ 3129 w 720087"/>
              <a:gd name="connsiteY87" fmla="*/ 438716 h 763078"/>
              <a:gd name="connsiteX88" fmla="*/ 6139 w 720087"/>
              <a:gd name="connsiteY88" fmla="*/ 478267 h 763078"/>
              <a:gd name="connsiteX89" fmla="*/ 40853 w 720087"/>
              <a:gd name="connsiteY89" fmla="*/ 497720 h 763078"/>
              <a:gd name="connsiteX90" fmla="*/ 77073 w 720087"/>
              <a:gd name="connsiteY90" fmla="*/ 505136 h 763078"/>
              <a:gd name="connsiteX91" fmla="*/ 92442 w 720087"/>
              <a:gd name="connsiteY91" fmla="*/ 556725 h 763078"/>
              <a:gd name="connsiteX92" fmla="*/ 88143 w 720087"/>
              <a:gd name="connsiteY92" fmla="*/ 616803 h 763078"/>
              <a:gd name="connsiteX93" fmla="*/ 105876 w 720087"/>
              <a:gd name="connsiteY93" fmla="*/ 704396 h 763078"/>
              <a:gd name="connsiteX94" fmla="*/ 110927 w 720087"/>
              <a:gd name="connsiteY94" fmla="*/ 707191 h 763078"/>
              <a:gd name="connsiteX95" fmla="*/ 111035 w 720087"/>
              <a:gd name="connsiteY95" fmla="*/ 707191 h 763078"/>
              <a:gd name="connsiteX96" fmla="*/ 166707 w 720087"/>
              <a:gd name="connsiteY96" fmla="*/ 717723 h 763078"/>
              <a:gd name="connsiteX97" fmla="*/ 271496 w 720087"/>
              <a:gd name="connsiteY97" fmla="*/ 704934 h 763078"/>
              <a:gd name="connsiteX98" fmla="*/ 283641 w 720087"/>
              <a:gd name="connsiteY98" fmla="*/ 766195 h 763078"/>
              <a:gd name="connsiteX99" fmla="*/ 326846 w 720087"/>
              <a:gd name="connsiteY99" fmla="*/ 766195 h 763078"/>
              <a:gd name="connsiteX100" fmla="*/ 297935 w 720087"/>
              <a:gd name="connsiteY100" fmla="*/ 664953 h 763078"/>
              <a:gd name="connsiteX101" fmla="*/ 278804 w 720087"/>
              <a:gd name="connsiteY101" fmla="*/ 659686 h 763078"/>
              <a:gd name="connsiteX102" fmla="*/ 166815 w 720087"/>
              <a:gd name="connsiteY102" fmla="*/ 674840 h 763078"/>
              <a:gd name="connsiteX103" fmla="*/ 130918 w 720087"/>
              <a:gd name="connsiteY103" fmla="*/ 669144 h 763078"/>
              <a:gd name="connsiteX104" fmla="*/ 130166 w 720087"/>
              <a:gd name="connsiteY104" fmla="*/ 668822 h 763078"/>
              <a:gd name="connsiteX105" fmla="*/ 129091 w 720087"/>
              <a:gd name="connsiteY105" fmla="*/ 630023 h 763078"/>
              <a:gd name="connsiteX106" fmla="*/ 130058 w 720087"/>
              <a:gd name="connsiteY106" fmla="*/ 626476 h 763078"/>
              <a:gd name="connsiteX107" fmla="*/ 135539 w 720087"/>
              <a:gd name="connsiteY107" fmla="*/ 579187 h 763078"/>
              <a:gd name="connsiteX108" fmla="*/ 179712 w 720087"/>
              <a:gd name="connsiteY108" fmla="*/ 579939 h 763078"/>
              <a:gd name="connsiteX109" fmla="*/ 180034 w 720087"/>
              <a:gd name="connsiteY109" fmla="*/ 579939 h 763078"/>
              <a:gd name="connsiteX110" fmla="*/ 201529 w 720087"/>
              <a:gd name="connsiteY110" fmla="*/ 558874 h 763078"/>
              <a:gd name="connsiteX111" fmla="*/ 180464 w 720087"/>
              <a:gd name="connsiteY111" fmla="*/ 537056 h 763078"/>
              <a:gd name="connsiteX112" fmla="*/ 132852 w 720087"/>
              <a:gd name="connsiteY112" fmla="*/ 536304 h 763078"/>
              <a:gd name="connsiteX113" fmla="*/ 111142 w 720087"/>
              <a:gd name="connsiteY113" fmla="*/ 476763 h 763078"/>
              <a:gd name="connsiteX114" fmla="*/ 96418 w 720087"/>
              <a:gd name="connsiteY114" fmla="*/ 465585 h 763078"/>
              <a:gd name="connsiteX115" fmla="*/ 48377 w 720087"/>
              <a:gd name="connsiteY115" fmla="*/ 455482 h 763078"/>
              <a:gd name="connsiteX116" fmla="*/ 45797 w 720087"/>
              <a:gd name="connsiteY116" fmla="*/ 455160 h 763078"/>
              <a:gd name="connsiteX117" fmla="*/ 44078 w 720087"/>
              <a:gd name="connsiteY117" fmla="*/ 454945 h 763078"/>
              <a:gd name="connsiteX118" fmla="*/ 117913 w 720087"/>
              <a:gd name="connsiteY118" fmla="*/ 368105 h 763078"/>
              <a:gd name="connsiteX119" fmla="*/ 119848 w 720087"/>
              <a:gd name="connsiteY119" fmla="*/ 365418 h 763078"/>
              <a:gd name="connsiteX120" fmla="*/ 132423 w 720087"/>
              <a:gd name="connsiteY120" fmla="*/ 286423 h 763078"/>
              <a:gd name="connsiteX121" fmla="*/ 131993 w 720087"/>
              <a:gd name="connsiteY121" fmla="*/ 282339 h 763078"/>
              <a:gd name="connsiteX122" fmla="*/ 191104 w 720087"/>
              <a:gd name="connsiteY122" fmla="*/ 98233 h 763078"/>
              <a:gd name="connsiteX123" fmla="*/ 384453 w 720087"/>
              <a:gd name="connsiteY123" fmla="*/ 42883 h 763078"/>
              <a:gd name="connsiteX124" fmla="*/ 579951 w 720087"/>
              <a:gd name="connsiteY124" fmla="*/ 98448 h 763078"/>
              <a:gd name="connsiteX125" fmla="*/ 639815 w 720087"/>
              <a:gd name="connsiteY125" fmla="*/ 443230 h 763078"/>
              <a:gd name="connsiteX126" fmla="*/ 574362 w 720087"/>
              <a:gd name="connsiteY126" fmla="*/ 604121 h 763078"/>
              <a:gd name="connsiteX127" fmla="*/ 573933 w 720087"/>
              <a:gd name="connsiteY127" fmla="*/ 607453 h 763078"/>
              <a:gd name="connsiteX128" fmla="*/ 585003 w 720087"/>
              <a:gd name="connsiteY128" fmla="*/ 766195 h 763078"/>
              <a:gd name="connsiteX129" fmla="*/ 628530 w 720087"/>
              <a:gd name="connsiteY129" fmla="*/ 766195 h 763078"/>
              <a:gd name="connsiteX130" fmla="*/ 616600 w 720087"/>
              <a:gd name="connsiteY130" fmla="*/ 611860 h 763078"/>
              <a:gd name="connsiteX131" fmla="*/ 675605 w 720087"/>
              <a:gd name="connsiteY131" fmla="*/ 466982 h 763078"/>
              <a:gd name="connsiteX132" fmla="*/ 676464 w 720087"/>
              <a:gd name="connsiteY132" fmla="*/ 465585 h 763078"/>
              <a:gd name="connsiteX133" fmla="*/ 604993 w 720087"/>
              <a:gd name="connsiteY133" fmla="*/ 63626 h 76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720087" h="763078">
                <a:moveTo>
                  <a:pt x="435396" y="420230"/>
                </a:moveTo>
                <a:cubicBezTo>
                  <a:pt x="440555" y="407118"/>
                  <a:pt x="453022" y="398735"/>
                  <a:pt x="467102" y="398735"/>
                </a:cubicBezTo>
                <a:cubicBezTo>
                  <a:pt x="471401" y="398735"/>
                  <a:pt x="475592" y="399595"/>
                  <a:pt x="479569" y="401100"/>
                </a:cubicBezTo>
                <a:cubicBezTo>
                  <a:pt x="496980" y="407978"/>
                  <a:pt x="505578" y="427754"/>
                  <a:pt x="498700" y="445165"/>
                </a:cubicBezTo>
                <a:cubicBezTo>
                  <a:pt x="493541" y="458277"/>
                  <a:pt x="481074" y="466660"/>
                  <a:pt x="467102" y="466660"/>
                </a:cubicBezTo>
                <a:cubicBezTo>
                  <a:pt x="462803" y="466660"/>
                  <a:pt x="458611" y="465800"/>
                  <a:pt x="454635" y="464295"/>
                </a:cubicBezTo>
                <a:cubicBezTo>
                  <a:pt x="446144" y="460964"/>
                  <a:pt x="439588" y="454515"/>
                  <a:pt x="435934" y="446239"/>
                </a:cubicBezTo>
                <a:cubicBezTo>
                  <a:pt x="432280" y="437964"/>
                  <a:pt x="432065" y="428721"/>
                  <a:pt x="435396" y="420230"/>
                </a:cubicBezTo>
                <a:moveTo>
                  <a:pt x="390472" y="425604"/>
                </a:moveTo>
                <a:cubicBezTo>
                  <a:pt x="389934" y="431193"/>
                  <a:pt x="390042" y="436889"/>
                  <a:pt x="390794" y="442478"/>
                </a:cubicBezTo>
                <a:lnTo>
                  <a:pt x="369191" y="451828"/>
                </a:lnTo>
                <a:lnTo>
                  <a:pt x="386280" y="491164"/>
                </a:lnTo>
                <a:lnTo>
                  <a:pt x="408205" y="481599"/>
                </a:lnTo>
                <a:cubicBezTo>
                  <a:pt x="411752" y="485898"/>
                  <a:pt x="415728" y="489767"/>
                  <a:pt x="420135" y="493099"/>
                </a:cubicBezTo>
                <a:lnTo>
                  <a:pt x="411322" y="515346"/>
                </a:lnTo>
                <a:lnTo>
                  <a:pt x="451195" y="531145"/>
                </a:lnTo>
                <a:lnTo>
                  <a:pt x="460008" y="508898"/>
                </a:lnTo>
                <a:cubicBezTo>
                  <a:pt x="462373" y="509113"/>
                  <a:pt x="464630" y="509543"/>
                  <a:pt x="467102" y="509543"/>
                </a:cubicBezTo>
                <a:cubicBezTo>
                  <a:pt x="470326" y="509543"/>
                  <a:pt x="473550" y="509220"/>
                  <a:pt x="476775" y="508790"/>
                </a:cubicBezTo>
                <a:lnTo>
                  <a:pt x="486232" y="530500"/>
                </a:lnTo>
                <a:lnTo>
                  <a:pt x="525569" y="513412"/>
                </a:lnTo>
                <a:lnTo>
                  <a:pt x="516111" y="491702"/>
                </a:lnTo>
                <a:cubicBezTo>
                  <a:pt x="520410" y="488155"/>
                  <a:pt x="524386" y="484178"/>
                  <a:pt x="527826" y="479664"/>
                </a:cubicBezTo>
                <a:lnTo>
                  <a:pt x="549751" y="488262"/>
                </a:lnTo>
                <a:lnTo>
                  <a:pt x="565549" y="448389"/>
                </a:lnTo>
                <a:lnTo>
                  <a:pt x="543624" y="439791"/>
                </a:lnTo>
                <a:cubicBezTo>
                  <a:pt x="544162" y="434095"/>
                  <a:pt x="544054" y="428506"/>
                  <a:pt x="543410" y="422917"/>
                </a:cubicBezTo>
                <a:lnTo>
                  <a:pt x="565120" y="413567"/>
                </a:lnTo>
                <a:lnTo>
                  <a:pt x="548031" y="374231"/>
                </a:lnTo>
                <a:lnTo>
                  <a:pt x="526321" y="383689"/>
                </a:lnTo>
                <a:cubicBezTo>
                  <a:pt x="522774" y="379389"/>
                  <a:pt x="518690" y="375520"/>
                  <a:pt x="514176" y="371974"/>
                </a:cubicBezTo>
                <a:lnTo>
                  <a:pt x="522774" y="350049"/>
                </a:lnTo>
                <a:lnTo>
                  <a:pt x="482901" y="334250"/>
                </a:lnTo>
                <a:lnTo>
                  <a:pt x="474088" y="356497"/>
                </a:lnTo>
                <a:cubicBezTo>
                  <a:pt x="471723" y="356282"/>
                  <a:pt x="469466" y="355852"/>
                  <a:pt x="467102" y="355852"/>
                </a:cubicBezTo>
                <a:cubicBezTo>
                  <a:pt x="463770" y="355852"/>
                  <a:pt x="460546" y="356175"/>
                  <a:pt x="457429" y="356605"/>
                </a:cubicBezTo>
                <a:lnTo>
                  <a:pt x="447971" y="334895"/>
                </a:lnTo>
                <a:lnTo>
                  <a:pt x="408635" y="351983"/>
                </a:lnTo>
                <a:lnTo>
                  <a:pt x="418093" y="373801"/>
                </a:lnTo>
                <a:cubicBezTo>
                  <a:pt x="413794" y="377347"/>
                  <a:pt x="409817" y="381324"/>
                  <a:pt x="406378" y="385838"/>
                </a:cubicBezTo>
                <a:lnTo>
                  <a:pt x="384453" y="377240"/>
                </a:lnTo>
                <a:lnTo>
                  <a:pt x="368654" y="417114"/>
                </a:lnTo>
                <a:lnTo>
                  <a:pt x="390472" y="425604"/>
                </a:lnTo>
                <a:close/>
                <a:moveTo>
                  <a:pt x="317173" y="218068"/>
                </a:moveTo>
                <a:cubicBezTo>
                  <a:pt x="317173" y="186148"/>
                  <a:pt x="343075" y="160246"/>
                  <a:pt x="374995" y="160246"/>
                </a:cubicBezTo>
                <a:cubicBezTo>
                  <a:pt x="406915" y="160246"/>
                  <a:pt x="432817" y="186148"/>
                  <a:pt x="432817" y="218068"/>
                </a:cubicBezTo>
                <a:cubicBezTo>
                  <a:pt x="432817" y="249989"/>
                  <a:pt x="406915" y="275890"/>
                  <a:pt x="374995" y="275890"/>
                </a:cubicBezTo>
                <a:cubicBezTo>
                  <a:pt x="343075" y="275890"/>
                  <a:pt x="317173" y="249989"/>
                  <a:pt x="317173" y="218068"/>
                </a:cubicBezTo>
                <a:moveTo>
                  <a:pt x="320935" y="303189"/>
                </a:moveTo>
                <a:cubicBezTo>
                  <a:pt x="330823" y="309638"/>
                  <a:pt x="342000" y="314259"/>
                  <a:pt x="353822" y="316946"/>
                </a:cubicBezTo>
                <a:lnTo>
                  <a:pt x="353822" y="345965"/>
                </a:lnTo>
                <a:lnTo>
                  <a:pt x="396705" y="345965"/>
                </a:lnTo>
                <a:lnTo>
                  <a:pt x="396705" y="316946"/>
                </a:lnTo>
                <a:cubicBezTo>
                  <a:pt x="408635" y="314367"/>
                  <a:pt x="419705" y="309638"/>
                  <a:pt x="429593" y="303189"/>
                </a:cubicBezTo>
                <a:lnTo>
                  <a:pt x="450121" y="323825"/>
                </a:lnTo>
                <a:lnTo>
                  <a:pt x="480429" y="293516"/>
                </a:lnTo>
                <a:lnTo>
                  <a:pt x="459793" y="272988"/>
                </a:lnTo>
                <a:cubicBezTo>
                  <a:pt x="466242" y="263101"/>
                  <a:pt x="470863" y="251923"/>
                  <a:pt x="473550" y="240101"/>
                </a:cubicBezTo>
                <a:lnTo>
                  <a:pt x="502569" y="240101"/>
                </a:lnTo>
                <a:lnTo>
                  <a:pt x="502569" y="197218"/>
                </a:lnTo>
                <a:lnTo>
                  <a:pt x="473550" y="197218"/>
                </a:lnTo>
                <a:cubicBezTo>
                  <a:pt x="470971" y="185288"/>
                  <a:pt x="466242" y="174218"/>
                  <a:pt x="459793" y="164330"/>
                </a:cubicBezTo>
                <a:lnTo>
                  <a:pt x="480429" y="143803"/>
                </a:lnTo>
                <a:lnTo>
                  <a:pt x="450121" y="113494"/>
                </a:lnTo>
                <a:lnTo>
                  <a:pt x="429593" y="134130"/>
                </a:lnTo>
                <a:cubicBezTo>
                  <a:pt x="419705" y="127789"/>
                  <a:pt x="408528" y="123060"/>
                  <a:pt x="396705" y="120373"/>
                </a:cubicBezTo>
                <a:lnTo>
                  <a:pt x="396705" y="91354"/>
                </a:lnTo>
                <a:lnTo>
                  <a:pt x="353822" y="91354"/>
                </a:lnTo>
                <a:lnTo>
                  <a:pt x="353822" y="120373"/>
                </a:lnTo>
                <a:cubicBezTo>
                  <a:pt x="341893" y="122952"/>
                  <a:pt x="330823" y="127681"/>
                  <a:pt x="320935" y="134130"/>
                </a:cubicBezTo>
                <a:lnTo>
                  <a:pt x="300300" y="113494"/>
                </a:lnTo>
                <a:lnTo>
                  <a:pt x="269991" y="143803"/>
                </a:lnTo>
                <a:lnTo>
                  <a:pt x="290627" y="164330"/>
                </a:lnTo>
                <a:cubicBezTo>
                  <a:pt x="284286" y="174218"/>
                  <a:pt x="279557" y="185396"/>
                  <a:pt x="276977" y="197218"/>
                </a:cubicBezTo>
                <a:lnTo>
                  <a:pt x="247959" y="197218"/>
                </a:lnTo>
                <a:lnTo>
                  <a:pt x="247959" y="240101"/>
                </a:lnTo>
                <a:lnTo>
                  <a:pt x="276977" y="240101"/>
                </a:lnTo>
                <a:cubicBezTo>
                  <a:pt x="279557" y="252031"/>
                  <a:pt x="284286" y="263101"/>
                  <a:pt x="290627" y="272988"/>
                </a:cubicBezTo>
                <a:lnTo>
                  <a:pt x="269991" y="293516"/>
                </a:lnTo>
                <a:lnTo>
                  <a:pt x="300300" y="323825"/>
                </a:lnTo>
                <a:lnTo>
                  <a:pt x="320935" y="303189"/>
                </a:lnTo>
                <a:close/>
                <a:moveTo>
                  <a:pt x="604993" y="63626"/>
                </a:moveTo>
                <a:cubicBezTo>
                  <a:pt x="601231" y="61046"/>
                  <a:pt x="512671" y="0"/>
                  <a:pt x="384453" y="0"/>
                </a:cubicBezTo>
                <a:cubicBezTo>
                  <a:pt x="310080" y="0"/>
                  <a:pt x="237641" y="20635"/>
                  <a:pt x="170146" y="60724"/>
                </a:cubicBezTo>
                <a:cubicBezTo>
                  <a:pt x="165418" y="63196"/>
                  <a:pt x="55040" y="123275"/>
                  <a:pt x="89647" y="289217"/>
                </a:cubicBezTo>
                <a:cubicBezTo>
                  <a:pt x="89862" y="310712"/>
                  <a:pt x="87283" y="334465"/>
                  <a:pt x="83951" y="341880"/>
                </a:cubicBezTo>
                <a:lnTo>
                  <a:pt x="6891" y="432483"/>
                </a:lnTo>
                <a:cubicBezTo>
                  <a:pt x="5279" y="434310"/>
                  <a:pt x="4097" y="436459"/>
                  <a:pt x="3129" y="438716"/>
                </a:cubicBezTo>
                <a:cubicBezTo>
                  <a:pt x="1732" y="442263"/>
                  <a:pt x="-4609" y="461179"/>
                  <a:pt x="6139" y="478267"/>
                </a:cubicBezTo>
                <a:cubicBezTo>
                  <a:pt x="11082" y="486005"/>
                  <a:pt x="20970" y="495678"/>
                  <a:pt x="40853" y="497720"/>
                </a:cubicBezTo>
                <a:lnTo>
                  <a:pt x="77073" y="505136"/>
                </a:lnTo>
                <a:cubicBezTo>
                  <a:pt x="83091" y="518571"/>
                  <a:pt x="91367" y="540388"/>
                  <a:pt x="92442" y="556725"/>
                </a:cubicBezTo>
                <a:cubicBezTo>
                  <a:pt x="94054" y="580369"/>
                  <a:pt x="89325" y="609710"/>
                  <a:pt x="88143" y="616803"/>
                </a:cubicBezTo>
                <a:cubicBezTo>
                  <a:pt x="80082" y="639696"/>
                  <a:pt x="75460" y="681826"/>
                  <a:pt x="105876" y="704396"/>
                </a:cubicBezTo>
                <a:cubicBezTo>
                  <a:pt x="107488" y="705579"/>
                  <a:pt x="109208" y="706438"/>
                  <a:pt x="110927" y="707191"/>
                </a:cubicBezTo>
                <a:cubicBezTo>
                  <a:pt x="110927" y="707191"/>
                  <a:pt x="110927" y="707191"/>
                  <a:pt x="111035" y="707191"/>
                </a:cubicBezTo>
                <a:cubicBezTo>
                  <a:pt x="117161" y="710307"/>
                  <a:pt x="131348" y="717723"/>
                  <a:pt x="166707" y="717723"/>
                </a:cubicBezTo>
                <a:cubicBezTo>
                  <a:pt x="193899" y="717723"/>
                  <a:pt x="229043" y="713424"/>
                  <a:pt x="271496" y="704934"/>
                </a:cubicBezTo>
                <a:cubicBezTo>
                  <a:pt x="274935" y="714929"/>
                  <a:pt x="279664" y="733737"/>
                  <a:pt x="283641" y="766195"/>
                </a:cubicBezTo>
                <a:lnTo>
                  <a:pt x="326846" y="766195"/>
                </a:lnTo>
                <a:cubicBezTo>
                  <a:pt x="318785" y="694938"/>
                  <a:pt x="305566" y="672154"/>
                  <a:pt x="297935" y="664953"/>
                </a:cubicBezTo>
                <a:cubicBezTo>
                  <a:pt x="292776" y="660116"/>
                  <a:pt x="285683" y="658182"/>
                  <a:pt x="278804" y="659686"/>
                </a:cubicBezTo>
                <a:cubicBezTo>
                  <a:pt x="232052" y="669789"/>
                  <a:pt x="194328" y="674840"/>
                  <a:pt x="166815" y="674840"/>
                </a:cubicBezTo>
                <a:cubicBezTo>
                  <a:pt x="141880" y="674840"/>
                  <a:pt x="133927" y="670649"/>
                  <a:pt x="130918" y="669144"/>
                </a:cubicBezTo>
                <a:cubicBezTo>
                  <a:pt x="130703" y="669037"/>
                  <a:pt x="130488" y="668929"/>
                  <a:pt x="130166" y="668822"/>
                </a:cubicBezTo>
                <a:cubicBezTo>
                  <a:pt x="120923" y="659579"/>
                  <a:pt x="126834" y="636042"/>
                  <a:pt x="129091" y="630023"/>
                </a:cubicBezTo>
                <a:cubicBezTo>
                  <a:pt x="129521" y="628841"/>
                  <a:pt x="129843" y="627659"/>
                  <a:pt x="130058" y="626476"/>
                </a:cubicBezTo>
                <a:cubicBezTo>
                  <a:pt x="130273" y="625294"/>
                  <a:pt x="134357" y="603584"/>
                  <a:pt x="135539" y="579187"/>
                </a:cubicBezTo>
                <a:lnTo>
                  <a:pt x="179712" y="579939"/>
                </a:lnTo>
                <a:cubicBezTo>
                  <a:pt x="179819" y="579939"/>
                  <a:pt x="179927" y="579939"/>
                  <a:pt x="180034" y="579939"/>
                </a:cubicBezTo>
                <a:cubicBezTo>
                  <a:pt x="191749" y="579939"/>
                  <a:pt x="201314" y="570589"/>
                  <a:pt x="201529" y="558874"/>
                </a:cubicBezTo>
                <a:cubicBezTo>
                  <a:pt x="201744" y="547052"/>
                  <a:pt x="192286" y="537271"/>
                  <a:pt x="180464" y="537056"/>
                </a:cubicBezTo>
                <a:lnTo>
                  <a:pt x="132852" y="536304"/>
                </a:lnTo>
                <a:cubicBezTo>
                  <a:pt x="126834" y="507931"/>
                  <a:pt x="112969" y="480309"/>
                  <a:pt x="111142" y="476763"/>
                </a:cubicBezTo>
                <a:cubicBezTo>
                  <a:pt x="108133" y="470959"/>
                  <a:pt x="102759" y="466875"/>
                  <a:pt x="96418" y="465585"/>
                </a:cubicBezTo>
                <a:lnTo>
                  <a:pt x="48377" y="455482"/>
                </a:lnTo>
                <a:cubicBezTo>
                  <a:pt x="47517" y="455267"/>
                  <a:pt x="46657" y="455160"/>
                  <a:pt x="45797" y="455160"/>
                </a:cubicBezTo>
                <a:cubicBezTo>
                  <a:pt x="45152" y="455052"/>
                  <a:pt x="44615" y="455052"/>
                  <a:pt x="44078" y="454945"/>
                </a:cubicBezTo>
                <a:lnTo>
                  <a:pt x="117913" y="368105"/>
                </a:lnTo>
                <a:cubicBezTo>
                  <a:pt x="118666" y="367245"/>
                  <a:pt x="119310" y="366385"/>
                  <a:pt x="119848" y="365418"/>
                </a:cubicBezTo>
                <a:cubicBezTo>
                  <a:pt x="132637" y="344675"/>
                  <a:pt x="132745" y="299750"/>
                  <a:pt x="132423" y="286423"/>
                </a:cubicBezTo>
                <a:cubicBezTo>
                  <a:pt x="132423" y="285026"/>
                  <a:pt x="132208" y="283629"/>
                  <a:pt x="131993" y="282339"/>
                </a:cubicBezTo>
                <a:cubicBezTo>
                  <a:pt x="103082" y="147672"/>
                  <a:pt x="186590" y="100597"/>
                  <a:pt x="191104" y="98233"/>
                </a:cubicBezTo>
                <a:cubicBezTo>
                  <a:pt x="252795" y="61584"/>
                  <a:pt x="317926" y="42883"/>
                  <a:pt x="384453" y="42883"/>
                </a:cubicBezTo>
                <a:cubicBezTo>
                  <a:pt x="498592" y="42883"/>
                  <a:pt x="579629" y="98233"/>
                  <a:pt x="579951" y="98448"/>
                </a:cubicBezTo>
                <a:cubicBezTo>
                  <a:pt x="757071" y="228923"/>
                  <a:pt x="648521" y="428076"/>
                  <a:pt x="639815" y="443230"/>
                </a:cubicBezTo>
                <a:cubicBezTo>
                  <a:pt x="596502" y="505996"/>
                  <a:pt x="575222" y="600145"/>
                  <a:pt x="574362" y="604121"/>
                </a:cubicBezTo>
                <a:cubicBezTo>
                  <a:pt x="574148" y="605196"/>
                  <a:pt x="573933" y="606378"/>
                  <a:pt x="573933" y="607453"/>
                </a:cubicBezTo>
                <a:cubicBezTo>
                  <a:pt x="570386" y="664738"/>
                  <a:pt x="578662" y="728256"/>
                  <a:pt x="585003" y="766195"/>
                </a:cubicBezTo>
                <a:lnTo>
                  <a:pt x="628530" y="766195"/>
                </a:lnTo>
                <a:cubicBezTo>
                  <a:pt x="622619" y="731910"/>
                  <a:pt x="613484" y="667747"/>
                  <a:pt x="616600" y="611860"/>
                </a:cubicBezTo>
                <a:cubicBezTo>
                  <a:pt x="619502" y="599607"/>
                  <a:pt x="639493" y="518786"/>
                  <a:pt x="675605" y="466982"/>
                </a:cubicBezTo>
                <a:cubicBezTo>
                  <a:pt x="675927" y="466552"/>
                  <a:pt x="676249" y="466015"/>
                  <a:pt x="676464" y="465585"/>
                </a:cubicBezTo>
                <a:cubicBezTo>
                  <a:pt x="677969" y="463113"/>
                  <a:pt x="817043" y="219895"/>
                  <a:pt x="604993" y="63626"/>
                </a:cubicBezTo>
              </a:path>
            </a:pathLst>
          </a:custGeom>
          <a:solidFill>
            <a:schemeClr val="bg1">
              <a:lumMod val="50000"/>
            </a:schemeClr>
          </a:solidFill>
          <a:ln w="10662" cap="flat">
            <a:solidFill>
              <a:srgbClr val="00642D"/>
            </a:solidFill>
            <a:prstDash val="solid"/>
            <a:miter/>
          </a:ln>
        </p:spPr>
        <p:txBody>
          <a:bodyPr rtlCol="0" anchor="ctr"/>
          <a:lstStyle/>
          <a:p>
            <a:endParaRPr lang="en-GB"/>
          </a:p>
        </p:txBody>
      </p:sp>
      <p:sp>
        <p:nvSpPr>
          <p:cNvPr id="40" name="Graphique 16">
            <a:extLst>
              <a:ext uri="{FF2B5EF4-FFF2-40B4-BE49-F238E27FC236}">
                <a16:creationId xmlns:a16="http://schemas.microsoft.com/office/drawing/2014/main" id="{D2C813FA-5837-46AD-B875-6BF77961444D}"/>
              </a:ext>
            </a:extLst>
          </p:cNvPr>
          <p:cNvSpPr/>
          <p:nvPr/>
        </p:nvSpPr>
        <p:spPr>
          <a:xfrm>
            <a:off x="3660918" y="4511675"/>
            <a:ext cx="940226" cy="920392"/>
          </a:xfrm>
          <a:custGeom>
            <a:avLst/>
            <a:gdLst>
              <a:gd name="connsiteX0" fmla="*/ 561668 w 644854"/>
              <a:gd name="connsiteY0" fmla="*/ 656355 h 763078"/>
              <a:gd name="connsiteX1" fmla="*/ 606808 w 644854"/>
              <a:gd name="connsiteY1" fmla="*/ 701494 h 763078"/>
              <a:gd name="connsiteX2" fmla="*/ 651948 w 644854"/>
              <a:gd name="connsiteY2" fmla="*/ 656355 h 763078"/>
              <a:gd name="connsiteX3" fmla="*/ 606808 w 644854"/>
              <a:gd name="connsiteY3" fmla="*/ 611215 h 763078"/>
              <a:gd name="connsiteX4" fmla="*/ 561668 w 644854"/>
              <a:gd name="connsiteY4" fmla="*/ 656355 h 763078"/>
              <a:gd name="connsiteX5" fmla="*/ 208395 w 644854"/>
              <a:gd name="connsiteY5" fmla="*/ 101027 h 763078"/>
              <a:gd name="connsiteX6" fmla="*/ 150359 w 644854"/>
              <a:gd name="connsiteY6" fmla="*/ 159064 h 763078"/>
              <a:gd name="connsiteX7" fmla="*/ 92322 w 644854"/>
              <a:gd name="connsiteY7" fmla="*/ 101027 h 763078"/>
              <a:gd name="connsiteX8" fmla="*/ 150359 w 644854"/>
              <a:gd name="connsiteY8" fmla="*/ 42990 h 763078"/>
              <a:gd name="connsiteX9" fmla="*/ 208395 w 644854"/>
              <a:gd name="connsiteY9" fmla="*/ 101027 h 763078"/>
              <a:gd name="connsiteX10" fmla="*/ 251278 w 644854"/>
              <a:gd name="connsiteY10" fmla="*/ 101027 h 763078"/>
              <a:gd name="connsiteX11" fmla="*/ 150359 w 644854"/>
              <a:gd name="connsiteY11" fmla="*/ 0 h 763078"/>
              <a:gd name="connsiteX12" fmla="*/ 49439 w 644854"/>
              <a:gd name="connsiteY12" fmla="*/ 101027 h 763078"/>
              <a:gd name="connsiteX13" fmla="*/ 150466 w 644854"/>
              <a:gd name="connsiteY13" fmla="*/ 202054 h 763078"/>
              <a:gd name="connsiteX14" fmla="*/ 251278 w 644854"/>
              <a:gd name="connsiteY14" fmla="*/ 101027 h 763078"/>
              <a:gd name="connsiteX15" fmla="*/ 300717 w 644854"/>
              <a:gd name="connsiteY15" fmla="*/ 498795 h 763078"/>
              <a:gd name="connsiteX16" fmla="*/ 300717 w 644854"/>
              <a:gd name="connsiteY16" fmla="*/ 332960 h 763078"/>
              <a:gd name="connsiteX17" fmla="*/ 213877 w 644854"/>
              <a:gd name="connsiteY17" fmla="*/ 246120 h 763078"/>
              <a:gd name="connsiteX18" fmla="*/ 86840 w 644854"/>
              <a:gd name="connsiteY18" fmla="*/ 246120 h 763078"/>
              <a:gd name="connsiteX19" fmla="*/ 0 w 644854"/>
              <a:gd name="connsiteY19" fmla="*/ 332960 h 763078"/>
              <a:gd name="connsiteX20" fmla="*/ 0 w 644854"/>
              <a:gd name="connsiteY20" fmla="*/ 498795 h 763078"/>
              <a:gd name="connsiteX21" fmla="*/ 63411 w 644854"/>
              <a:gd name="connsiteY21" fmla="*/ 582304 h 763078"/>
              <a:gd name="connsiteX22" fmla="*/ 63411 w 644854"/>
              <a:gd name="connsiteY22" fmla="*/ 768237 h 763078"/>
              <a:gd name="connsiteX23" fmla="*/ 106294 w 644854"/>
              <a:gd name="connsiteY23" fmla="*/ 768237 h 763078"/>
              <a:gd name="connsiteX24" fmla="*/ 106401 w 644854"/>
              <a:gd name="connsiteY24" fmla="*/ 542753 h 763078"/>
              <a:gd name="connsiteX25" fmla="*/ 86840 w 644854"/>
              <a:gd name="connsiteY25" fmla="*/ 542753 h 763078"/>
              <a:gd name="connsiteX26" fmla="*/ 42883 w 644854"/>
              <a:gd name="connsiteY26" fmla="*/ 498795 h 763078"/>
              <a:gd name="connsiteX27" fmla="*/ 42883 w 644854"/>
              <a:gd name="connsiteY27" fmla="*/ 332960 h 763078"/>
              <a:gd name="connsiteX28" fmla="*/ 86840 w 644854"/>
              <a:gd name="connsiteY28" fmla="*/ 289002 h 763078"/>
              <a:gd name="connsiteX29" fmla="*/ 213877 w 644854"/>
              <a:gd name="connsiteY29" fmla="*/ 289002 h 763078"/>
              <a:gd name="connsiteX30" fmla="*/ 257834 w 644854"/>
              <a:gd name="connsiteY30" fmla="*/ 332960 h 763078"/>
              <a:gd name="connsiteX31" fmla="*/ 257834 w 644854"/>
              <a:gd name="connsiteY31" fmla="*/ 498795 h 763078"/>
              <a:gd name="connsiteX32" fmla="*/ 213877 w 644854"/>
              <a:gd name="connsiteY32" fmla="*/ 542753 h 763078"/>
              <a:gd name="connsiteX33" fmla="*/ 194316 w 644854"/>
              <a:gd name="connsiteY33" fmla="*/ 542753 h 763078"/>
              <a:gd name="connsiteX34" fmla="*/ 194424 w 644854"/>
              <a:gd name="connsiteY34" fmla="*/ 768237 h 763078"/>
              <a:gd name="connsiteX35" fmla="*/ 237306 w 644854"/>
              <a:gd name="connsiteY35" fmla="*/ 768237 h 763078"/>
              <a:gd name="connsiteX36" fmla="*/ 237306 w 644854"/>
              <a:gd name="connsiteY36" fmla="*/ 582304 h 763078"/>
              <a:gd name="connsiteX37" fmla="*/ 300717 w 644854"/>
              <a:gd name="connsiteY37" fmla="*/ 498795 h 763078"/>
              <a:gd name="connsiteX38" fmla="*/ 449141 w 644854"/>
              <a:gd name="connsiteY38" fmla="*/ 363591 h 763078"/>
              <a:gd name="connsiteX39" fmla="*/ 449141 w 644854"/>
              <a:gd name="connsiteY39" fmla="*/ 135097 h 763078"/>
              <a:gd name="connsiteX40" fmla="*/ 493744 w 644854"/>
              <a:gd name="connsiteY40" fmla="*/ 135097 h 763078"/>
              <a:gd name="connsiteX41" fmla="*/ 515239 w 644854"/>
              <a:gd name="connsiteY41" fmla="*/ 113602 h 763078"/>
              <a:gd name="connsiteX42" fmla="*/ 493744 w 644854"/>
              <a:gd name="connsiteY42" fmla="*/ 92107 h 763078"/>
              <a:gd name="connsiteX43" fmla="*/ 428291 w 644854"/>
              <a:gd name="connsiteY43" fmla="*/ 92107 h 763078"/>
              <a:gd name="connsiteX44" fmla="*/ 410127 w 644854"/>
              <a:gd name="connsiteY44" fmla="*/ 102209 h 763078"/>
              <a:gd name="connsiteX45" fmla="*/ 406258 w 644854"/>
              <a:gd name="connsiteY45" fmla="*/ 114462 h 763078"/>
              <a:gd name="connsiteX46" fmla="*/ 406258 w 644854"/>
              <a:gd name="connsiteY46" fmla="*/ 363591 h 763078"/>
              <a:gd name="connsiteX47" fmla="*/ 365632 w 644854"/>
              <a:gd name="connsiteY47" fmla="*/ 363591 h 763078"/>
              <a:gd name="connsiteX48" fmla="*/ 344137 w 644854"/>
              <a:gd name="connsiteY48" fmla="*/ 385086 h 763078"/>
              <a:gd name="connsiteX49" fmla="*/ 365632 w 644854"/>
              <a:gd name="connsiteY49" fmla="*/ 406581 h 763078"/>
              <a:gd name="connsiteX50" fmla="*/ 406258 w 644854"/>
              <a:gd name="connsiteY50" fmla="*/ 406581 h 763078"/>
              <a:gd name="connsiteX51" fmla="*/ 406258 w 644854"/>
              <a:gd name="connsiteY51" fmla="*/ 655172 h 763078"/>
              <a:gd name="connsiteX52" fmla="*/ 408300 w 644854"/>
              <a:gd name="connsiteY52" fmla="*/ 664308 h 763078"/>
              <a:gd name="connsiteX53" fmla="*/ 428183 w 644854"/>
              <a:gd name="connsiteY53" fmla="*/ 677957 h 763078"/>
              <a:gd name="connsiteX54" fmla="*/ 493636 w 644854"/>
              <a:gd name="connsiteY54" fmla="*/ 677957 h 763078"/>
              <a:gd name="connsiteX55" fmla="*/ 515131 w 644854"/>
              <a:gd name="connsiteY55" fmla="*/ 656462 h 763078"/>
              <a:gd name="connsiteX56" fmla="*/ 493636 w 644854"/>
              <a:gd name="connsiteY56" fmla="*/ 634967 h 763078"/>
              <a:gd name="connsiteX57" fmla="*/ 449034 w 644854"/>
              <a:gd name="connsiteY57" fmla="*/ 634967 h 763078"/>
              <a:gd name="connsiteX58" fmla="*/ 449034 w 644854"/>
              <a:gd name="connsiteY58" fmla="*/ 406473 h 763078"/>
              <a:gd name="connsiteX59" fmla="*/ 494066 w 644854"/>
              <a:gd name="connsiteY59" fmla="*/ 406473 h 763078"/>
              <a:gd name="connsiteX60" fmla="*/ 515561 w 644854"/>
              <a:gd name="connsiteY60" fmla="*/ 384978 h 763078"/>
              <a:gd name="connsiteX61" fmla="*/ 494066 w 644854"/>
              <a:gd name="connsiteY61" fmla="*/ 363483 h 763078"/>
              <a:gd name="connsiteX62" fmla="*/ 449141 w 644854"/>
              <a:gd name="connsiteY62" fmla="*/ 363483 h 763078"/>
              <a:gd name="connsiteX63" fmla="*/ 651840 w 644854"/>
              <a:gd name="connsiteY63" fmla="*/ 113602 h 763078"/>
              <a:gd name="connsiteX64" fmla="*/ 606701 w 644854"/>
              <a:gd name="connsiteY64" fmla="*/ 68462 h 763078"/>
              <a:gd name="connsiteX65" fmla="*/ 561561 w 644854"/>
              <a:gd name="connsiteY65" fmla="*/ 113602 h 763078"/>
              <a:gd name="connsiteX66" fmla="*/ 606701 w 644854"/>
              <a:gd name="connsiteY66" fmla="*/ 158742 h 763078"/>
              <a:gd name="connsiteX67" fmla="*/ 651840 w 644854"/>
              <a:gd name="connsiteY67" fmla="*/ 113602 h 763078"/>
              <a:gd name="connsiteX68" fmla="*/ 651840 w 644854"/>
              <a:gd name="connsiteY68" fmla="*/ 384978 h 763078"/>
              <a:gd name="connsiteX69" fmla="*/ 606701 w 644854"/>
              <a:gd name="connsiteY69" fmla="*/ 339838 h 763078"/>
              <a:gd name="connsiteX70" fmla="*/ 561561 w 644854"/>
              <a:gd name="connsiteY70" fmla="*/ 384978 h 763078"/>
              <a:gd name="connsiteX71" fmla="*/ 606701 w 644854"/>
              <a:gd name="connsiteY71" fmla="*/ 430118 h 763078"/>
              <a:gd name="connsiteX72" fmla="*/ 651840 w 644854"/>
              <a:gd name="connsiteY72" fmla="*/ 384978 h 76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44854" h="763078">
                <a:moveTo>
                  <a:pt x="561668" y="656355"/>
                </a:moveTo>
                <a:cubicBezTo>
                  <a:pt x="561668" y="681289"/>
                  <a:pt x="581874" y="701494"/>
                  <a:pt x="606808" y="701494"/>
                </a:cubicBezTo>
                <a:cubicBezTo>
                  <a:pt x="631742" y="701494"/>
                  <a:pt x="651948" y="681289"/>
                  <a:pt x="651948" y="656355"/>
                </a:cubicBezTo>
                <a:cubicBezTo>
                  <a:pt x="651948" y="631420"/>
                  <a:pt x="631742" y="611215"/>
                  <a:pt x="606808" y="611215"/>
                </a:cubicBezTo>
                <a:cubicBezTo>
                  <a:pt x="581874" y="611215"/>
                  <a:pt x="561668" y="631420"/>
                  <a:pt x="561668" y="656355"/>
                </a:cubicBezTo>
                <a:moveTo>
                  <a:pt x="208395" y="101027"/>
                </a:moveTo>
                <a:cubicBezTo>
                  <a:pt x="208395" y="133055"/>
                  <a:pt x="182386" y="159064"/>
                  <a:pt x="150359" y="159064"/>
                </a:cubicBezTo>
                <a:cubicBezTo>
                  <a:pt x="118331" y="159064"/>
                  <a:pt x="92322" y="133055"/>
                  <a:pt x="92322" y="101027"/>
                </a:cubicBezTo>
                <a:cubicBezTo>
                  <a:pt x="92322" y="68999"/>
                  <a:pt x="118331" y="42990"/>
                  <a:pt x="150359" y="42990"/>
                </a:cubicBezTo>
                <a:cubicBezTo>
                  <a:pt x="182386" y="42883"/>
                  <a:pt x="208395" y="68999"/>
                  <a:pt x="208395" y="101027"/>
                </a:cubicBezTo>
                <a:moveTo>
                  <a:pt x="251278" y="101027"/>
                </a:moveTo>
                <a:cubicBezTo>
                  <a:pt x="251278" y="45247"/>
                  <a:pt x="206138" y="0"/>
                  <a:pt x="150359" y="0"/>
                </a:cubicBezTo>
                <a:cubicBezTo>
                  <a:pt x="94579" y="0"/>
                  <a:pt x="49439" y="45247"/>
                  <a:pt x="49439" y="101027"/>
                </a:cubicBezTo>
                <a:cubicBezTo>
                  <a:pt x="49439" y="156807"/>
                  <a:pt x="94686" y="202054"/>
                  <a:pt x="150466" y="202054"/>
                </a:cubicBezTo>
                <a:cubicBezTo>
                  <a:pt x="206138" y="201947"/>
                  <a:pt x="251278" y="156807"/>
                  <a:pt x="251278" y="101027"/>
                </a:cubicBezTo>
                <a:moveTo>
                  <a:pt x="300717" y="498795"/>
                </a:moveTo>
                <a:lnTo>
                  <a:pt x="300717" y="332960"/>
                </a:lnTo>
                <a:cubicBezTo>
                  <a:pt x="300717" y="285133"/>
                  <a:pt x="261596" y="246120"/>
                  <a:pt x="213877" y="246120"/>
                </a:cubicBezTo>
                <a:lnTo>
                  <a:pt x="86840" y="246120"/>
                </a:lnTo>
                <a:cubicBezTo>
                  <a:pt x="39121" y="246120"/>
                  <a:pt x="0" y="285241"/>
                  <a:pt x="0" y="332960"/>
                </a:cubicBezTo>
                <a:lnTo>
                  <a:pt x="0" y="498795"/>
                </a:lnTo>
                <a:cubicBezTo>
                  <a:pt x="0" y="538454"/>
                  <a:pt x="26976" y="571986"/>
                  <a:pt x="63411" y="582304"/>
                </a:cubicBezTo>
                <a:lnTo>
                  <a:pt x="63411" y="768237"/>
                </a:lnTo>
                <a:lnTo>
                  <a:pt x="106294" y="768237"/>
                </a:lnTo>
                <a:lnTo>
                  <a:pt x="106401" y="542753"/>
                </a:lnTo>
                <a:lnTo>
                  <a:pt x="86840" y="542753"/>
                </a:lnTo>
                <a:cubicBezTo>
                  <a:pt x="62551" y="542753"/>
                  <a:pt x="42883" y="523085"/>
                  <a:pt x="42883" y="498795"/>
                </a:cubicBezTo>
                <a:lnTo>
                  <a:pt x="42883" y="332960"/>
                </a:lnTo>
                <a:cubicBezTo>
                  <a:pt x="42883" y="308670"/>
                  <a:pt x="62658" y="289002"/>
                  <a:pt x="86840" y="289002"/>
                </a:cubicBezTo>
                <a:lnTo>
                  <a:pt x="213877" y="289002"/>
                </a:lnTo>
                <a:cubicBezTo>
                  <a:pt x="238166" y="289002"/>
                  <a:pt x="257834" y="308670"/>
                  <a:pt x="257834" y="332960"/>
                </a:cubicBezTo>
                <a:lnTo>
                  <a:pt x="257834" y="498795"/>
                </a:lnTo>
                <a:cubicBezTo>
                  <a:pt x="257834" y="523085"/>
                  <a:pt x="238166" y="542753"/>
                  <a:pt x="213877" y="542753"/>
                </a:cubicBezTo>
                <a:lnTo>
                  <a:pt x="194316" y="542753"/>
                </a:lnTo>
                <a:lnTo>
                  <a:pt x="194424" y="768237"/>
                </a:lnTo>
                <a:lnTo>
                  <a:pt x="237306" y="768237"/>
                </a:lnTo>
                <a:lnTo>
                  <a:pt x="237306" y="582304"/>
                </a:lnTo>
                <a:cubicBezTo>
                  <a:pt x="273741" y="572094"/>
                  <a:pt x="300717" y="538454"/>
                  <a:pt x="300717" y="498795"/>
                </a:cubicBezTo>
                <a:moveTo>
                  <a:pt x="449141" y="363591"/>
                </a:moveTo>
                <a:lnTo>
                  <a:pt x="449141" y="135097"/>
                </a:lnTo>
                <a:lnTo>
                  <a:pt x="493744" y="135097"/>
                </a:lnTo>
                <a:cubicBezTo>
                  <a:pt x="505566" y="135097"/>
                  <a:pt x="515239" y="125532"/>
                  <a:pt x="515239" y="113602"/>
                </a:cubicBezTo>
                <a:cubicBezTo>
                  <a:pt x="515239" y="101780"/>
                  <a:pt x="505673" y="92107"/>
                  <a:pt x="493744" y="92107"/>
                </a:cubicBezTo>
                <a:lnTo>
                  <a:pt x="428291" y="92107"/>
                </a:lnTo>
                <a:cubicBezTo>
                  <a:pt x="420660" y="92107"/>
                  <a:pt x="413997" y="96191"/>
                  <a:pt x="410127" y="102209"/>
                </a:cubicBezTo>
                <a:cubicBezTo>
                  <a:pt x="407655" y="105649"/>
                  <a:pt x="406258" y="109948"/>
                  <a:pt x="406258" y="114462"/>
                </a:cubicBezTo>
                <a:lnTo>
                  <a:pt x="406258" y="363591"/>
                </a:lnTo>
                <a:lnTo>
                  <a:pt x="365632" y="363591"/>
                </a:lnTo>
                <a:cubicBezTo>
                  <a:pt x="353810" y="363591"/>
                  <a:pt x="344137" y="373156"/>
                  <a:pt x="344137" y="385086"/>
                </a:cubicBezTo>
                <a:cubicBezTo>
                  <a:pt x="344137" y="396908"/>
                  <a:pt x="353703" y="406581"/>
                  <a:pt x="365632" y="406581"/>
                </a:cubicBezTo>
                <a:lnTo>
                  <a:pt x="406258" y="406581"/>
                </a:lnTo>
                <a:lnTo>
                  <a:pt x="406258" y="655172"/>
                </a:lnTo>
                <a:cubicBezTo>
                  <a:pt x="406258" y="658397"/>
                  <a:pt x="407011" y="661513"/>
                  <a:pt x="408300" y="664308"/>
                </a:cubicBezTo>
                <a:cubicBezTo>
                  <a:pt x="411417" y="672261"/>
                  <a:pt x="419155" y="677957"/>
                  <a:pt x="428183" y="677957"/>
                </a:cubicBezTo>
                <a:lnTo>
                  <a:pt x="493636" y="677957"/>
                </a:lnTo>
                <a:cubicBezTo>
                  <a:pt x="505458" y="677957"/>
                  <a:pt x="515131" y="668284"/>
                  <a:pt x="515131" y="656462"/>
                </a:cubicBezTo>
                <a:cubicBezTo>
                  <a:pt x="515131" y="644640"/>
                  <a:pt x="505566" y="634967"/>
                  <a:pt x="493636" y="634967"/>
                </a:cubicBezTo>
                <a:lnTo>
                  <a:pt x="449034" y="634967"/>
                </a:lnTo>
                <a:lnTo>
                  <a:pt x="449034" y="406473"/>
                </a:lnTo>
                <a:lnTo>
                  <a:pt x="494066" y="406473"/>
                </a:lnTo>
                <a:cubicBezTo>
                  <a:pt x="505888" y="406473"/>
                  <a:pt x="515561" y="396908"/>
                  <a:pt x="515561" y="384978"/>
                </a:cubicBezTo>
                <a:cubicBezTo>
                  <a:pt x="515561" y="373156"/>
                  <a:pt x="505996" y="363483"/>
                  <a:pt x="494066" y="363483"/>
                </a:cubicBezTo>
                <a:lnTo>
                  <a:pt x="449141" y="363483"/>
                </a:lnTo>
                <a:close/>
                <a:moveTo>
                  <a:pt x="651840" y="113602"/>
                </a:moveTo>
                <a:cubicBezTo>
                  <a:pt x="651840" y="88668"/>
                  <a:pt x="631635" y="68462"/>
                  <a:pt x="606701" y="68462"/>
                </a:cubicBezTo>
                <a:cubicBezTo>
                  <a:pt x="581766" y="68462"/>
                  <a:pt x="561561" y="88668"/>
                  <a:pt x="561561" y="113602"/>
                </a:cubicBezTo>
                <a:cubicBezTo>
                  <a:pt x="561561" y="138536"/>
                  <a:pt x="581766" y="158742"/>
                  <a:pt x="606701" y="158742"/>
                </a:cubicBezTo>
                <a:cubicBezTo>
                  <a:pt x="631742" y="158742"/>
                  <a:pt x="651840" y="138536"/>
                  <a:pt x="651840" y="113602"/>
                </a:cubicBezTo>
                <a:moveTo>
                  <a:pt x="651840" y="384978"/>
                </a:moveTo>
                <a:cubicBezTo>
                  <a:pt x="651840" y="360044"/>
                  <a:pt x="631635" y="339838"/>
                  <a:pt x="606701" y="339838"/>
                </a:cubicBezTo>
                <a:cubicBezTo>
                  <a:pt x="581766" y="339838"/>
                  <a:pt x="561561" y="360044"/>
                  <a:pt x="561561" y="384978"/>
                </a:cubicBezTo>
                <a:cubicBezTo>
                  <a:pt x="561561" y="409913"/>
                  <a:pt x="581766" y="430118"/>
                  <a:pt x="606701" y="430118"/>
                </a:cubicBezTo>
                <a:cubicBezTo>
                  <a:pt x="631742" y="430118"/>
                  <a:pt x="651840" y="409913"/>
                  <a:pt x="651840" y="384978"/>
                </a:cubicBezTo>
              </a:path>
            </a:pathLst>
          </a:custGeom>
          <a:solidFill>
            <a:schemeClr val="bg1">
              <a:lumMod val="50000"/>
            </a:schemeClr>
          </a:solidFill>
          <a:ln w="10618" cap="flat">
            <a:solidFill>
              <a:srgbClr val="00642D"/>
            </a:solidFill>
            <a:prstDash val="solid"/>
            <a:miter/>
          </a:ln>
        </p:spPr>
        <p:txBody>
          <a:bodyPr rtlCol="0" anchor="ctr"/>
          <a:lstStyle/>
          <a:p>
            <a:endParaRPr lang="en-GB"/>
          </a:p>
        </p:txBody>
      </p:sp>
    </p:spTree>
    <p:extLst>
      <p:ext uri="{BB962C8B-B14F-4D97-AF65-F5344CB8AC3E}">
        <p14:creationId xmlns:p14="http://schemas.microsoft.com/office/powerpoint/2010/main" val="2274220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919147" y="2682875"/>
            <a:ext cx="13749337" cy="6248400"/>
          </a:xfrm>
        </p:spPr>
        <p:txBody>
          <a:bodyPr/>
          <a:lstStyle/>
          <a:p>
            <a:pPr algn="ctr"/>
            <a:r>
              <a:rPr lang="fr-FR" sz="3200" dirty="0" smtClean="0">
                <a:solidFill>
                  <a:schemeClr val="tx1">
                    <a:lumMod val="65000"/>
                    <a:lumOff val="35000"/>
                  </a:schemeClr>
                </a:solidFill>
              </a:rPr>
              <a:t>Chez nous c’est 1 conseiller par Direction Régionale ; notre réseau d’agences est divisé est 4 Directions</a:t>
            </a:r>
          </a:p>
          <a:p>
            <a:pPr marL="457200" indent="-457200" algn="ctr">
              <a:buFontTx/>
              <a:buChar char="-"/>
            </a:pPr>
            <a:r>
              <a:rPr lang="fr-FR" sz="3200" dirty="0" smtClean="0">
                <a:solidFill>
                  <a:schemeClr val="tx1">
                    <a:lumMod val="65000"/>
                    <a:lumOff val="35000"/>
                  </a:schemeClr>
                </a:solidFill>
              </a:rPr>
              <a:t>Direction de Paris</a:t>
            </a:r>
          </a:p>
          <a:p>
            <a:pPr marL="457200" indent="-457200" algn="ctr">
              <a:buFontTx/>
              <a:buChar char="-"/>
            </a:pPr>
            <a:r>
              <a:rPr lang="fr-FR" sz="3200" dirty="0" smtClean="0">
                <a:solidFill>
                  <a:schemeClr val="tx1">
                    <a:lumMod val="65000"/>
                    <a:lumOff val="35000"/>
                  </a:schemeClr>
                </a:solidFill>
              </a:rPr>
              <a:t>Direction de Cergy</a:t>
            </a:r>
          </a:p>
          <a:p>
            <a:pPr marL="457200" indent="-457200" algn="ctr">
              <a:buFontTx/>
              <a:buChar char="-"/>
            </a:pPr>
            <a:r>
              <a:rPr lang="fr-FR" sz="3200" dirty="0" smtClean="0">
                <a:solidFill>
                  <a:schemeClr val="tx1">
                    <a:lumMod val="65000"/>
                    <a:lumOff val="35000"/>
                  </a:schemeClr>
                </a:solidFill>
              </a:rPr>
              <a:t>Direction de Versailles</a:t>
            </a:r>
          </a:p>
          <a:p>
            <a:pPr marL="457200" indent="-457200" algn="ctr">
              <a:buFontTx/>
              <a:buChar char="-"/>
            </a:pPr>
            <a:r>
              <a:rPr lang="fr-FR" sz="3200" dirty="0" smtClean="0">
                <a:solidFill>
                  <a:schemeClr val="tx1">
                    <a:lumMod val="65000"/>
                    <a:lumOff val="35000"/>
                  </a:schemeClr>
                </a:solidFill>
              </a:rPr>
              <a:t>Direction d’Etampes</a:t>
            </a:r>
          </a:p>
          <a:p>
            <a:pPr algn="ctr"/>
            <a:endParaRPr lang="fr-FR" sz="3200" dirty="0" smtClean="0">
              <a:solidFill>
                <a:schemeClr val="tx1">
                  <a:lumMod val="65000"/>
                  <a:lumOff val="35000"/>
                </a:schemeClr>
              </a:solidFill>
            </a:endParaRPr>
          </a:p>
          <a:p>
            <a:pPr algn="ctr"/>
            <a:r>
              <a:rPr lang="fr-FR" sz="3200" dirty="0">
                <a:solidFill>
                  <a:schemeClr val="tx1">
                    <a:lumMod val="65000"/>
                    <a:lumOff val="35000"/>
                  </a:schemeClr>
                </a:solidFill>
              </a:rPr>
              <a:t>+</a:t>
            </a:r>
            <a:r>
              <a:rPr lang="fr-FR" sz="3200" dirty="0" smtClean="0">
                <a:solidFill>
                  <a:schemeClr val="tx1">
                    <a:lumMod val="65000"/>
                    <a:lumOff val="35000"/>
                  </a:schemeClr>
                </a:solidFill>
              </a:rPr>
              <a:t>1 assistante sociale pour le personnel du CA IDF</a:t>
            </a:r>
            <a:endParaRPr lang="fr-FR" sz="3200" dirty="0">
              <a:solidFill>
                <a:schemeClr val="tx1">
                  <a:lumMod val="65000"/>
                  <a:lumOff val="35000"/>
                </a:schemeClr>
              </a:solidFill>
            </a:endParaRPr>
          </a:p>
        </p:txBody>
      </p:sp>
      <p:sp>
        <p:nvSpPr>
          <p:cNvPr id="4" name="Titre 3"/>
          <p:cNvSpPr>
            <a:spLocks noGrp="1"/>
          </p:cNvSpPr>
          <p:nvPr>
            <p:ph type="title"/>
          </p:nvPr>
        </p:nvSpPr>
        <p:spPr/>
        <p:txBody>
          <a:bodyPr/>
          <a:lstStyle/>
          <a:p>
            <a:r>
              <a:rPr lang="fr-FR" dirty="0" smtClean="0"/>
              <a:t>LES ACTEURS INTERNE</a:t>
            </a:r>
            <a:endParaRPr lang="fr-FR" dirty="0"/>
          </a:p>
        </p:txBody>
      </p:sp>
    </p:spTree>
    <p:extLst>
      <p:ext uri="{BB962C8B-B14F-4D97-AF65-F5344CB8AC3E}">
        <p14:creationId xmlns:p14="http://schemas.microsoft.com/office/powerpoint/2010/main" val="3175549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Les solutions</a:t>
            </a:r>
            <a:endParaRPr lang="fr-FR" dirty="0"/>
          </a:p>
        </p:txBody>
      </p:sp>
      <p:sp>
        <p:nvSpPr>
          <p:cNvPr id="5" name="Holder 3">
            <a:extLst>
              <a:ext uri="{FF2B5EF4-FFF2-40B4-BE49-F238E27FC236}">
                <a16:creationId xmlns:a16="http://schemas.microsoft.com/office/drawing/2014/main" id="{4F7E2B0C-E02A-2F90-3483-18CBC77FEBC5}"/>
              </a:ext>
            </a:extLst>
          </p:cNvPr>
          <p:cNvSpPr txBox="1">
            <a:spLocks/>
          </p:cNvSpPr>
          <p:nvPr/>
        </p:nvSpPr>
        <p:spPr>
          <a:xfrm>
            <a:off x="2355850" y="1844675"/>
            <a:ext cx="16992600" cy="9144000"/>
          </a:xfrm>
          <a:prstGeom prst="rect">
            <a:avLst/>
          </a:prstGeom>
        </p:spPr>
        <p:txBody>
          <a:bodyPr lIns="0" tIns="0" rIns="0" bIns="0"/>
          <a:lstStyle>
            <a:lvl1pPr marL="0" marR="0" indent="0" defTabSz="914400" eaLnBrk="1" fontAlgn="auto" latinLnBrk="0" hangingPunct="1">
              <a:lnSpc>
                <a:spcPts val="2500"/>
              </a:lnSpc>
              <a:spcBef>
                <a:spcPts val="0"/>
              </a:spcBef>
              <a:spcAft>
                <a:spcPts val="300"/>
              </a:spcAft>
              <a:buClrTx/>
              <a:buSzTx/>
              <a:buFont typeface="Arial" panose="020B0604020202020204" pitchFamily="34" charset="0"/>
              <a:buNone/>
              <a:tabLst/>
              <a:defRPr lang="fr-FR" b="1" i="0" smtClean="0">
                <a:effectLst/>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00000"/>
              </a:lnSpc>
            </a:pPr>
            <a:r>
              <a:rPr lang="fr-FR" sz="3600" u="sng" kern="0" dirty="0" smtClean="0">
                <a:solidFill>
                  <a:srgbClr val="00642D"/>
                </a:solidFill>
              </a:rPr>
              <a:t>mettre en place des solutions financières </a:t>
            </a:r>
            <a:r>
              <a:rPr lang="fr-FR" sz="3200" b="0" kern="0" dirty="0" smtClean="0">
                <a:solidFill>
                  <a:sysClr val="windowText" lastClr="000000"/>
                </a:solidFill>
              </a:rPr>
              <a:t> : </a:t>
            </a:r>
          </a:p>
          <a:p>
            <a:pPr marL="457200" indent="-457200">
              <a:lnSpc>
                <a:spcPct val="100000"/>
              </a:lnSpc>
              <a:buFont typeface="Wingdings" panose="05000000000000000000" pitchFamily="2" charset="2"/>
              <a:buChar char="Ø"/>
            </a:pPr>
            <a:r>
              <a:rPr lang="fr-FR" sz="3200" b="0" kern="0" dirty="0" smtClean="0">
                <a:solidFill>
                  <a:sysClr val="windowText" lastClr="000000"/>
                </a:solidFill>
              </a:rPr>
              <a:t>actions sur les comptes, 	</a:t>
            </a:r>
          </a:p>
          <a:p>
            <a:pPr marL="457200" indent="-457200">
              <a:lnSpc>
                <a:spcPct val="100000"/>
              </a:lnSpc>
              <a:buFont typeface="Wingdings" panose="05000000000000000000" pitchFamily="2" charset="2"/>
              <a:buChar char="Ø"/>
            </a:pPr>
            <a:r>
              <a:rPr lang="fr-FR" sz="3200" b="0" kern="0" dirty="0" smtClean="0">
                <a:solidFill>
                  <a:sysClr val="windowText" lastClr="000000"/>
                </a:solidFill>
              </a:rPr>
              <a:t>médiation de dettes, </a:t>
            </a:r>
          </a:p>
          <a:p>
            <a:pPr marL="457200" indent="-457200">
              <a:lnSpc>
                <a:spcPct val="100000"/>
              </a:lnSpc>
              <a:buFont typeface="Wingdings" panose="05000000000000000000" pitchFamily="2" charset="2"/>
              <a:buChar char="Ø"/>
            </a:pPr>
            <a:r>
              <a:rPr lang="fr-FR" sz="3200" b="0" kern="0" dirty="0" smtClean="0">
                <a:solidFill>
                  <a:sysClr val="windowText" lastClr="000000"/>
                </a:solidFill>
              </a:rPr>
              <a:t>Micro crédit, </a:t>
            </a:r>
          </a:p>
          <a:p>
            <a:pPr marL="457200" indent="-457200">
              <a:lnSpc>
                <a:spcPct val="100000"/>
              </a:lnSpc>
              <a:buFont typeface="Wingdings" panose="05000000000000000000" pitchFamily="2" charset="2"/>
              <a:buChar char="Ø"/>
            </a:pPr>
            <a:r>
              <a:rPr lang="fr-FR" sz="3200" b="0" kern="0" dirty="0" smtClean="0">
                <a:solidFill>
                  <a:sysClr val="windowText" lastClr="000000"/>
                </a:solidFill>
              </a:rPr>
              <a:t>ristourne de facturation de dysfonctionnement, </a:t>
            </a:r>
          </a:p>
          <a:p>
            <a:pPr marL="457200" indent="-457200">
              <a:lnSpc>
                <a:spcPct val="100000"/>
              </a:lnSpc>
              <a:buFont typeface="Wingdings" panose="05000000000000000000" pitchFamily="2" charset="2"/>
              <a:buChar char="Ø"/>
            </a:pPr>
            <a:r>
              <a:rPr lang="fr-FR" sz="3200" b="0" kern="0" dirty="0" smtClean="0">
                <a:solidFill>
                  <a:sysClr val="windowText" lastClr="000000"/>
                </a:solidFill>
              </a:rPr>
              <a:t>gel de tarification… </a:t>
            </a:r>
          </a:p>
          <a:p>
            <a:pPr>
              <a:lnSpc>
                <a:spcPct val="100000"/>
              </a:lnSpc>
            </a:pPr>
            <a:endParaRPr lang="fr-FR" sz="3600" u="sng" kern="0" dirty="0" smtClean="0">
              <a:solidFill>
                <a:srgbClr val="00642D"/>
              </a:solidFill>
            </a:endParaRPr>
          </a:p>
          <a:p>
            <a:pPr>
              <a:lnSpc>
                <a:spcPct val="100000"/>
              </a:lnSpc>
            </a:pPr>
            <a:r>
              <a:rPr lang="fr-FR" sz="3600" u="sng" kern="0" dirty="0" smtClean="0">
                <a:solidFill>
                  <a:srgbClr val="00642D"/>
                </a:solidFill>
              </a:rPr>
              <a:t>mais aussi sociales</a:t>
            </a:r>
            <a:r>
              <a:rPr lang="fr-FR" sz="3200" b="0" kern="0" dirty="0" smtClean="0">
                <a:solidFill>
                  <a:sysClr val="windowText" lastClr="000000"/>
                </a:solidFill>
              </a:rPr>
              <a:t> : </a:t>
            </a:r>
          </a:p>
          <a:p>
            <a:pPr marL="457200" indent="-457200">
              <a:lnSpc>
                <a:spcPct val="100000"/>
              </a:lnSpc>
              <a:buFont typeface="Wingdings" panose="05000000000000000000" pitchFamily="2" charset="2"/>
              <a:buChar char="Ø"/>
            </a:pPr>
            <a:r>
              <a:rPr lang="fr-FR" sz="3200" b="0" kern="0" dirty="0" smtClean="0">
                <a:solidFill>
                  <a:sysClr val="windowText" lastClr="000000"/>
                </a:solidFill>
              </a:rPr>
              <a:t>conseil et orientation vers des acteurs du territoire partenaires du Point Passerelle dans les domaines du logement, emploi, mobilité, énergie, santé, alimentation, de la médiation sociale et familiale, du juridique</a:t>
            </a:r>
          </a:p>
          <a:p>
            <a:pPr>
              <a:lnSpc>
                <a:spcPct val="100000"/>
              </a:lnSpc>
            </a:pPr>
            <a:endParaRPr lang="fr-FR" sz="3200" b="0" kern="0" dirty="0" smtClean="0">
              <a:solidFill>
                <a:sysClr val="windowText" lastClr="000000"/>
              </a:solidFill>
            </a:endParaRPr>
          </a:p>
          <a:p>
            <a:pPr>
              <a:lnSpc>
                <a:spcPct val="100000"/>
              </a:lnSpc>
            </a:pPr>
            <a:r>
              <a:rPr lang="fr-FR" sz="3200" b="0" kern="0" dirty="0" smtClean="0">
                <a:solidFill>
                  <a:sysClr val="windowText" lastClr="000000"/>
                </a:solidFill>
              </a:rPr>
              <a:t>Ces solutions peuvent être complétées par un suivi budgétaire et un accompagnement personnalisé par un conseiller Passerelle.</a:t>
            </a:r>
          </a:p>
          <a:p>
            <a:pPr>
              <a:lnSpc>
                <a:spcPct val="100000"/>
              </a:lnSpc>
            </a:pPr>
            <a:r>
              <a:rPr lang="fr-FR" sz="3200" b="0" kern="0" dirty="0" smtClean="0">
                <a:solidFill>
                  <a:sysClr val="windowText" lastClr="000000"/>
                </a:solidFill>
              </a:rPr>
              <a:t>Les équipes peuvent s’appuyer ainsi sur des partenaires en fonction de leurs compétences. Des administrateurs bénévoles animent et s'impliquent aux côtés de Passerelle et de ses actions.</a:t>
            </a:r>
          </a:p>
          <a:p>
            <a:pPr algn="ctr"/>
            <a:endParaRPr lang="fr-FR" sz="4000" b="0" kern="0" spc="50" dirty="0">
              <a:solidFill>
                <a:srgbClr val="333333"/>
              </a:solidFill>
              <a:latin typeface="Noto Serif"/>
            </a:endParaRPr>
          </a:p>
        </p:txBody>
      </p:sp>
    </p:spTree>
    <p:extLst>
      <p:ext uri="{BB962C8B-B14F-4D97-AF65-F5344CB8AC3E}">
        <p14:creationId xmlns:p14="http://schemas.microsoft.com/office/powerpoint/2010/main" val="3859678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raphique 63">
            <a:extLst>
              <a:ext uri="{FF2B5EF4-FFF2-40B4-BE49-F238E27FC236}">
                <a16:creationId xmlns:a16="http://schemas.microsoft.com/office/drawing/2014/main" id="{6A411536-074D-4B5F-BAFC-33B19DAB2B28}"/>
              </a:ext>
            </a:extLst>
          </p:cNvPr>
          <p:cNvSpPr/>
          <p:nvPr/>
        </p:nvSpPr>
        <p:spPr>
          <a:xfrm>
            <a:off x="831850" y="4054475"/>
            <a:ext cx="794145" cy="783590"/>
          </a:xfrm>
          <a:custGeom>
            <a:avLst/>
            <a:gdLst>
              <a:gd name="connsiteX0" fmla="*/ 138536 w 666350"/>
              <a:gd name="connsiteY0" fmla="*/ 37030 h 709340"/>
              <a:gd name="connsiteX1" fmla="*/ 140148 w 666350"/>
              <a:gd name="connsiteY1" fmla="*/ 7152 h 709340"/>
              <a:gd name="connsiteX2" fmla="*/ 110270 w 666350"/>
              <a:gd name="connsiteY2" fmla="*/ 5540 h 709340"/>
              <a:gd name="connsiteX3" fmla="*/ 0 w 666350"/>
              <a:gd name="connsiteY3" fmla="*/ 252519 h 709340"/>
              <a:gd name="connsiteX4" fmla="*/ 97373 w 666350"/>
              <a:gd name="connsiteY4" fmla="*/ 487354 h 709340"/>
              <a:gd name="connsiteX5" fmla="*/ 112312 w 666350"/>
              <a:gd name="connsiteY5" fmla="*/ 493587 h 709340"/>
              <a:gd name="connsiteX6" fmla="*/ 127359 w 666350"/>
              <a:gd name="connsiteY6" fmla="*/ 487354 h 709340"/>
              <a:gd name="connsiteX7" fmla="*/ 127359 w 666350"/>
              <a:gd name="connsiteY7" fmla="*/ 457368 h 709340"/>
              <a:gd name="connsiteX8" fmla="*/ 42453 w 666350"/>
              <a:gd name="connsiteY8" fmla="*/ 252519 h 709340"/>
              <a:gd name="connsiteX9" fmla="*/ 138536 w 666350"/>
              <a:gd name="connsiteY9" fmla="*/ 37030 h 709340"/>
              <a:gd name="connsiteX10" fmla="*/ 193456 w 666350"/>
              <a:gd name="connsiteY10" fmla="*/ 106674 h 709340"/>
              <a:gd name="connsiteX11" fmla="*/ 194209 w 666350"/>
              <a:gd name="connsiteY11" fmla="*/ 76689 h 709340"/>
              <a:gd name="connsiteX12" fmla="*/ 164223 w 666350"/>
              <a:gd name="connsiteY12" fmla="*/ 75936 h 709340"/>
              <a:gd name="connsiteX13" fmla="*/ 88238 w 666350"/>
              <a:gd name="connsiteY13" fmla="*/ 252519 h 709340"/>
              <a:gd name="connsiteX14" fmla="*/ 159709 w 666350"/>
              <a:gd name="connsiteY14" fmla="*/ 425018 h 709340"/>
              <a:gd name="connsiteX15" fmla="*/ 174648 w 666350"/>
              <a:gd name="connsiteY15" fmla="*/ 431251 h 709340"/>
              <a:gd name="connsiteX16" fmla="*/ 189695 w 666350"/>
              <a:gd name="connsiteY16" fmla="*/ 425018 h 709340"/>
              <a:gd name="connsiteX17" fmla="*/ 189695 w 666350"/>
              <a:gd name="connsiteY17" fmla="*/ 395032 h 709340"/>
              <a:gd name="connsiteX18" fmla="*/ 130691 w 666350"/>
              <a:gd name="connsiteY18" fmla="*/ 252519 h 709340"/>
              <a:gd name="connsiteX19" fmla="*/ 193456 w 666350"/>
              <a:gd name="connsiteY19" fmla="*/ 106674 h 709340"/>
              <a:gd name="connsiteX20" fmla="*/ 251493 w 666350"/>
              <a:gd name="connsiteY20" fmla="*/ 333233 h 709340"/>
              <a:gd name="connsiteX21" fmla="*/ 218068 w 666350"/>
              <a:gd name="connsiteY21" fmla="*/ 252627 h 709340"/>
              <a:gd name="connsiteX22" fmla="*/ 248484 w 666350"/>
              <a:gd name="connsiteY22" fmla="*/ 175244 h 709340"/>
              <a:gd name="connsiteX23" fmla="*/ 247302 w 666350"/>
              <a:gd name="connsiteY23" fmla="*/ 145258 h 709340"/>
              <a:gd name="connsiteX24" fmla="*/ 217316 w 666350"/>
              <a:gd name="connsiteY24" fmla="*/ 146440 h 709340"/>
              <a:gd name="connsiteX25" fmla="*/ 175615 w 666350"/>
              <a:gd name="connsiteY25" fmla="*/ 252519 h 709340"/>
              <a:gd name="connsiteX26" fmla="*/ 221508 w 666350"/>
              <a:gd name="connsiteY26" fmla="*/ 363112 h 709340"/>
              <a:gd name="connsiteX27" fmla="*/ 236447 w 666350"/>
              <a:gd name="connsiteY27" fmla="*/ 369345 h 709340"/>
              <a:gd name="connsiteX28" fmla="*/ 251386 w 666350"/>
              <a:gd name="connsiteY28" fmla="*/ 363112 h 709340"/>
              <a:gd name="connsiteX29" fmla="*/ 251493 w 666350"/>
              <a:gd name="connsiteY29" fmla="*/ 333233 h 709340"/>
              <a:gd name="connsiteX30" fmla="*/ 336722 w 666350"/>
              <a:gd name="connsiteY30" fmla="*/ 379985 h 709340"/>
              <a:gd name="connsiteX31" fmla="*/ 379712 w 666350"/>
              <a:gd name="connsiteY31" fmla="*/ 494554 h 709340"/>
              <a:gd name="connsiteX32" fmla="*/ 293731 w 666350"/>
              <a:gd name="connsiteY32" fmla="*/ 494554 h 709340"/>
              <a:gd name="connsiteX33" fmla="*/ 336722 w 666350"/>
              <a:gd name="connsiteY33" fmla="*/ 379985 h 709340"/>
              <a:gd name="connsiteX34" fmla="*/ 272451 w 666350"/>
              <a:gd name="connsiteY34" fmla="*/ 537007 h 709340"/>
              <a:gd name="connsiteX35" fmla="*/ 401100 w 666350"/>
              <a:gd name="connsiteY35" fmla="*/ 537007 h 709340"/>
              <a:gd name="connsiteX36" fmla="*/ 436674 w 666350"/>
              <a:gd name="connsiteY36" fmla="*/ 596979 h 709340"/>
              <a:gd name="connsiteX37" fmla="*/ 236877 w 666350"/>
              <a:gd name="connsiteY37" fmla="*/ 596979 h 709340"/>
              <a:gd name="connsiteX38" fmla="*/ 272451 w 666350"/>
              <a:gd name="connsiteY38" fmla="*/ 537007 h 709340"/>
              <a:gd name="connsiteX39" fmla="*/ 393899 w 666350"/>
              <a:gd name="connsiteY39" fmla="*/ 255528 h 709340"/>
              <a:gd name="connsiteX40" fmla="*/ 335647 w 666350"/>
              <a:gd name="connsiteY40" fmla="*/ 197384 h 709340"/>
              <a:gd name="connsiteX41" fmla="*/ 277503 w 666350"/>
              <a:gd name="connsiteY41" fmla="*/ 255528 h 709340"/>
              <a:gd name="connsiteX42" fmla="*/ 309208 w 666350"/>
              <a:gd name="connsiteY42" fmla="*/ 307117 h 709340"/>
              <a:gd name="connsiteX43" fmla="*/ 119083 w 666350"/>
              <a:gd name="connsiteY43" fmla="*/ 683282 h 709340"/>
              <a:gd name="connsiteX44" fmla="*/ 151111 w 666350"/>
              <a:gd name="connsiteY44" fmla="*/ 711011 h 709340"/>
              <a:gd name="connsiteX45" fmla="*/ 207751 w 666350"/>
              <a:gd name="connsiteY45" fmla="*/ 639432 h 709340"/>
              <a:gd name="connsiteX46" fmla="*/ 465478 w 666350"/>
              <a:gd name="connsiteY46" fmla="*/ 639432 h 709340"/>
              <a:gd name="connsiteX47" fmla="*/ 522118 w 666350"/>
              <a:gd name="connsiteY47" fmla="*/ 711011 h 709340"/>
              <a:gd name="connsiteX48" fmla="*/ 554145 w 666350"/>
              <a:gd name="connsiteY48" fmla="*/ 683282 h 709340"/>
              <a:gd name="connsiteX49" fmla="*/ 363913 w 666350"/>
              <a:gd name="connsiteY49" fmla="*/ 306042 h 709340"/>
              <a:gd name="connsiteX50" fmla="*/ 393899 w 666350"/>
              <a:gd name="connsiteY50" fmla="*/ 255528 h 709340"/>
              <a:gd name="connsiteX51" fmla="*/ 494819 w 666350"/>
              <a:gd name="connsiteY51" fmla="*/ 252627 h 709340"/>
              <a:gd name="connsiteX52" fmla="*/ 453118 w 666350"/>
              <a:gd name="connsiteY52" fmla="*/ 146548 h 709340"/>
              <a:gd name="connsiteX53" fmla="*/ 423132 w 666350"/>
              <a:gd name="connsiteY53" fmla="*/ 145366 h 709340"/>
              <a:gd name="connsiteX54" fmla="*/ 421950 w 666350"/>
              <a:gd name="connsiteY54" fmla="*/ 175351 h 709340"/>
              <a:gd name="connsiteX55" fmla="*/ 452366 w 666350"/>
              <a:gd name="connsiteY55" fmla="*/ 252734 h 709340"/>
              <a:gd name="connsiteX56" fmla="*/ 418941 w 666350"/>
              <a:gd name="connsiteY56" fmla="*/ 333341 h 709340"/>
              <a:gd name="connsiteX57" fmla="*/ 418941 w 666350"/>
              <a:gd name="connsiteY57" fmla="*/ 363327 h 709340"/>
              <a:gd name="connsiteX58" fmla="*/ 433880 w 666350"/>
              <a:gd name="connsiteY58" fmla="*/ 369560 h 709340"/>
              <a:gd name="connsiteX59" fmla="*/ 448819 w 666350"/>
              <a:gd name="connsiteY59" fmla="*/ 363327 h 709340"/>
              <a:gd name="connsiteX60" fmla="*/ 494819 w 666350"/>
              <a:gd name="connsiteY60" fmla="*/ 252627 h 709340"/>
              <a:gd name="connsiteX61" fmla="*/ 582196 w 666350"/>
              <a:gd name="connsiteY61" fmla="*/ 252519 h 709340"/>
              <a:gd name="connsiteX62" fmla="*/ 506211 w 666350"/>
              <a:gd name="connsiteY62" fmla="*/ 75936 h 709340"/>
              <a:gd name="connsiteX63" fmla="*/ 476225 w 666350"/>
              <a:gd name="connsiteY63" fmla="*/ 76689 h 709340"/>
              <a:gd name="connsiteX64" fmla="*/ 476978 w 666350"/>
              <a:gd name="connsiteY64" fmla="*/ 106674 h 709340"/>
              <a:gd name="connsiteX65" fmla="*/ 539744 w 666350"/>
              <a:gd name="connsiteY65" fmla="*/ 252519 h 709340"/>
              <a:gd name="connsiteX66" fmla="*/ 480739 w 666350"/>
              <a:gd name="connsiteY66" fmla="*/ 395032 h 709340"/>
              <a:gd name="connsiteX67" fmla="*/ 480739 w 666350"/>
              <a:gd name="connsiteY67" fmla="*/ 425018 h 709340"/>
              <a:gd name="connsiteX68" fmla="*/ 495786 w 666350"/>
              <a:gd name="connsiteY68" fmla="*/ 431251 h 709340"/>
              <a:gd name="connsiteX69" fmla="*/ 510725 w 666350"/>
              <a:gd name="connsiteY69" fmla="*/ 425018 h 709340"/>
              <a:gd name="connsiteX70" fmla="*/ 582196 w 666350"/>
              <a:gd name="connsiteY70" fmla="*/ 252519 h 709340"/>
              <a:gd name="connsiteX71" fmla="*/ 670434 w 666350"/>
              <a:gd name="connsiteY71" fmla="*/ 252519 h 709340"/>
              <a:gd name="connsiteX72" fmla="*/ 560164 w 666350"/>
              <a:gd name="connsiteY72" fmla="*/ 5432 h 709340"/>
              <a:gd name="connsiteX73" fmla="*/ 530286 w 666350"/>
              <a:gd name="connsiteY73" fmla="*/ 7044 h 709340"/>
              <a:gd name="connsiteX74" fmla="*/ 531898 w 666350"/>
              <a:gd name="connsiteY74" fmla="*/ 36923 h 709340"/>
              <a:gd name="connsiteX75" fmla="*/ 628089 w 666350"/>
              <a:gd name="connsiteY75" fmla="*/ 252412 h 709340"/>
              <a:gd name="connsiteX76" fmla="*/ 543183 w 666350"/>
              <a:gd name="connsiteY76" fmla="*/ 457260 h 709340"/>
              <a:gd name="connsiteX77" fmla="*/ 543183 w 666350"/>
              <a:gd name="connsiteY77" fmla="*/ 487246 h 709340"/>
              <a:gd name="connsiteX78" fmla="*/ 558229 w 666350"/>
              <a:gd name="connsiteY78" fmla="*/ 493480 h 709340"/>
              <a:gd name="connsiteX79" fmla="*/ 573169 w 666350"/>
              <a:gd name="connsiteY79" fmla="*/ 487246 h 709340"/>
              <a:gd name="connsiteX80" fmla="*/ 670434 w 666350"/>
              <a:gd name="connsiteY80" fmla="*/ 252519 h 7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66350" h="709340">
                <a:moveTo>
                  <a:pt x="138536" y="37030"/>
                </a:moveTo>
                <a:cubicBezTo>
                  <a:pt x="147242" y="29184"/>
                  <a:pt x="147994" y="15750"/>
                  <a:pt x="140148" y="7152"/>
                </a:cubicBezTo>
                <a:cubicBezTo>
                  <a:pt x="132303" y="-1554"/>
                  <a:pt x="118976" y="-2306"/>
                  <a:pt x="110270" y="5540"/>
                </a:cubicBezTo>
                <a:cubicBezTo>
                  <a:pt x="40196" y="68413"/>
                  <a:pt x="0" y="158478"/>
                  <a:pt x="0" y="252519"/>
                </a:cubicBezTo>
                <a:cubicBezTo>
                  <a:pt x="0" y="341294"/>
                  <a:pt x="34607" y="424588"/>
                  <a:pt x="97373" y="487354"/>
                </a:cubicBezTo>
                <a:cubicBezTo>
                  <a:pt x="101565" y="491438"/>
                  <a:pt x="106938" y="493587"/>
                  <a:pt x="112312" y="493587"/>
                </a:cubicBezTo>
                <a:cubicBezTo>
                  <a:pt x="117793" y="493587"/>
                  <a:pt x="123167" y="491545"/>
                  <a:pt x="127359" y="487354"/>
                </a:cubicBezTo>
                <a:cubicBezTo>
                  <a:pt x="135634" y="479078"/>
                  <a:pt x="135634" y="465644"/>
                  <a:pt x="127359" y="457368"/>
                </a:cubicBezTo>
                <a:cubicBezTo>
                  <a:pt x="72654" y="402663"/>
                  <a:pt x="42453" y="329902"/>
                  <a:pt x="42453" y="252519"/>
                </a:cubicBezTo>
                <a:cubicBezTo>
                  <a:pt x="42345" y="170515"/>
                  <a:pt x="77490" y="91950"/>
                  <a:pt x="138536" y="37030"/>
                </a:cubicBezTo>
                <a:moveTo>
                  <a:pt x="193456" y="106674"/>
                </a:moveTo>
                <a:cubicBezTo>
                  <a:pt x="201947" y="98614"/>
                  <a:pt x="202269" y="85179"/>
                  <a:pt x="194209" y="76689"/>
                </a:cubicBezTo>
                <a:cubicBezTo>
                  <a:pt x="186148" y="68198"/>
                  <a:pt x="172714" y="67876"/>
                  <a:pt x="164223" y="75936"/>
                </a:cubicBezTo>
                <a:cubicBezTo>
                  <a:pt x="115214" y="122581"/>
                  <a:pt x="88238" y="185239"/>
                  <a:pt x="88238" y="252519"/>
                </a:cubicBezTo>
                <a:cubicBezTo>
                  <a:pt x="88238" y="317649"/>
                  <a:pt x="113602" y="378911"/>
                  <a:pt x="159709" y="425018"/>
                </a:cubicBezTo>
                <a:cubicBezTo>
                  <a:pt x="163901" y="429209"/>
                  <a:pt x="169274" y="431251"/>
                  <a:pt x="174648" y="431251"/>
                </a:cubicBezTo>
                <a:cubicBezTo>
                  <a:pt x="180129" y="431251"/>
                  <a:pt x="185503" y="429209"/>
                  <a:pt x="189695" y="425018"/>
                </a:cubicBezTo>
                <a:cubicBezTo>
                  <a:pt x="197970" y="416742"/>
                  <a:pt x="197970" y="403308"/>
                  <a:pt x="189695" y="395032"/>
                </a:cubicBezTo>
                <a:cubicBezTo>
                  <a:pt x="151648" y="356986"/>
                  <a:pt x="130691" y="306364"/>
                  <a:pt x="130691" y="252519"/>
                </a:cubicBezTo>
                <a:cubicBezTo>
                  <a:pt x="130583" y="196954"/>
                  <a:pt x="152938" y="145151"/>
                  <a:pt x="193456" y="106674"/>
                </a:cubicBezTo>
                <a:moveTo>
                  <a:pt x="251493" y="333233"/>
                </a:moveTo>
                <a:cubicBezTo>
                  <a:pt x="229891" y="311631"/>
                  <a:pt x="218068" y="283042"/>
                  <a:pt x="218068" y="252627"/>
                </a:cubicBezTo>
                <a:cubicBezTo>
                  <a:pt x="218068" y="223931"/>
                  <a:pt x="228923" y="196524"/>
                  <a:pt x="248484" y="175244"/>
                </a:cubicBezTo>
                <a:cubicBezTo>
                  <a:pt x="256437" y="166646"/>
                  <a:pt x="255900" y="153211"/>
                  <a:pt x="247302" y="145258"/>
                </a:cubicBezTo>
                <a:cubicBezTo>
                  <a:pt x="238704" y="137305"/>
                  <a:pt x="225269" y="137842"/>
                  <a:pt x="217316" y="146440"/>
                </a:cubicBezTo>
                <a:cubicBezTo>
                  <a:pt x="190447" y="175459"/>
                  <a:pt x="175615" y="213183"/>
                  <a:pt x="175615" y="252519"/>
                </a:cubicBezTo>
                <a:cubicBezTo>
                  <a:pt x="175615" y="294327"/>
                  <a:pt x="191952" y="333556"/>
                  <a:pt x="221508" y="363112"/>
                </a:cubicBezTo>
                <a:cubicBezTo>
                  <a:pt x="225699" y="367196"/>
                  <a:pt x="231073" y="369345"/>
                  <a:pt x="236447" y="369345"/>
                </a:cubicBezTo>
                <a:cubicBezTo>
                  <a:pt x="241821" y="369345"/>
                  <a:pt x="247302" y="367303"/>
                  <a:pt x="251386" y="363112"/>
                </a:cubicBezTo>
                <a:cubicBezTo>
                  <a:pt x="259769" y="354943"/>
                  <a:pt x="259769" y="341509"/>
                  <a:pt x="251493" y="333233"/>
                </a:cubicBezTo>
                <a:moveTo>
                  <a:pt x="336722" y="379985"/>
                </a:moveTo>
                <a:cubicBezTo>
                  <a:pt x="346072" y="413303"/>
                  <a:pt x="359722" y="451994"/>
                  <a:pt x="379712" y="494554"/>
                </a:cubicBezTo>
                <a:lnTo>
                  <a:pt x="293731" y="494554"/>
                </a:lnTo>
                <a:cubicBezTo>
                  <a:pt x="313722" y="451994"/>
                  <a:pt x="327479" y="413303"/>
                  <a:pt x="336722" y="379985"/>
                </a:cubicBezTo>
                <a:moveTo>
                  <a:pt x="272451" y="537007"/>
                </a:moveTo>
                <a:lnTo>
                  <a:pt x="401100" y="537007"/>
                </a:lnTo>
                <a:cubicBezTo>
                  <a:pt x="411632" y="556461"/>
                  <a:pt x="423455" y="576451"/>
                  <a:pt x="436674" y="596979"/>
                </a:cubicBezTo>
                <a:lnTo>
                  <a:pt x="236877" y="596979"/>
                </a:lnTo>
                <a:cubicBezTo>
                  <a:pt x="250096" y="576451"/>
                  <a:pt x="261919" y="556353"/>
                  <a:pt x="272451" y="537007"/>
                </a:cubicBezTo>
                <a:moveTo>
                  <a:pt x="393899" y="255528"/>
                </a:moveTo>
                <a:cubicBezTo>
                  <a:pt x="393899" y="223393"/>
                  <a:pt x="367890" y="197384"/>
                  <a:pt x="335647" y="197384"/>
                </a:cubicBezTo>
                <a:cubicBezTo>
                  <a:pt x="303512" y="197384"/>
                  <a:pt x="277503" y="223501"/>
                  <a:pt x="277503" y="255528"/>
                </a:cubicBezTo>
                <a:cubicBezTo>
                  <a:pt x="277503" y="278098"/>
                  <a:pt x="290507" y="297444"/>
                  <a:pt x="309208" y="307117"/>
                </a:cubicBezTo>
                <a:cubicBezTo>
                  <a:pt x="296956" y="380630"/>
                  <a:pt x="256007" y="524970"/>
                  <a:pt x="119083" y="683282"/>
                </a:cubicBezTo>
                <a:lnTo>
                  <a:pt x="151111" y="711011"/>
                </a:lnTo>
                <a:cubicBezTo>
                  <a:pt x="172069" y="686721"/>
                  <a:pt x="190877" y="662862"/>
                  <a:pt x="207751" y="639432"/>
                </a:cubicBezTo>
                <a:lnTo>
                  <a:pt x="465478" y="639432"/>
                </a:lnTo>
                <a:cubicBezTo>
                  <a:pt x="482459" y="662862"/>
                  <a:pt x="501160" y="686721"/>
                  <a:pt x="522118" y="711011"/>
                </a:cubicBezTo>
                <a:lnTo>
                  <a:pt x="554145" y="683282"/>
                </a:lnTo>
                <a:cubicBezTo>
                  <a:pt x="416576" y="524218"/>
                  <a:pt x="375950" y="379233"/>
                  <a:pt x="363913" y="306042"/>
                </a:cubicBezTo>
                <a:cubicBezTo>
                  <a:pt x="381754" y="296047"/>
                  <a:pt x="393899" y="277346"/>
                  <a:pt x="393899" y="255528"/>
                </a:cubicBezTo>
                <a:moveTo>
                  <a:pt x="494819" y="252627"/>
                </a:moveTo>
                <a:cubicBezTo>
                  <a:pt x="494819" y="213290"/>
                  <a:pt x="479987" y="175566"/>
                  <a:pt x="453118" y="146548"/>
                </a:cubicBezTo>
                <a:cubicBezTo>
                  <a:pt x="445165" y="137950"/>
                  <a:pt x="431730" y="137413"/>
                  <a:pt x="423132" y="145366"/>
                </a:cubicBezTo>
                <a:cubicBezTo>
                  <a:pt x="414534" y="153319"/>
                  <a:pt x="413997" y="166753"/>
                  <a:pt x="421950" y="175351"/>
                </a:cubicBezTo>
                <a:cubicBezTo>
                  <a:pt x="441511" y="196524"/>
                  <a:pt x="452366" y="224038"/>
                  <a:pt x="452366" y="252734"/>
                </a:cubicBezTo>
                <a:cubicBezTo>
                  <a:pt x="452366" y="283150"/>
                  <a:pt x="440543" y="311846"/>
                  <a:pt x="418941" y="333341"/>
                </a:cubicBezTo>
                <a:cubicBezTo>
                  <a:pt x="410665" y="341616"/>
                  <a:pt x="410665" y="355051"/>
                  <a:pt x="418941" y="363327"/>
                </a:cubicBezTo>
                <a:cubicBezTo>
                  <a:pt x="423132" y="367411"/>
                  <a:pt x="428506" y="369560"/>
                  <a:pt x="433880" y="369560"/>
                </a:cubicBezTo>
                <a:cubicBezTo>
                  <a:pt x="439254" y="369560"/>
                  <a:pt x="444735" y="367518"/>
                  <a:pt x="448819" y="363327"/>
                </a:cubicBezTo>
                <a:cubicBezTo>
                  <a:pt x="478482" y="333663"/>
                  <a:pt x="494819" y="294327"/>
                  <a:pt x="494819" y="252627"/>
                </a:cubicBezTo>
                <a:moveTo>
                  <a:pt x="582196" y="252519"/>
                </a:moveTo>
                <a:cubicBezTo>
                  <a:pt x="582196" y="185239"/>
                  <a:pt x="555220" y="122473"/>
                  <a:pt x="506211" y="75936"/>
                </a:cubicBezTo>
                <a:cubicBezTo>
                  <a:pt x="497720" y="67876"/>
                  <a:pt x="484286" y="68198"/>
                  <a:pt x="476225" y="76689"/>
                </a:cubicBezTo>
                <a:cubicBezTo>
                  <a:pt x="468165" y="85179"/>
                  <a:pt x="468487" y="98614"/>
                  <a:pt x="476978" y="106674"/>
                </a:cubicBezTo>
                <a:cubicBezTo>
                  <a:pt x="517496" y="145151"/>
                  <a:pt x="539744" y="196954"/>
                  <a:pt x="539744" y="252519"/>
                </a:cubicBezTo>
                <a:cubicBezTo>
                  <a:pt x="539744" y="306364"/>
                  <a:pt x="518786" y="356986"/>
                  <a:pt x="480739" y="395032"/>
                </a:cubicBezTo>
                <a:cubicBezTo>
                  <a:pt x="472464" y="403308"/>
                  <a:pt x="472464" y="416742"/>
                  <a:pt x="480739" y="425018"/>
                </a:cubicBezTo>
                <a:cubicBezTo>
                  <a:pt x="484931" y="429209"/>
                  <a:pt x="490305" y="431251"/>
                  <a:pt x="495786" y="431251"/>
                </a:cubicBezTo>
                <a:cubicBezTo>
                  <a:pt x="501160" y="431251"/>
                  <a:pt x="506641" y="429209"/>
                  <a:pt x="510725" y="425018"/>
                </a:cubicBezTo>
                <a:cubicBezTo>
                  <a:pt x="556832" y="378911"/>
                  <a:pt x="582196" y="317757"/>
                  <a:pt x="582196" y="252519"/>
                </a:cubicBezTo>
                <a:moveTo>
                  <a:pt x="670434" y="252519"/>
                </a:moveTo>
                <a:cubicBezTo>
                  <a:pt x="670434" y="158478"/>
                  <a:pt x="630238" y="68413"/>
                  <a:pt x="560164" y="5432"/>
                </a:cubicBezTo>
                <a:cubicBezTo>
                  <a:pt x="551458" y="-2413"/>
                  <a:pt x="538024" y="-1661"/>
                  <a:pt x="530286" y="7044"/>
                </a:cubicBezTo>
                <a:cubicBezTo>
                  <a:pt x="522440" y="15750"/>
                  <a:pt x="523192" y="29184"/>
                  <a:pt x="531898" y="36923"/>
                </a:cubicBezTo>
                <a:cubicBezTo>
                  <a:pt x="593052" y="91843"/>
                  <a:pt x="628089" y="170408"/>
                  <a:pt x="628089" y="252412"/>
                </a:cubicBezTo>
                <a:cubicBezTo>
                  <a:pt x="628089" y="329794"/>
                  <a:pt x="597995" y="402555"/>
                  <a:pt x="543183" y="457260"/>
                </a:cubicBezTo>
                <a:cubicBezTo>
                  <a:pt x="534907" y="465536"/>
                  <a:pt x="534907" y="478971"/>
                  <a:pt x="543183" y="487246"/>
                </a:cubicBezTo>
                <a:cubicBezTo>
                  <a:pt x="547374" y="491438"/>
                  <a:pt x="552748" y="493480"/>
                  <a:pt x="558229" y="493480"/>
                </a:cubicBezTo>
                <a:cubicBezTo>
                  <a:pt x="563603" y="493480"/>
                  <a:pt x="569084" y="491438"/>
                  <a:pt x="573169" y="487246"/>
                </a:cubicBezTo>
                <a:cubicBezTo>
                  <a:pt x="635827" y="424695"/>
                  <a:pt x="670434" y="341294"/>
                  <a:pt x="670434" y="252519"/>
                </a:cubicBezTo>
              </a:path>
            </a:pathLst>
          </a:custGeom>
          <a:solidFill>
            <a:schemeClr val="bg1">
              <a:lumMod val="50000"/>
            </a:schemeClr>
          </a:solidFill>
          <a:ln w="10600" cap="flat">
            <a:solidFill>
              <a:schemeClr val="accent1"/>
            </a:solidFill>
            <a:prstDash val="solid"/>
            <a:miter/>
          </a:ln>
        </p:spPr>
        <p:txBody>
          <a:bodyPr rtlCol="0" anchor="ctr"/>
          <a:lstStyle/>
          <a:p>
            <a:endParaRPr lang="en-GB"/>
          </a:p>
        </p:txBody>
      </p:sp>
      <p:sp>
        <p:nvSpPr>
          <p:cNvPr id="18" name="ZoneTexte 17"/>
          <p:cNvSpPr txBox="1"/>
          <p:nvPr/>
        </p:nvSpPr>
        <p:spPr>
          <a:xfrm>
            <a:off x="2584450" y="2911475"/>
            <a:ext cx="15011400" cy="5201424"/>
          </a:xfrm>
          <a:prstGeom prst="rect">
            <a:avLst/>
          </a:prstGeom>
          <a:noFill/>
        </p:spPr>
        <p:txBody>
          <a:bodyPr wrap="square" rtlCol="0">
            <a:spAutoFit/>
          </a:bodyPr>
          <a:lstStyle/>
          <a:p>
            <a:r>
              <a:rPr lang="fr-FR" sz="3200" dirty="0" smtClean="0"/>
              <a:t>Cet  accompagnement est </a:t>
            </a:r>
            <a:r>
              <a:rPr lang="fr-FR" sz="3600" b="1" dirty="0" smtClean="0">
                <a:solidFill>
                  <a:srgbClr val="00B050"/>
                </a:solidFill>
              </a:rPr>
              <a:t>GRATUIT</a:t>
            </a:r>
            <a:r>
              <a:rPr lang="fr-FR" sz="3200" dirty="0" smtClean="0"/>
              <a:t> pour les particuliers, clients et collaborateurs du Crédit agricole</a:t>
            </a:r>
          </a:p>
          <a:p>
            <a:endParaRPr lang="fr-FR" sz="3200" dirty="0" smtClean="0"/>
          </a:p>
          <a:p>
            <a:r>
              <a:rPr lang="fr-FR" sz="3200" dirty="0" smtClean="0"/>
              <a:t>Durée moyenne de l’accompagnement : </a:t>
            </a:r>
            <a:r>
              <a:rPr lang="fr-FR" sz="4000" b="1" dirty="0" smtClean="0">
                <a:solidFill>
                  <a:srgbClr val="0070C0"/>
                </a:solidFill>
              </a:rPr>
              <a:t>8 mois</a:t>
            </a:r>
          </a:p>
          <a:p>
            <a:endParaRPr lang="fr-FR" sz="3200" dirty="0"/>
          </a:p>
          <a:p>
            <a:r>
              <a:rPr lang="fr-FR" sz="3200" dirty="0" smtClean="0"/>
              <a:t>Près de 350 partenaires locaux travaillent en lien avec les Points passerelle sur les territoires. Car le conseiller peut être amené à orienter la personne vers un professionnel qui pourra répondre précisément à une problématique identifiée puis lui proposer des </a:t>
            </a:r>
            <a:r>
              <a:rPr lang="fr-FR" sz="3200" dirty="0"/>
              <a:t>s</a:t>
            </a:r>
            <a:r>
              <a:rPr lang="fr-FR" sz="3200" dirty="0" smtClean="0"/>
              <a:t>olutions complémentaires (aide à la recherche d’emploi, alimentaire, …)</a:t>
            </a:r>
            <a:endParaRPr lang="fr-FR" sz="3200" dirty="0"/>
          </a:p>
        </p:txBody>
      </p:sp>
    </p:spTree>
    <p:extLst>
      <p:ext uri="{BB962C8B-B14F-4D97-AF65-F5344CB8AC3E}">
        <p14:creationId xmlns:p14="http://schemas.microsoft.com/office/powerpoint/2010/main" val="225126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a:p>
        </p:txBody>
      </p:sp>
      <p:sp>
        <p:nvSpPr>
          <p:cNvPr id="3" name="Titre 2"/>
          <p:cNvSpPr>
            <a:spLocks noGrp="1"/>
          </p:cNvSpPr>
          <p:nvPr>
            <p:ph type="title"/>
          </p:nvPr>
        </p:nvSpPr>
        <p:spPr/>
        <p:txBody>
          <a:bodyPr/>
          <a:lstStyle/>
          <a:p>
            <a:r>
              <a:rPr lang="fr-FR" dirty="0"/>
              <a:t>4/ le bilan avec des KPI et les </a:t>
            </a:r>
            <a:r>
              <a:rPr lang="fr-FR" dirty="0" err="1"/>
              <a:t>nexts</a:t>
            </a:r>
            <a:r>
              <a:rPr lang="fr-FR" dirty="0"/>
              <a:t> </a:t>
            </a:r>
            <a:r>
              <a:rPr lang="fr-FR" dirty="0" err="1"/>
              <a:t>steps</a:t>
            </a:r>
            <a:r>
              <a:rPr lang="fr-FR" dirty="0"/>
              <a:t> </a:t>
            </a:r>
          </a:p>
        </p:txBody>
      </p:sp>
      <p:sp>
        <p:nvSpPr>
          <p:cNvPr id="4" name="Espace réservé du texte 3"/>
          <p:cNvSpPr>
            <a:spLocks noGrp="1"/>
          </p:cNvSpPr>
          <p:nvPr>
            <p:ph type="body" idx="1"/>
          </p:nvPr>
        </p:nvSpPr>
        <p:spPr/>
        <p:txBody>
          <a:bodyPr/>
          <a:lstStyle/>
          <a:p>
            <a:endParaRPr lang="fr-FR"/>
          </a:p>
        </p:txBody>
      </p:sp>
    </p:spTree>
    <p:extLst>
      <p:ext uri="{BB962C8B-B14F-4D97-AF65-F5344CB8AC3E}">
        <p14:creationId xmlns:p14="http://schemas.microsoft.com/office/powerpoint/2010/main" val="442243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BILAN</a:t>
            </a:r>
            <a:endParaRPr lang="fr-FR" dirty="0"/>
          </a:p>
        </p:txBody>
      </p:sp>
      <p:sp>
        <p:nvSpPr>
          <p:cNvPr id="12" name="ZoneTexte 11"/>
          <p:cNvSpPr txBox="1"/>
          <p:nvPr/>
        </p:nvSpPr>
        <p:spPr>
          <a:xfrm>
            <a:off x="2919147" y="7106577"/>
            <a:ext cx="4084903" cy="1384995"/>
          </a:xfrm>
          <a:prstGeom prst="rect">
            <a:avLst/>
          </a:prstGeom>
          <a:noFill/>
        </p:spPr>
        <p:txBody>
          <a:bodyPr wrap="square" rtlCol="0">
            <a:spAutoFit/>
          </a:bodyPr>
          <a:lstStyle/>
          <a:p>
            <a:pPr algn="ctr"/>
            <a:r>
              <a:rPr lang="fr-FR" sz="2800" spc="50" dirty="0">
                <a:solidFill>
                  <a:srgbClr val="333333"/>
                </a:solidFill>
                <a:latin typeface="Noto Serif"/>
                <a:cs typeface="Arial"/>
              </a:rPr>
              <a:t>personnes accompagnées depuis sa création </a:t>
            </a:r>
          </a:p>
        </p:txBody>
      </p:sp>
      <p:grpSp>
        <p:nvGrpSpPr>
          <p:cNvPr id="13" name="Groupe 12"/>
          <p:cNvGrpSpPr/>
          <p:nvPr/>
        </p:nvGrpSpPr>
        <p:grpSpPr>
          <a:xfrm>
            <a:off x="3516824" y="4405225"/>
            <a:ext cx="2729637" cy="2719864"/>
            <a:chOff x="3090280" y="7451082"/>
            <a:chExt cx="2101670" cy="2239103"/>
          </a:xfrm>
        </p:grpSpPr>
        <p:sp>
          <p:nvSpPr>
            <p:cNvPr id="14" name="Graphique 47">
              <a:extLst>
                <a:ext uri="{FF2B5EF4-FFF2-40B4-BE49-F238E27FC236}">
                  <a16:creationId xmlns:a16="http://schemas.microsoft.com/office/drawing/2014/main" id="{1C0C2A6F-1E77-4539-A86C-B9875041D98F}"/>
                </a:ext>
              </a:extLst>
            </p:cNvPr>
            <p:cNvSpPr/>
            <p:nvPr userDrawn="1"/>
          </p:nvSpPr>
          <p:spPr>
            <a:xfrm>
              <a:off x="3517817" y="7451082"/>
              <a:ext cx="1257466" cy="892049"/>
            </a:xfrm>
            <a:custGeom>
              <a:avLst/>
              <a:gdLst>
                <a:gd name="connsiteX0" fmla="*/ 0 w 1257466"/>
                <a:gd name="connsiteY0" fmla="*/ 511585 h 892049"/>
                <a:gd name="connsiteX1" fmla="*/ 0 w 1257466"/>
                <a:gd name="connsiteY1" fmla="*/ 632495 h 892049"/>
                <a:gd name="connsiteX2" fmla="*/ 63411 w 1257466"/>
                <a:gd name="connsiteY2" fmla="*/ 716004 h 892049"/>
                <a:gd name="connsiteX3" fmla="*/ 63411 w 1257466"/>
                <a:gd name="connsiteY3" fmla="*/ 863031 h 892049"/>
                <a:gd name="connsiteX4" fmla="*/ 106294 w 1257466"/>
                <a:gd name="connsiteY4" fmla="*/ 863031 h 892049"/>
                <a:gd name="connsiteX5" fmla="*/ 106294 w 1257466"/>
                <a:gd name="connsiteY5" fmla="*/ 676345 h 892049"/>
                <a:gd name="connsiteX6" fmla="*/ 86948 w 1257466"/>
                <a:gd name="connsiteY6" fmla="*/ 676345 h 892049"/>
                <a:gd name="connsiteX7" fmla="*/ 42990 w 1257466"/>
                <a:gd name="connsiteY7" fmla="*/ 632388 h 892049"/>
                <a:gd name="connsiteX8" fmla="*/ 42990 w 1257466"/>
                <a:gd name="connsiteY8" fmla="*/ 511585 h 892049"/>
                <a:gd name="connsiteX9" fmla="*/ 86948 w 1257466"/>
                <a:gd name="connsiteY9" fmla="*/ 467627 h 892049"/>
                <a:gd name="connsiteX10" fmla="*/ 156055 w 1257466"/>
                <a:gd name="connsiteY10" fmla="*/ 467627 h 892049"/>
                <a:gd name="connsiteX11" fmla="*/ 156055 w 1257466"/>
                <a:gd name="connsiteY11" fmla="*/ 424744 h 892049"/>
                <a:gd name="connsiteX12" fmla="*/ 86840 w 1257466"/>
                <a:gd name="connsiteY12" fmla="*/ 424744 h 892049"/>
                <a:gd name="connsiteX13" fmla="*/ 0 w 1257466"/>
                <a:gd name="connsiteY13" fmla="*/ 511585 h 892049"/>
                <a:gd name="connsiteX14" fmla="*/ 175508 w 1257466"/>
                <a:gd name="connsiteY14" fmla="*/ 286960 h 892049"/>
                <a:gd name="connsiteX15" fmla="*/ 117471 w 1257466"/>
                <a:gd name="connsiteY15" fmla="*/ 344997 h 892049"/>
                <a:gd name="connsiteX16" fmla="*/ 59434 w 1257466"/>
                <a:gd name="connsiteY16" fmla="*/ 286960 h 892049"/>
                <a:gd name="connsiteX17" fmla="*/ 117471 w 1257466"/>
                <a:gd name="connsiteY17" fmla="*/ 228923 h 892049"/>
                <a:gd name="connsiteX18" fmla="*/ 175508 w 1257466"/>
                <a:gd name="connsiteY18" fmla="*/ 286960 h 892049"/>
                <a:gd name="connsiteX19" fmla="*/ 218391 w 1257466"/>
                <a:gd name="connsiteY19" fmla="*/ 286960 h 892049"/>
                <a:gd name="connsiteX20" fmla="*/ 117364 w 1257466"/>
                <a:gd name="connsiteY20" fmla="*/ 185933 h 892049"/>
                <a:gd name="connsiteX21" fmla="*/ 16336 w 1257466"/>
                <a:gd name="connsiteY21" fmla="*/ 286960 h 892049"/>
                <a:gd name="connsiteX22" fmla="*/ 117364 w 1257466"/>
                <a:gd name="connsiteY22" fmla="*/ 387988 h 892049"/>
                <a:gd name="connsiteX23" fmla="*/ 218391 w 1257466"/>
                <a:gd name="connsiteY23" fmla="*/ 286960 h 892049"/>
                <a:gd name="connsiteX24" fmla="*/ 507178 w 1257466"/>
                <a:gd name="connsiteY24" fmla="*/ 117793 h 892049"/>
                <a:gd name="connsiteX25" fmla="*/ 432268 w 1257466"/>
                <a:gd name="connsiteY25" fmla="*/ 192704 h 892049"/>
                <a:gd name="connsiteX26" fmla="*/ 357357 w 1257466"/>
                <a:gd name="connsiteY26" fmla="*/ 117793 h 892049"/>
                <a:gd name="connsiteX27" fmla="*/ 432268 w 1257466"/>
                <a:gd name="connsiteY27" fmla="*/ 42883 h 892049"/>
                <a:gd name="connsiteX28" fmla="*/ 507178 w 1257466"/>
                <a:gd name="connsiteY28" fmla="*/ 117793 h 892049"/>
                <a:gd name="connsiteX29" fmla="*/ 550061 w 1257466"/>
                <a:gd name="connsiteY29" fmla="*/ 117793 h 892049"/>
                <a:gd name="connsiteX30" fmla="*/ 432160 w 1257466"/>
                <a:gd name="connsiteY30" fmla="*/ 0 h 892049"/>
                <a:gd name="connsiteX31" fmla="*/ 314367 w 1257466"/>
                <a:gd name="connsiteY31" fmla="*/ 117793 h 892049"/>
                <a:gd name="connsiteX32" fmla="*/ 432160 w 1257466"/>
                <a:gd name="connsiteY32" fmla="*/ 235587 h 892049"/>
                <a:gd name="connsiteX33" fmla="*/ 550061 w 1257466"/>
                <a:gd name="connsiteY33" fmla="*/ 117793 h 892049"/>
                <a:gd name="connsiteX34" fmla="*/ 607668 w 1257466"/>
                <a:gd name="connsiteY34" fmla="*/ 593589 h 892049"/>
                <a:gd name="connsiteX35" fmla="*/ 607668 w 1257466"/>
                <a:gd name="connsiteY35" fmla="*/ 371436 h 892049"/>
                <a:gd name="connsiteX36" fmla="*/ 520828 w 1257466"/>
                <a:gd name="connsiteY36" fmla="*/ 284596 h 892049"/>
                <a:gd name="connsiteX37" fmla="*/ 343600 w 1257466"/>
                <a:gd name="connsiteY37" fmla="*/ 284596 h 892049"/>
                <a:gd name="connsiteX38" fmla="*/ 256760 w 1257466"/>
                <a:gd name="connsiteY38" fmla="*/ 371436 h 892049"/>
                <a:gd name="connsiteX39" fmla="*/ 256760 w 1257466"/>
                <a:gd name="connsiteY39" fmla="*/ 593589 h 892049"/>
                <a:gd name="connsiteX40" fmla="*/ 334250 w 1257466"/>
                <a:gd name="connsiteY40" fmla="*/ 679892 h 892049"/>
                <a:gd name="connsiteX41" fmla="*/ 334250 w 1257466"/>
                <a:gd name="connsiteY41" fmla="*/ 893339 h 892049"/>
                <a:gd name="connsiteX42" fmla="*/ 377132 w 1257466"/>
                <a:gd name="connsiteY42" fmla="*/ 893339 h 892049"/>
                <a:gd name="connsiteX43" fmla="*/ 377240 w 1257466"/>
                <a:gd name="connsiteY43" fmla="*/ 637546 h 892049"/>
                <a:gd name="connsiteX44" fmla="*/ 343600 w 1257466"/>
                <a:gd name="connsiteY44" fmla="*/ 637546 h 892049"/>
                <a:gd name="connsiteX45" fmla="*/ 299642 w 1257466"/>
                <a:gd name="connsiteY45" fmla="*/ 593589 h 892049"/>
                <a:gd name="connsiteX46" fmla="*/ 299642 w 1257466"/>
                <a:gd name="connsiteY46" fmla="*/ 371436 h 892049"/>
                <a:gd name="connsiteX47" fmla="*/ 343600 w 1257466"/>
                <a:gd name="connsiteY47" fmla="*/ 327479 h 892049"/>
                <a:gd name="connsiteX48" fmla="*/ 520720 w 1257466"/>
                <a:gd name="connsiteY48" fmla="*/ 327479 h 892049"/>
                <a:gd name="connsiteX49" fmla="*/ 564678 w 1257466"/>
                <a:gd name="connsiteY49" fmla="*/ 371436 h 892049"/>
                <a:gd name="connsiteX50" fmla="*/ 564678 w 1257466"/>
                <a:gd name="connsiteY50" fmla="*/ 593589 h 892049"/>
                <a:gd name="connsiteX51" fmla="*/ 520720 w 1257466"/>
                <a:gd name="connsiteY51" fmla="*/ 637546 h 892049"/>
                <a:gd name="connsiteX52" fmla="*/ 487080 w 1257466"/>
                <a:gd name="connsiteY52" fmla="*/ 637546 h 892049"/>
                <a:gd name="connsiteX53" fmla="*/ 487188 w 1257466"/>
                <a:gd name="connsiteY53" fmla="*/ 893339 h 892049"/>
                <a:gd name="connsiteX54" fmla="*/ 530070 w 1257466"/>
                <a:gd name="connsiteY54" fmla="*/ 893339 h 892049"/>
                <a:gd name="connsiteX55" fmla="*/ 530070 w 1257466"/>
                <a:gd name="connsiteY55" fmla="*/ 679999 h 892049"/>
                <a:gd name="connsiteX56" fmla="*/ 607668 w 1257466"/>
                <a:gd name="connsiteY56" fmla="*/ 593589 h 892049"/>
                <a:gd name="connsiteX57" fmla="*/ 949548 w 1257466"/>
                <a:gd name="connsiteY57" fmla="*/ 118976 h 892049"/>
                <a:gd name="connsiteX58" fmla="*/ 874638 w 1257466"/>
                <a:gd name="connsiteY58" fmla="*/ 193886 h 892049"/>
                <a:gd name="connsiteX59" fmla="*/ 799727 w 1257466"/>
                <a:gd name="connsiteY59" fmla="*/ 118976 h 892049"/>
                <a:gd name="connsiteX60" fmla="*/ 874638 w 1257466"/>
                <a:gd name="connsiteY60" fmla="*/ 44173 h 892049"/>
                <a:gd name="connsiteX61" fmla="*/ 949548 w 1257466"/>
                <a:gd name="connsiteY61" fmla="*/ 118976 h 892049"/>
                <a:gd name="connsiteX62" fmla="*/ 992431 w 1257466"/>
                <a:gd name="connsiteY62" fmla="*/ 118976 h 892049"/>
                <a:gd name="connsiteX63" fmla="*/ 874638 w 1257466"/>
                <a:gd name="connsiteY63" fmla="*/ 1182 h 892049"/>
                <a:gd name="connsiteX64" fmla="*/ 756844 w 1257466"/>
                <a:gd name="connsiteY64" fmla="*/ 118976 h 892049"/>
                <a:gd name="connsiteX65" fmla="*/ 874638 w 1257466"/>
                <a:gd name="connsiteY65" fmla="*/ 236769 h 892049"/>
                <a:gd name="connsiteX66" fmla="*/ 992431 w 1257466"/>
                <a:gd name="connsiteY66" fmla="*/ 118976 h 892049"/>
                <a:gd name="connsiteX67" fmla="*/ 1076907 w 1257466"/>
                <a:gd name="connsiteY67" fmla="*/ 597780 h 892049"/>
                <a:gd name="connsiteX68" fmla="*/ 1032842 w 1257466"/>
                <a:gd name="connsiteY68" fmla="*/ 473216 h 892049"/>
                <a:gd name="connsiteX69" fmla="*/ 972118 w 1257466"/>
                <a:gd name="connsiteY69" fmla="*/ 300072 h 892049"/>
                <a:gd name="connsiteX70" fmla="*/ 951913 w 1257466"/>
                <a:gd name="connsiteY70" fmla="*/ 285778 h 892049"/>
                <a:gd name="connsiteX71" fmla="*/ 797578 w 1257466"/>
                <a:gd name="connsiteY71" fmla="*/ 285778 h 892049"/>
                <a:gd name="connsiteX72" fmla="*/ 777372 w 1257466"/>
                <a:gd name="connsiteY72" fmla="*/ 300072 h 892049"/>
                <a:gd name="connsiteX73" fmla="*/ 735672 w 1257466"/>
                <a:gd name="connsiteY73" fmla="*/ 418941 h 892049"/>
                <a:gd name="connsiteX74" fmla="*/ 735672 w 1257466"/>
                <a:gd name="connsiteY74" fmla="*/ 418941 h 892049"/>
                <a:gd name="connsiteX75" fmla="*/ 672368 w 1257466"/>
                <a:gd name="connsiteY75" fmla="*/ 597673 h 892049"/>
                <a:gd name="connsiteX76" fmla="*/ 730405 w 1257466"/>
                <a:gd name="connsiteY76" fmla="*/ 679677 h 892049"/>
                <a:gd name="connsiteX77" fmla="*/ 778017 w 1257466"/>
                <a:gd name="connsiteY77" fmla="*/ 679677 h 892049"/>
                <a:gd name="connsiteX78" fmla="*/ 778017 w 1257466"/>
                <a:gd name="connsiteY78" fmla="*/ 892157 h 892049"/>
                <a:gd name="connsiteX79" fmla="*/ 820900 w 1257466"/>
                <a:gd name="connsiteY79" fmla="*/ 892157 h 892049"/>
                <a:gd name="connsiteX80" fmla="*/ 821007 w 1257466"/>
                <a:gd name="connsiteY80" fmla="*/ 636794 h 892049"/>
                <a:gd name="connsiteX81" fmla="*/ 730405 w 1257466"/>
                <a:gd name="connsiteY81" fmla="*/ 636794 h 892049"/>
                <a:gd name="connsiteX82" fmla="*/ 713317 w 1257466"/>
                <a:gd name="connsiteY82" fmla="*/ 630346 h 892049"/>
                <a:gd name="connsiteX83" fmla="*/ 713639 w 1257466"/>
                <a:gd name="connsiteY83" fmla="*/ 611537 h 892049"/>
                <a:gd name="connsiteX84" fmla="*/ 812947 w 1257466"/>
                <a:gd name="connsiteY84" fmla="*/ 328661 h 892049"/>
                <a:gd name="connsiteX85" fmla="*/ 936759 w 1257466"/>
                <a:gd name="connsiteY85" fmla="*/ 328661 h 892049"/>
                <a:gd name="connsiteX86" fmla="*/ 1035851 w 1257466"/>
                <a:gd name="connsiteY86" fmla="*/ 611537 h 892049"/>
                <a:gd name="connsiteX87" fmla="*/ 1036174 w 1257466"/>
                <a:gd name="connsiteY87" fmla="*/ 630346 h 892049"/>
                <a:gd name="connsiteX88" fmla="*/ 1019085 w 1257466"/>
                <a:gd name="connsiteY88" fmla="*/ 636794 h 892049"/>
                <a:gd name="connsiteX89" fmla="*/ 928483 w 1257466"/>
                <a:gd name="connsiteY89" fmla="*/ 636794 h 892049"/>
                <a:gd name="connsiteX90" fmla="*/ 928806 w 1257466"/>
                <a:gd name="connsiteY90" fmla="*/ 892157 h 892049"/>
                <a:gd name="connsiteX91" fmla="*/ 971688 w 1257466"/>
                <a:gd name="connsiteY91" fmla="*/ 892157 h 892049"/>
                <a:gd name="connsiteX92" fmla="*/ 971688 w 1257466"/>
                <a:gd name="connsiteY92" fmla="*/ 679784 h 892049"/>
                <a:gd name="connsiteX93" fmla="*/ 1019085 w 1257466"/>
                <a:gd name="connsiteY93" fmla="*/ 679784 h 892049"/>
                <a:gd name="connsiteX94" fmla="*/ 1076907 w 1257466"/>
                <a:gd name="connsiteY94" fmla="*/ 597780 h 892049"/>
                <a:gd name="connsiteX95" fmla="*/ 1206523 w 1257466"/>
                <a:gd name="connsiteY95" fmla="*/ 286960 h 892049"/>
                <a:gd name="connsiteX96" fmla="*/ 1148486 w 1257466"/>
                <a:gd name="connsiteY96" fmla="*/ 344997 h 892049"/>
                <a:gd name="connsiteX97" fmla="*/ 1090449 w 1257466"/>
                <a:gd name="connsiteY97" fmla="*/ 286960 h 892049"/>
                <a:gd name="connsiteX98" fmla="*/ 1148486 w 1257466"/>
                <a:gd name="connsiteY98" fmla="*/ 228923 h 892049"/>
                <a:gd name="connsiteX99" fmla="*/ 1206523 w 1257466"/>
                <a:gd name="connsiteY99" fmla="*/ 286960 h 892049"/>
                <a:gd name="connsiteX100" fmla="*/ 1249406 w 1257466"/>
                <a:gd name="connsiteY100" fmla="*/ 286960 h 892049"/>
                <a:gd name="connsiteX101" fmla="*/ 1148379 w 1257466"/>
                <a:gd name="connsiteY101" fmla="*/ 185933 h 892049"/>
                <a:gd name="connsiteX102" fmla="*/ 1047351 w 1257466"/>
                <a:gd name="connsiteY102" fmla="*/ 286960 h 892049"/>
                <a:gd name="connsiteX103" fmla="*/ 1148379 w 1257466"/>
                <a:gd name="connsiteY103" fmla="*/ 387988 h 892049"/>
                <a:gd name="connsiteX104" fmla="*/ 1249406 w 1257466"/>
                <a:gd name="connsiteY104" fmla="*/ 286960 h 892049"/>
                <a:gd name="connsiteX105" fmla="*/ 1265850 w 1257466"/>
                <a:gd name="connsiteY105" fmla="*/ 632388 h 892049"/>
                <a:gd name="connsiteX106" fmla="*/ 1265850 w 1257466"/>
                <a:gd name="connsiteY106" fmla="*/ 511585 h 892049"/>
                <a:gd name="connsiteX107" fmla="*/ 1179009 w 1257466"/>
                <a:gd name="connsiteY107" fmla="*/ 424744 h 892049"/>
                <a:gd name="connsiteX108" fmla="*/ 1108935 w 1257466"/>
                <a:gd name="connsiteY108" fmla="*/ 424744 h 892049"/>
                <a:gd name="connsiteX109" fmla="*/ 1108935 w 1257466"/>
                <a:gd name="connsiteY109" fmla="*/ 467627 h 892049"/>
                <a:gd name="connsiteX110" fmla="*/ 1179009 w 1257466"/>
                <a:gd name="connsiteY110" fmla="*/ 467627 h 892049"/>
                <a:gd name="connsiteX111" fmla="*/ 1222967 w 1257466"/>
                <a:gd name="connsiteY111" fmla="*/ 511585 h 892049"/>
                <a:gd name="connsiteX112" fmla="*/ 1222967 w 1257466"/>
                <a:gd name="connsiteY112" fmla="*/ 632495 h 892049"/>
                <a:gd name="connsiteX113" fmla="*/ 1179009 w 1257466"/>
                <a:gd name="connsiteY113" fmla="*/ 676453 h 892049"/>
                <a:gd name="connsiteX114" fmla="*/ 1159664 w 1257466"/>
                <a:gd name="connsiteY114" fmla="*/ 676453 h 892049"/>
                <a:gd name="connsiteX115" fmla="*/ 1159556 w 1257466"/>
                <a:gd name="connsiteY115" fmla="*/ 863138 h 892049"/>
                <a:gd name="connsiteX116" fmla="*/ 1202439 w 1257466"/>
                <a:gd name="connsiteY116" fmla="*/ 863138 h 892049"/>
                <a:gd name="connsiteX117" fmla="*/ 1202439 w 1257466"/>
                <a:gd name="connsiteY117" fmla="*/ 716004 h 892049"/>
                <a:gd name="connsiteX118" fmla="*/ 1265850 w 1257466"/>
                <a:gd name="connsiteY118" fmla="*/ 632388 h 8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257466" h="892049">
                  <a:moveTo>
                    <a:pt x="0" y="511585"/>
                  </a:moveTo>
                  <a:lnTo>
                    <a:pt x="0" y="632495"/>
                  </a:lnTo>
                  <a:cubicBezTo>
                    <a:pt x="0" y="672154"/>
                    <a:pt x="26976" y="705793"/>
                    <a:pt x="63411" y="716004"/>
                  </a:cubicBezTo>
                  <a:lnTo>
                    <a:pt x="63411" y="863031"/>
                  </a:lnTo>
                  <a:lnTo>
                    <a:pt x="106294" y="863031"/>
                  </a:lnTo>
                  <a:lnTo>
                    <a:pt x="106294" y="676345"/>
                  </a:lnTo>
                  <a:lnTo>
                    <a:pt x="86948" y="676345"/>
                  </a:lnTo>
                  <a:cubicBezTo>
                    <a:pt x="62658" y="676345"/>
                    <a:pt x="42990" y="656570"/>
                    <a:pt x="42990" y="632388"/>
                  </a:cubicBezTo>
                  <a:lnTo>
                    <a:pt x="42990" y="511585"/>
                  </a:lnTo>
                  <a:cubicBezTo>
                    <a:pt x="42990" y="487295"/>
                    <a:pt x="62766" y="467627"/>
                    <a:pt x="86948" y="467627"/>
                  </a:cubicBezTo>
                  <a:lnTo>
                    <a:pt x="156055" y="467627"/>
                  </a:lnTo>
                  <a:lnTo>
                    <a:pt x="156055" y="424744"/>
                  </a:lnTo>
                  <a:lnTo>
                    <a:pt x="86840" y="424744"/>
                  </a:lnTo>
                  <a:cubicBezTo>
                    <a:pt x="39121" y="424637"/>
                    <a:pt x="0" y="463758"/>
                    <a:pt x="0" y="511585"/>
                  </a:cubicBezTo>
                  <a:moveTo>
                    <a:pt x="175508" y="286960"/>
                  </a:moveTo>
                  <a:cubicBezTo>
                    <a:pt x="175508" y="318988"/>
                    <a:pt x="149499" y="344997"/>
                    <a:pt x="117471" y="344997"/>
                  </a:cubicBezTo>
                  <a:cubicBezTo>
                    <a:pt x="85443" y="344997"/>
                    <a:pt x="59434" y="318881"/>
                    <a:pt x="59434" y="286960"/>
                  </a:cubicBezTo>
                  <a:cubicBezTo>
                    <a:pt x="59434" y="254933"/>
                    <a:pt x="85443" y="228923"/>
                    <a:pt x="117471" y="228923"/>
                  </a:cubicBezTo>
                  <a:cubicBezTo>
                    <a:pt x="149499" y="228816"/>
                    <a:pt x="175508" y="254825"/>
                    <a:pt x="175508" y="286960"/>
                  </a:cubicBezTo>
                  <a:moveTo>
                    <a:pt x="218391" y="286960"/>
                  </a:moveTo>
                  <a:cubicBezTo>
                    <a:pt x="218391" y="231180"/>
                    <a:pt x="173143" y="185933"/>
                    <a:pt x="117364" y="185933"/>
                  </a:cubicBezTo>
                  <a:cubicBezTo>
                    <a:pt x="61584" y="185933"/>
                    <a:pt x="16336" y="231180"/>
                    <a:pt x="16336" y="286960"/>
                  </a:cubicBezTo>
                  <a:cubicBezTo>
                    <a:pt x="16336" y="342740"/>
                    <a:pt x="61584" y="387988"/>
                    <a:pt x="117364" y="387988"/>
                  </a:cubicBezTo>
                  <a:cubicBezTo>
                    <a:pt x="173143" y="387880"/>
                    <a:pt x="218391" y="342633"/>
                    <a:pt x="218391" y="286960"/>
                  </a:cubicBezTo>
                  <a:moveTo>
                    <a:pt x="507178" y="117793"/>
                  </a:moveTo>
                  <a:cubicBezTo>
                    <a:pt x="507178" y="159064"/>
                    <a:pt x="473538" y="192704"/>
                    <a:pt x="432268" y="192704"/>
                  </a:cubicBezTo>
                  <a:cubicBezTo>
                    <a:pt x="390997" y="192704"/>
                    <a:pt x="357357" y="159064"/>
                    <a:pt x="357357" y="117793"/>
                  </a:cubicBezTo>
                  <a:cubicBezTo>
                    <a:pt x="357357" y="76523"/>
                    <a:pt x="390997" y="42883"/>
                    <a:pt x="432268" y="42883"/>
                  </a:cubicBezTo>
                  <a:cubicBezTo>
                    <a:pt x="473538" y="42883"/>
                    <a:pt x="507178" y="76523"/>
                    <a:pt x="507178" y="117793"/>
                  </a:cubicBezTo>
                  <a:moveTo>
                    <a:pt x="550061" y="117793"/>
                  </a:moveTo>
                  <a:cubicBezTo>
                    <a:pt x="550061" y="52771"/>
                    <a:pt x="497290" y="0"/>
                    <a:pt x="432160" y="0"/>
                  </a:cubicBezTo>
                  <a:cubicBezTo>
                    <a:pt x="367030" y="0"/>
                    <a:pt x="314367" y="52771"/>
                    <a:pt x="314367" y="117793"/>
                  </a:cubicBezTo>
                  <a:cubicBezTo>
                    <a:pt x="314367" y="182816"/>
                    <a:pt x="367137" y="235587"/>
                    <a:pt x="432160" y="235587"/>
                  </a:cubicBezTo>
                  <a:cubicBezTo>
                    <a:pt x="497290" y="235587"/>
                    <a:pt x="550061" y="182816"/>
                    <a:pt x="550061" y="117793"/>
                  </a:cubicBezTo>
                  <a:moveTo>
                    <a:pt x="607668" y="593589"/>
                  </a:moveTo>
                  <a:lnTo>
                    <a:pt x="607668" y="371436"/>
                  </a:lnTo>
                  <a:cubicBezTo>
                    <a:pt x="607668" y="323610"/>
                    <a:pt x="568547" y="284596"/>
                    <a:pt x="520828" y="284596"/>
                  </a:cubicBezTo>
                  <a:lnTo>
                    <a:pt x="343600" y="284596"/>
                  </a:lnTo>
                  <a:cubicBezTo>
                    <a:pt x="295773" y="284596"/>
                    <a:pt x="256760" y="323717"/>
                    <a:pt x="256760" y="371436"/>
                  </a:cubicBezTo>
                  <a:lnTo>
                    <a:pt x="256760" y="593589"/>
                  </a:lnTo>
                  <a:cubicBezTo>
                    <a:pt x="256760" y="638191"/>
                    <a:pt x="290829" y="675270"/>
                    <a:pt x="334250" y="679892"/>
                  </a:cubicBezTo>
                  <a:lnTo>
                    <a:pt x="334250" y="893339"/>
                  </a:lnTo>
                  <a:lnTo>
                    <a:pt x="377132" y="893339"/>
                  </a:lnTo>
                  <a:lnTo>
                    <a:pt x="377240" y="637546"/>
                  </a:lnTo>
                  <a:lnTo>
                    <a:pt x="343600" y="637546"/>
                  </a:lnTo>
                  <a:cubicBezTo>
                    <a:pt x="319310" y="637546"/>
                    <a:pt x="299642" y="617878"/>
                    <a:pt x="299642" y="593589"/>
                  </a:cubicBezTo>
                  <a:lnTo>
                    <a:pt x="299642" y="371436"/>
                  </a:lnTo>
                  <a:cubicBezTo>
                    <a:pt x="299642" y="347147"/>
                    <a:pt x="319418" y="327479"/>
                    <a:pt x="343600" y="327479"/>
                  </a:cubicBezTo>
                  <a:lnTo>
                    <a:pt x="520720" y="327479"/>
                  </a:lnTo>
                  <a:cubicBezTo>
                    <a:pt x="545010" y="327479"/>
                    <a:pt x="564678" y="347147"/>
                    <a:pt x="564678" y="371436"/>
                  </a:cubicBezTo>
                  <a:lnTo>
                    <a:pt x="564678" y="593589"/>
                  </a:lnTo>
                  <a:cubicBezTo>
                    <a:pt x="564678" y="617878"/>
                    <a:pt x="545010" y="637546"/>
                    <a:pt x="520720" y="637546"/>
                  </a:cubicBezTo>
                  <a:lnTo>
                    <a:pt x="487080" y="637546"/>
                  </a:lnTo>
                  <a:lnTo>
                    <a:pt x="487188" y="893339"/>
                  </a:lnTo>
                  <a:lnTo>
                    <a:pt x="530070" y="893339"/>
                  </a:lnTo>
                  <a:lnTo>
                    <a:pt x="530070" y="679999"/>
                  </a:lnTo>
                  <a:cubicBezTo>
                    <a:pt x="573598" y="675270"/>
                    <a:pt x="607668" y="638299"/>
                    <a:pt x="607668" y="593589"/>
                  </a:cubicBezTo>
                  <a:moveTo>
                    <a:pt x="949548" y="118976"/>
                  </a:moveTo>
                  <a:cubicBezTo>
                    <a:pt x="949548" y="160246"/>
                    <a:pt x="915908" y="193886"/>
                    <a:pt x="874638" y="193886"/>
                  </a:cubicBezTo>
                  <a:cubicBezTo>
                    <a:pt x="833367" y="193886"/>
                    <a:pt x="799727" y="160246"/>
                    <a:pt x="799727" y="118976"/>
                  </a:cubicBezTo>
                  <a:cubicBezTo>
                    <a:pt x="799727" y="77705"/>
                    <a:pt x="833367" y="44173"/>
                    <a:pt x="874638" y="44173"/>
                  </a:cubicBezTo>
                  <a:cubicBezTo>
                    <a:pt x="916016" y="44065"/>
                    <a:pt x="949548" y="77705"/>
                    <a:pt x="949548" y="118976"/>
                  </a:cubicBezTo>
                  <a:moveTo>
                    <a:pt x="992431" y="118976"/>
                  </a:moveTo>
                  <a:cubicBezTo>
                    <a:pt x="992431" y="53953"/>
                    <a:pt x="939768" y="1182"/>
                    <a:pt x="874638" y="1182"/>
                  </a:cubicBezTo>
                  <a:cubicBezTo>
                    <a:pt x="809615" y="1182"/>
                    <a:pt x="756844" y="53953"/>
                    <a:pt x="756844" y="118976"/>
                  </a:cubicBezTo>
                  <a:cubicBezTo>
                    <a:pt x="756844" y="183999"/>
                    <a:pt x="809615" y="236769"/>
                    <a:pt x="874638" y="236769"/>
                  </a:cubicBezTo>
                  <a:cubicBezTo>
                    <a:pt x="939768" y="236769"/>
                    <a:pt x="992431" y="183999"/>
                    <a:pt x="992431" y="118976"/>
                  </a:cubicBezTo>
                  <a:moveTo>
                    <a:pt x="1076907" y="597780"/>
                  </a:moveTo>
                  <a:lnTo>
                    <a:pt x="1032842" y="473216"/>
                  </a:lnTo>
                  <a:lnTo>
                    <a:pt x="972118" y="300072"/>
                  </a:lnTo>
                  <a:cubicBezTo>
                    <a:pt x="969109" y="291474"/>
                    <a:pt x="960941" y="285778"/>
                    <a:pt x="951913" y="285778"/>
                  </a:cubicBezTo>
                  <a:lnTo>
                    <a:pt x="797578" y="285778"/>
                  </a:lnTo>
                  <a:cubicBezTo>
                    <a:pt x="788442" y="285778"/>
                    <a:pt x="780382" y="291582"/>
                    <a:pt x="777372" y="300072"/>
                  </a:cubicBezTo>
                  <a:lnTo>
                    <a:pt x="735672" y="418941"/>
                  </a:lnTo>
                  <a:lnTo>
                    <a:pt x="735672" y="418941"/>
                  </a:lnTo>
                  <a:lnTo>
                    <a:pt x="672368" y="597673"/>
                  </a:lnTo>
                  <a:cubicBezTo>
                    <a:pt x="656569" y="642813"/>
                    <a:pt x="682686" y="679677"/>
                    <a:pt x="730405" y="679677"/>
                  </a:cubicBezTo>
                  <a:lnTo>
                    <a:pt x="778017" y="679677"/>
                  </a:lnTo>
                  <a:lnTo>
                    <a:pt x="778017" y="892157"/>
                  </a:lnTo>
                  <a:lnTo>
                    <a:pt x="820900" y="892157"/>
                  </a:lnTo>
                  <a:lnTo>
                    <a:pt x="821007" y="636794"/>
                  </a:lnTo>
                  <a:lnTo>
                    <a:pt x="730405" y="636794"/>
                  </a:lnTo>
                  <a:cubicBezTo>
                    <a:pt x="721915" y="636794"/>
                    <a:pt x="716004" y="634107"/>
                    <a:pt x="713317" y="630346"/>
                  </a:cubicBezTo>
                  <a:cubicBezTo>
                    <a:pt x="710630" y="626584"/>
                    <a:pt x="710737" y="619598"/>
                    <a:pt x="713639" y="611537"/>
                  </a:cubicBezTo>
                  <a:lnTo>
                    <a:pt x="812947" y="328661"/>
                  </a:lnTo>
                  <a:lnTo>
                    <a:pt x="936759" y="328661"/>
                  </a:lnTo>
                  <a:lnTo>
                    <a:pt x="1035851" y="611537"/>
                  </a:lnTo>
                  <a:cubicBezTo>
                    <a:pt x="1038646" y="619598"/>
                    <a:pt x="1038753" y="626691"/>
                    <a:pt x="1036174" y="630346"/>
                  </a:cubicBezTo>
                  <a:cubicBezTo>
                    <a:pt x="1033487" y="634107"/>
                    <a:pt x="1027576" y="636794"/>
                    <a:pt x="1019085" y="636794"/>
                  </a:cubicBezTo>
                  <a:lnTo>
                    <a:pt x="928483" y="636794"/>
                  </a:lnTo>
                  <a:lnTo>
                    <a:pt x="928806" y="892157"/>
                  </a:lnTo>
                  <a:lnTo>
                    <a:pt x="971688" y="892157"/>
                  </a:lnTo>
                  <a:lnTo>
                    <a:pt x="971688" y="679784"/>
                  </a:lnTo>
                  <a:lnTo>
                    <a:pt x="1019085" y="679784"/>
                  </a:lnTo>
                  <a:cubicBezTo>
                    <a:pt x="1066697" y="679784"/>
                    <a:pt x="1092814" y="642920"/>
                    <a:pt x="1076907" y="597780"/>
                  </a:cubicBezTo>
                  <a:moveTo>
                    <a:pt x="1206523" y="286960"/>
                  </a:moveTo>
                  <a:cubicBezTo>
                    <a:pt x="1206523" y="318988"/>
                    <a:pt x="1180514" y="344997"/>
                    <a:pt x="1148486" y="344997"/>
                  </a:cubicBezTo>
                  <a:cubicBezTo>
                    <a:pt x="1116458" y="344997"/>
                    <a:pt x="1090449" y="318881"/>
                    <a:pt x="1090449" y="286960"/>
                  </a:cubicBezTo>
                  <a:cubicBezTo>
                    <a:pt x="1090449" y="254933"/>
                    <a:pt x="1116566" y="228923"/>
                    <a:pt x="1148486" y="228923"/>
                  </a:cubicBezTo>
                  <a:cubicBezTo>
                    <a:pt x="1180514" y="228816"/>
                    <a:pt x="1206523" y="254825"/>
                    <a:pt x="1206523" y="286960"/>
                  </a:cubicBezTo>
                  <a:moveTo>
                    <a:pt x="1249406" y="286960"/>
                  </a:moveTo>
                  <a:cubicBezTo>
                    <a:pt x="1249406" y="231180"/>
                    <a:pt x="1204159" y="185933"/>
                    <a:pt x="1148379" y="185933"/>
                  </a:cubicBezTo>
                  <a:cubicBezTo>
                    <a:pt x="1092599" y="185933"/>
                    <a:pt x="1047351" y="231180"/>
                    <a:pt x="1047351" y="286960"/>
                  </a:cubicBezTo>
                  <a:cubicBezTo>
                    <a:pt x="1047351" y="342740"/>
                    <a:pt x="1092599" y="387988"/>
                    <a:pt x="1148379" y="387988"/>
                  </a:cubicBezTo>
                  <a:cubicBezTo>
                    <a:pt x="1204266" y="387880"/>
                    <a:pt x="1249406" y="342633"/>
                    <a:pt x="1249406" y="286960"/>
                  </a:cubicBezTo>
                  <a:moveTo>
                    <a:pt x="1265850" y="632388"/>
                  </a:moveTo>
                  <a:lnTo>
                    <a:pt x="1265850" y="511585"/>
                  </a:lnTo>
                  <a:cubicBezTo>
                    <a:pt x="1265850" y="463758"/>
                    <a:pt x="1226728" y="424744"/>
                    <a:pt x="1179009" y="424744"/>
                  </a:cubicBezTo>
                  <a:lnTo>
                    <a:pt x="1108935" y="424744"/>
                  </a:lnTo>
                  <a:lnTo>
                    <a:pt x="1108935" y="467627"/>
                  </a:lnTo>
                  <a:lnTo>
                    <a:pt x="1179009" y="467627"/>
                  </a:lnTo>
                  <a:cubicBezTo>
                    <a:pt x="1203299" y="467627"/>
                    <a:pt x="1222967" y="487403"/>
                    <a:pt x="1222967" y="511585"/>
                  </a:cubicBezTo>
                  <a:lnTo>
                    <a:pt x="1222967" y="632495"/>
                  </a:lnTo>
                  <a:cubicBezTo>
                    <a:pt x="1222967" y="656785"/>
                    <a:pt x="1203191" y="676453"/>
                    <a:pt x="1179009" y="676453"/>
                  </a:cubicBezTo>
                  <a:lnTo>
                    <a:pt x="1159664" y="676453"/>
                  </a:lnTo>
                  <a:lnTo>
                    <a:pt x="1159556" y="863138"/>
                  </a:lnTo>
                  <a:lnTo>
                    <a:pt x="1202439" y="863138"/>
                  </a:lnTo>
                  <a:lnTo>
                    <a:pt x="1202439" y="716004"/>
                  </a:lnTo>
                  <a:cubicBezTo>
                    <a:pt x="1238873" y="705686"/>
                    <a:pt x="1265850" y="672046"/>
                    <a:pt x="1265850" y="632388"/>
                  </a:cubicBezTo>
                </a:path>
              </a:pathLst>
            </a:custGeom>
            <a:solidFill>
              <a:sysClr val="window" lastClr="FFFFFF">
                <a:lumMod val="50000"/>
              </a:sysClr>
            </a:solidFill>
            <a:ln w="10736" cap="flat">
              <a:solidFill>
                <a:srgbClr val="00642D"/>
              </a:solid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smtClean="0">
                <a:ln>
                  <a:noFill/>
                </a:ln>
                <a:solidFill>
                  <a:srgbClr val="00B050"/>
                </a:solidFill>
                <a:effectLst/>
                <a:uLnTx/>
                <a:uFillTx/>
              </a:endParaRPr>
            </a:p>
          </p:txBody>
        </p:sp>
        <p:sp>
          <p:nvSpPr>
            <p:cNvPr id="15" name="ZoneTexte 14"/>
            <p:cNvSpPr txBox="1"/>
            <p:nvPr userDrawn="1"/>
          </p:nvSpPr>
          <p:spPr>
            <a:xfrm>
              <a:off x="3117850" y="8506462"/>
              <a:ext cx="2057400" cy="523220"/>
            </a:xfrm>
            <a:prstGeom prst="rect">
              <a:avLst/>
            </a:prstGeom>
            <a:noFill/>
          </p:spPr>
          <p:txBody>
            <a:bodyPr wrap="square" rtlCol="0">
              <a:spAutoFit/>
            </a:bodyPr>
            <a:lstStyle/>
            <a:p>
              <a:pPr algn="ctr"/>
              <a:r>
                <a:rPr lang="fr-FR" sz="2800" b="1" dirty="0" smtClean="0"/>
                <a:t>PLUS</a:t>
              </a:r>
              <a:r>
                <a:rPr lang="fr-FR" sz="2800" b="1" baseline="0" dirty="0" smtClean="0"/>
                <a:t> DE</a:t>
              </a:r>
              <a:endParaRPr lang="fr-FR" sz="2800" b="1" dirty="0"/>
            </a:p>
          </p:txBody>
        </p:sp>
        <p:sp>
          <p:nvSpPr>
            <p:cNvPr id="16" name="Rectangle 15"/>
            <p:cNvSpPr/>
            <p:nvPr userDrawn="1"/>
          </p:nvSpPr>
          <p:spPr>
            <a:xfrm>
              <a:off x="3090280" y="9043854"/>
              <a:ext cx="210167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b="1" cap="none" spc="0" dirty="0" smtClean="0">
                  <a:ln w="12700">
                    <a:solidFill>
                      <a:schemeClr val="accent1"/>
                    </a:solidFill>
                    <a:prstDash val="solid"/>
                  </a:ln>
                  <a:solidFill>
                    <a:srgbClr val="00642D"/>
                  </a:solidFill>
                  <a:effectLst>
                    <a:outerShdw dist="38100" dir="2640000" algn="bl" rotWithShape="0">
                      <a:schemeClr val="accent1"/>
                    </a:outerShdw>
                  </a:effectLst>
                </a:rPr>
                <a:t>197 000</a:t>
              </a:r>
              <a:endParaRPr lang="fr-FR" sz="3600" b="1" cap="none" spc="0" dirty="0">
                <a:ln w="12700">
                  <a:solidFill>
                    <a:schemeClr val="accent1"/>
                  </a:solidFill>
                  <a:prstDash val="solid"/>
                </a:ln>
                <a:solidFill>
                  <a:srgbClr val="00642D"/>
                </a:solidFill>
                <a:effectLst>
                  <a:outerShdw dist="38100" dir="2640000" algn="bl" rotWithShape="0">
                    <a:schemeClr val="accent1"/>
                  </a:outerShdw>
                </a:effectLst>
              </a:endParaRPr>
            </a:p>
          </p:txBody>
        </p:sp>
      </p:grpSp>
      <p:sp>
        <p:nvSpPr>
          <p:cNvPr id="17" name="Graphique 48">
            <a:extLst>
              <a:ext uri="{FF2B5EF4-FFF2-40B4-BE49-F238E27FC236}">
                <a16:creationId xmlns:a16="http://schemas.microsoft.com/office/drawing/2014/main" id="{73D966C1-655D-48B2-AA83-E95110C77CD6}"/>
              </a:ext>
            </a:extLst>
          </p:cNvPr>
          <p:cNvSpPr/>
          <p:nvPr/>
        </p:nvSpPr>
        <p:spPr>
          <a:xfrm>
            <a:off x="9213850" y="4322123"/>
            <a:ext cx="1701153" cy="998782"/>
          </a:xfrm>
          <a:custGeom>
            <a:avLst/>
            <a:gdLst>
              <a:gd name="connsiteX0" fmla="*/ 448819 w 892049"/>
              <a:gd name="connsiteY0" fmla="*/ 487295 h 580369"/>
              <a:gd name="connsiteX1" fmla="*/ 449571 w 892049"/>
              <a:gd name="connsiteY1" fmla="*/ 488585 h 580369"/>
              <a:gd name="connsiteX2" fmla="*/ 449571 w 892049"/>
              <a:gd name="connsiteY2" fmla="*/ 488585 h 580369"/>
              <a:gd name="connsiteX3" fmla="*/ 460319 w 892049"/>
              <a:gd name="connsiteY3" fmla="*/ 506748 h 580369"/>
              <a:gd name="connsiteX4" fmla="*/ 468272 w 892049"/>
              <a:gd name="connsiteY4" fmla="*/ 520183 h 580369"/>
              <a:gd name="connsiteX5" fmla="*/ 469454 w 892049"/>
              <a:gd name="connsiteY5" fmla="*/ 522225 h 580369"/>
              <a:gd name="connsiteX6" fmla="*/ 474613 w 892049"/>
              <a:gd name="connsiteY6" fmla="*/ 528028 h 580369"/>
              <a:gd name="connsiteX7" fmla="*/ 518248 w 892049"/>
              <a:gd name="connsiteY7" fmla="*/ 546944 h 580369"/>
              <a:gd name="connsiteX8" fmla="*/ 554360 w 892049"/>
              <a:gd name="connsiteY8" fmla="*/ 538346 h 580369"/>
              <a:gd name="connsiteX9" fmla="*/ 557477 w 892049"/>
              <a:gd name="connsiteY9" fmla="*/ 537056 h 580369"/>
              <a:gd name="connsiteX10" fmla="*/ 549201 w 892049"/>
              <a:gd name="connsiteY10" fmla="*/ 524159 h 580369"/>
              <a:gd name="connsiteX11" fmla="*/ 533940 w 892049"/>
              <a:gd name="connsiteY11" fmla="*/ 500300 h 580369"/>
              <a:gd name="connsiteX12" fmla="*/ 502557 w 892049"/>
              <a:gd name="connsiteY12" fmla="*/ 495033 h 580369"/>
              <a:gd name="connsiteX13" fmla="*/ 486650 w 892049"/>
              <a:gd name="connsiteY13" fmla="*/ 466875 h 580369"/>
              <a:gd name="connsiteX14" fmla="*/ 444090 w 892049"/>
              <a:gd name="connsiteY14" fmla="*/ 391857 h 580369"/>
              <a:gd name="connsiteX15" fmla="*/ 414857 w 892049"/>
              <a:gd name="connsiteY15" fmla="*/ 383796 h 580369"/>
              <a:gd name="connsiteX16" fmla="*/ 406796 w 892049"/>
              <a:gd name="connsiteY16" fmla="*/ 413029 h 580369"/>
              <a:gd name="connsiteX17" fmla="*/ 448819 w 892049"/>
              <a:gd name="connsiteY17" fmla="*/ 487295 h 580369"/>
              <a:gd name="connsiteX18" fmla="*/ 364450 w 892049"/>
              <a:gd name="connsiteY18" fmla="*/ 533725 h 580369"/>
              <a:gd name="connsiteX19" fmla="*/ 365310 w 892049"/>
              <a:gd name="connsiteY19" fmla="*/ 535229 h 580369"/>
              <a:gd name="connsiteX20" fmla="*/ 365095 w 892049"/>
              <a:gd name="connsiteY20" fmla="*/ 535337 h 580369"/>
              <a:gd name="connsiteX21" fmla="*/ 366385 w 892049"/>
              <a:gd name="connsiteY21" fmla="*/ 537486 h 580369"/>
              <a:gd name="connsiteX22" fmla="*/ 367352 w 892049"/>
              <a:gd name="connsiteY22" fmla="*/ 538991 h 580369"/>
              <a:gd name="connsiteX23" fmla="*/ 421198 w 892049"/>
              <a:gd name="connsiteY23" fmla="*/ 569299 h 580369"/>
              <a:gd name="connsiteX24" fmla="*/ 449034 w 892049"/>
              <a:gd name="connsiteY24" fmla="*/ 562528 h 580369"/>
              <a:gd name="connsiteX25" fmla="*/ 431193 w 892049"/>
              <a:gd name="connsiteY25" fmla="*/ 530070 h 580369"/>
              <a:gd name="connsiteX26" fmla="*/ 428398 w 892049"/>
              <a:gd name="connsiteY26" fmla="*/ 524912 h 580369"/>
              <a:gd name="connsiteX27" fmla="*/ 403787 w 892049"/>
              <a:gd name="connsiteY27" fmla="*/ 515884 h 580369"/>
              <a:gd name="connsiteX28" fmla="*/ 403572 w 892049"/>
              <a:gd name="connsiteY28" fmla="*/ 515454 h 580369"/>
              <a:gd name="connsiteX29" fmla="*/ 367890 w 892049"/>
              <a:gd name="connsiteY29" fmla="*/ 453225 h 580369"/>
              <a:gd name="connsiteX30" fmla="*/ 338656 w 892049"/>
              <a:gd name="connsiteY30" fmla="*/ 445272 h 580369"/>
              <a:gd name="connsiteX31" fmla="*/ 330703 w 892049"/>
              <a:gd name="connsiteY31" fmla="*/ 474505 h 580369"/>
              <a:gd name="connsiteX32" fmla="*/ 364450 w 892049"/>
              <a:gd name="connsiteY32" fmla="*/ 533725 h 580369"/>
              <a:gd name="connsiteX33" fmla="*/ 285348 w 892049"/>
              <a:gd name="connsiteY33" fmla="*/ 93074 h 580369"/>
              <a:gd name="connsiteX34" fmla="*/ 319418 w 892049"/>
              <a:gd name="connsiteY34" fmla="*/ 50191 h 580369"/>
              <a:gd name="connsiteX35" fmla="*/ 147779 w 892049"/>
              <a:gd name="connsiteY35" fmla="*/ 50191 h 580369"/>
              <a:gd name="connsiteX36" fmla="*/ 147779 w 892049"/>
              <a:gd name="connsiteY36" fmla="*/ 0 h 580369"/>
              <a:gd name="connsiteX37" fmla="*/ 1290 w 892049"/>
              <a:gd name="connsiteY37" fmla="*/ 0 h 580369"/>
              <a:gd name="connsiteX38" fmla="*/ 1290 w 892049"/>
              <a:gd name="connsiteY38" fmla="*/ 42883 h 580369"/>
              <a:gd name="connsiteX39" fmla="*/ 104896 w 892049"/>
              <a:gd name="connsiteY39" fmla="*/ 42883 h 580369"/>
              <a:gd name="connsiteX40" fmla="*/ 104896 w 892049"/>
              <a:gd name="connsiteY40" fmla="*/ 411202 h 580369"/>
              <a:gd name="connsiteX41" fmla="*/ 430 w 892049"/>
              <a:gd name="connsiteY41" fmla="*/ 411202 h 580369"/>
              <a:gd name="connsiteX42" fmla="*/ 430 w 892049"/>
              <a:gd name="connsiteY42" fmla="*/ 454085 h 580369"/>
              <a:gd name="connsiteX43" fmla="*/ 147779 w 892049"/>
              <a:gd name="connsiteY43" fmla="*/ 454085 h 580369"/>
              <a:gd name="connsiteX44" fmla="*/ 147779 w 892049"/>
              <a:gd name="connsiteY44" fmla="*/ 398305 h 580369"/>
              <a:gd name="connsiteX45" fmla="*/ 170457 w 892049"/>
              <a:gd name="connsiteY45" fmla="*/ 398305 h 580369"/>
              <a:gd name="connsiteX46" fmla="*/ 252568 w 892049"/>
              <a:gd name="connsiteY46" fmla="*/ 538883 h 580369"/>
              <a:gd name="connsiteX47" fmla="*/ 325007 w 892049"/>
              <a:gd name="connsiteY47" fmla="*/ 581229 h 580369"/>
              <a:gd name="connsiteX48" fmla="*/ 347792 w 892049"/>
              <a:gd name="connsiteY48" fmla="*/ 578220 h 580369"/>
              <a:gd name="connsiteX49" fmla="*/ 324254 w 892049"/>
              <a:gd name="connsiteY49" fmla="*/ 538346 h 580369"/>
              <a:gd name="connsiteX50" fmla="*/ 289540 w 892049"/>
              <a:gd name="connsiteY50" fmla="*/ 517066 h 580369"/>
              <a:gd name="connsiteX51" fmla="*/ 194854 w 892049"/>
              <a:gd name="connsiteY51" fmla="*/ 355100 h 580369"/>
              <a:gd name="connsiteX52" fmla="*/ 147672 w 892049"/>
              <a:gd name="connsiteY52" fmla="*/ 355100 h 580369"/>
              <a:gd name="connsiteX53" fmla="*/ 147672 w 892049"/>
              <a:gd name="connsiteY53" fmla="*/ 93074 h 580369"/>
              <a:gd name="connsiteX54" fmla="*/ 285348 w 892049"/>
              <a:gd name="connsiteY54" fmla="*/ 93074 h 580369"/>
              <a:gd name="connsiteX55" fmla="*/ 0 w 892049"/>
              <a:gd name="connsiteY55" fmla="*/ 328983 h 580369"/>
              <a:gd name="connsiteX56" fmla="*/ 27621 w 892049"/>
              <a:gd name="connsiteY56" fmla="*/ 356605 h 580369"/>
              <a:gd name="connsiteX57" fmla="*/ 55135 w 892049"/>
              <a:gd name="connsiteY57" fmla="*/ 328983 h 580369"/>
              <a:gd name="connsiteX58" fmla="*/ 27621 w 892049"/>
              <a:gd name="connsiteY58" fmla="*/ 301362 h 580369"/>
              <a:gd name="connsiteX59" fmla="*/ 0 w 892049"/>
              <a:gd name="connsiteY59" fmla="*/ 328983 h 580369"/>
              <a:gd name="connsiteX60" fmla="*/ 745130 w 892049"/>
              <a:gd name="connsiteY60" fmla="*/ 407656 h 580369"/>
              <a:gd name="connsiteX61" fmla="*/ 676453 w 892049"/>
              <a:gd name="connsiteY61" fmla="*/ 407870 h 580369"/>
              <a:gd name="connsiteX62" fmla="*/ 543183 w 892049"/>
              <a:gd name="connsiteY62" fmla="*/ 153260 h 580369"/>
              <a:gd name="connsiteX63" fmla="*/ 543183 w 892049"/>
              <a:gd name="connsiteY63" fmla="*/ 152616 h 580369"/>
              <a:gd name="connsiteX64" fmla="*/ 457954 w 892049"/>
              <a:gd name="connsiteY64" fmla="*/ 145415 h 580369"/>
              <a:gd name="connsiteX65" fmla="*/ 447852 w 892049"/>
              <a:gd name="connsiteY65" fmla="*/ 144555 h 580369"/>
              <a:gd name="connsiteX66" fmla="*/ 358217 w 892049"/>
              <a:gd name="connsiteY66" fmla="*/ 235587 h 580369"/>
              <a:gd name="connsiteX67" fmla="*/ 318343 w 892049"/>
              <a:gd name="connsiteY67" fmla="*/ 248054 h 580369"/>
              <a:gd name="connsiteX68" fmla="*/ 290507 w 892049"/>
              <a:gd name="connsiteY68" fmla="*/ 227634 h 580369"/>
              <a:gd name="connsiteX69" fmla="*/ 388632 w 892049"/>
              <a:gd name="connsiteY69" fmla="*/ 99737 h 580369"/>
              <a:gd name="connsiteX70" fmla="*/ 444197 w 892049"/>
              <a:gd name="connsiteY70" fmla="*/ 62014 h 580369"/>
              <a:gd name="connsiteX71" fmla="*/ 600467 w 892049"/>
              <a:gd name="connsiteY71" fmla="*/ 61906 h 580369"/>
              <a:gd name="connsiteX72" fmla="*/ 745022 w 892049"/>
              <a:gd name="connsiteY72" fmla="*/ 125102 h 580369"/>
              <a:gd name="connsiteX73" fmla="*/ 745022 w 892049"/>
              <a:gd name="connsiteY73" fmla="*/ 407656 h 580369"/>
              <a:gd name="connsiteX74" fmla="*/ 788012 w 892049"/>
              <a:gd name="connsiteY74" fmla="*/ 78350 h 580369"/>
              <a:gd name="connsiteX75" fmla="*/ 891834 w 892049"/>
              <a:gd name="connsiteY75" fmla="*/ 78350 h 580369"/>
              <a:gd name="connsiteX76" fmla="*/ 891834 w 892049"/>
              <a:gd name="connsiteY76" fmla="*/ 35360 h 580369"/>
              <a:gd name="connsiteX77" fmla="*/ 745130 w 892049"/>
              <a:gd name="connsiteY77" fmla="*/ 35360 h 580369"/>
              <a:gd name="connsiteX78" fmla="*/ 745130 w 892049"/>
              <a:gd name="connsiteY78" fmla="*/ 78242 h 580369"/>
              <a:gd name="connsiteX79" fmla="*/ 610785 w 892049"/>
              <a:gd name="connsiteY79" fmla="*/ 19668 h 580369"/>
              <a:gd name="connsiteX80" fmla="*/ 610677 w 892049"/>
              <a:gd name="connsiteY80" fmla="*/ 19776 h 580369"/>
              <a:gd name="connsiteX81" fmla="*/ 610677 w 892049"/>
              <a:gd name="connsiteY81" fmla="*/ 19131 h 580369"/>
              <a:gd name="connsiteX82" fmla="*/ 443982 w 892049"/>
              <a:gd name="connsiteY82" fmla="*/ 19238 h 580369"/>
              <a:gd name="connsiteX83" fmla="*/ 354993 w 892049"/>
              <a:gd name="connsiteY83" fmla="*/ 73406 h 580369"/>
              <a:gd name="connsiteX84" fmla="*/ 239349 w 892049"/>
              <a:gd name="connsiteY84" fmla="*/ 224087 h 580369"/>
              <a:gd name="connsiteX85" fmla="*/ 245152 w 892049"/>
              <a:gd name="connsiteY85" fmla="*/ 236017 h 580369"/>
              <a:gd name="connsiteX86" fmla="*/ 308348 w 892049"/>
              <a:gd name="connsiteY86" fmla="*/ 289970 h 580369"/>
              <a:gd name="connsiteX87" fmla="*/ 325867 w 892049"/>
              <a:gd name="connsiteY87" fmla="*/ 292012 h 580369"/>
              <a:gd name="connsiteX88" fmla="*/ 385516 w 892049"/>
              <a:gd name="connsiteY88" fmla="*/ 269012 h 580369"/>
              <a:gd name="connsiteX89" fmla="*/ 464403 w 892049"/>
              <a:gd name="connsiteY89" fmla="*/ 189265 h 580369"/>
              <a:gd name="connsiteX90" fmla="*/ 515884 w 892049"/>
              <a:gd name="connsiteY90" fmla="*/ 193671 h 580369"/>
              <a:gd name="connsiteX91" fmla="*/ 649584 w 892049"/>
              <a:gd name="connsiteY91" fmla="*/ 449141 h 580369"/>
              <a:gd name="connsiteX92" fmla="*/ 649476 w 892049"/>
              <a:gd name="connsiteY92" fmla="*/ 449356 h 580369"/>
              <a:gd name="connsiteX93" fmla="*/ 629056 w 892049"/>
              <a:gd name="connsiteY93" fmla="*/ 476977 h 580369"/>
              <a:gd name="connsiteX94" fmla="*/ 624219 w 892049"/>
              <a:gd name="connsiteY94" fmla="*/ 479557 h 580369"/>
              <a:gd name="connsiteX95" fmla="*/ 622822 w 892049"/>
              <a:gd name="connsiteY95" fmla="*/ 480094 h 580369"/>
              <a:gd name="connsiteX96" fmla="*/ 610140 w 892049"/>
              <a:gd name="connsiteY96" fmla="*/ 471604 h 580369"/>
              <a:gd name="connsiteX97" fmla="*/ 574028 w 892049"/>
              <a:gd name="connsiteY97" fmla="*/ 415179 h 580369"/>
              <a:gd name="connsiteX98" fmla="*/ 523515 w 892049"/>
              <a:gd name="connsiteY98" fmla="*/ 336184 h 580369"/>
              <a:gd name="connsiteX99" fmla="*/ 493851 w 892049"/>
              <a:gd name="connsiteY99" fmla="*/ 329628 h 580369"/>
              <a:gd name="connsiteX100" fmla="*/ 487295 w 892049"/>
              <a:gd name="connsiteY100" fmla="*/ 359291 h 580369"/>
              <a:gd name="connsiteX101" fmla="*/ 533832 w 892049"/>
              <a:gd name="connsiteY101" fmla="*/ 432053 h 580369"/>
              <a:gd name="connsiteX102" fmla="*/ 536949 w 892049"/>
              <a:gd name="connsiteY102" fmla="*/ 436996 h 580369"/>
              <a:gd name="connsiteX103" fmla="*/ 536949 w 892049"/>
              <a:gd name="connsiteY103" fmla="*/ 436996 h 580369"/>
              <a:gd name="connsiteX104" fmla="*/ 560701 w 892049"/>
              <a:gd name="connsiteY104" fmla="*/ 473968 h 580369"/>
              <a:gd name="connsiteX105" fmla="*/ 575963 w 892049"/>
              <a:gd name="connsiteY105" fmla="*/ 497720 h 580369"/>
              <a:gd name="connsiteX106" fmla="*/ 576285 w 892049"/>
              <a:gd name="connsiteY106" fmla="*/ 498258 h 580369"/>
              <a:gd name="connsiteX107" fmla="*/ 577897 w 892049"/>
              <a:gd name="connsiteY107" fmla="*/ 500085 h 580369"/>
              <a:gd name="connsiteX108" fmla="*/ 578542 w 892049"/>
              <a:gd name="connsiteY108" fmla="*/ 500837 h 580369"/>
              <a:gd name="connsiteX109" fmla="*/ 602187 w 892049"/>
              <a:gd name="connsiteY109" fmla="*/ 518678 h 580369"/>
              <a:gd name="connsiteX110" fmla="*/ 621962 w 892049"/>
              <a:gd name="connsiteY110" fmla="*/ 523084 h 580369"/>
              <a:gd name="connsiteX111" fmla="*/ 624112 w 892049"/>
              <a:gd name="connsiteY111" fmla="*/ 522977 h 580369"/>
              <a:gd name="connsiteX112" fmla="*/ 627014 w 892049"/>
              <a:gd name="connsiteY112" fmla="*/ 522870 h 580369"/>
              <a:gd name="connsiteX113" fmla="*/ 650766 w 892049"/>
              <a:gd name="connsiteY113" fmla="*/ 514057 h 580369"/>
              <a:gd name="connsiteX114" fmla="*/ 696228 w 892049"/>
              <a:gd name="connsiteY114" fmla="*/ 450861 h 580369"/>
              <a:gd name="connsiteX115" fmla="*/ 745237 w 892049"/>
              <a:gd name="connsiteY115" fmla="*/ 450753 h 580369"/>
              <a:gd name="connsiteX116" fmla="*/ 745237 w 892049"/>
              <a:gd name="connsiteY116" fmla="*/ 489767 h 580369"/>
              <a:gd name="connsiteX117" fmla="*/ 892909 w 892049"/>
              <a:gd name="connsiteY117" fmla="*/ 489767 h 580369"/>
              <a:gd name="connsiteX118" fmla="*/ 892909 w 892049"/>
              <a:gd name="connsiteY118" fmla="*/ 446884 h 580369"/>
              <a:gd name="connsiteX119" fmla="*/ 788120 w 892049"/>
              <a:gd name="connsiteY119" fmla="*/ 446884 h 580369"/>
              <a:gd name="connsiteX120" fmla="*/ 788120 w 892049"/>
              <a:gd name="connsiteY120" fmla="*/ 78350 h 580369"/>
              <a:gd name="connsiteX121" fmla="*/ 892909 w 892049"/>
              <a:gd name="connsiteY121" fmla="*/ 365632 h 580369"/>
              <a:gd name="connsiteX122" fmla="*/ 865288 w 892049"/>
              <a:gd name="connsiteY122" fmla="*/ 338011 h 580369"/>
              <a:gd name="connsiteX123" fmla="*/ 837666 w 892049"/>
              <a:gd name="connsiteY123" fmla="*/ 365632 h 580369"/>
              <a:gd name="connsiteX124" fmla="*/ 865288 w 892049"/>
              <a:gd name="connsiteY124" fmla="*/ 393254 h 580369"/>
              <a:gd name="connsiteX125" fmla="*/ 892909 w 892049"/>
              <a:gd name="connsiteY125" fmla="*/ 365632 h 58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892049" h="580369">
                <a:moveTo>
                  <a:pt x="448819" y="487295"/>
                </a:moveTo>
                <a:lnTo>
                  <a:pt x="449571" y="488585"/>
                </a:lnTo>
                <a:lnTo>
                  <a:pt x="449571" y="488585"/>
                </a:lnTo>
                <a:lnTo>
                  <a:pt x="460319" y="506748"/>
                </a:lnTo>
                <a:lnTo>
                  <a:pt x="468272" y="520183"/>
                </a:lnTo>
                <a:lnTo>
                  <a:pt x="469454" y="522225"/>
                </a:lnTo>
                <a:cubicBezTo>
                  <a:pt x="471174" y="524267"/>
                  <a:pt x="472893" y="526201"/>
                  <a:pt x="474613" y="528028"/>
                </a:cubicBezTo>
                <a:cubicBezTo>
                  <a:pt x="489015" y="542430"/>
                  <a:pt x="504491" y="546944"/>
                  <a:pt x="518248" y="546944"/>
                </a:cubicBezTo>
                <a:cubicBezTo>
                  <a:pt x="533940" y="546944"/>
                  <a:pt x="547374" y="541248"/>
                  <a:pt x="554360" y="538346"/>
                </a:cubicBezTo>
                <a:cubicBezTo>
                  <a:pt x="555542" y="537809"/>
                  <a:pt x="556617" y="537379"/>
                  <a:pt x="557477" y="537056"/>
                </a:cubicBezTo>
                <a:lnTo>
                  <a:pt x="549201" y="524159"/>
                </a:lnTo>
                <a:lnTo>
                  <a:pt x="533940" y="500300"/>
                </a:lnTo>
                <a:cubicBezTo>
                  <a:pt x="521687" y="505243"/>
                  <a:pt x="512337" y="506641"/>
                  <a:pt x="502557" y="495033"/>
                </a:cubicBezTo>
                <a:lnTo>
                  <a:pt x="486650" y="466875"/>
                </a:lnTo>
                <a:lnTo>
                  <a:pt x="444090" y="391857"/>
                </a:lnTo>
                <a:cubicBezTo>
                  <a:pt x="438286" y="381539"/>
                  <a:pt x="425174" y="377885"/>
                  <a:pt x="414857" y="383796"/>
                </a:cubicBezTo>
                <a:cubicBezTo>
                  <a:pt x="404539" y="389600"/>
                  <a:pt x="400885" y="402712"/>
                  <a:pt x="406796" y="413029"/>
                </a:cubicBezTo>
                <a:lnTo>
                  <a:pt x="448819" y="487295"/>
                </a:lnTo>
                <a:close/>
                <a:moveTo>
                  <a:pt x="364450" y="533725"/>
                </a:moveTo>
                <a:lnTo>
                  <a:pt x="365310" y="535229"/>
                </a:lnTo>
                <a:lnTo>
                  <a:pt x="365095" y="535337"/>
                </a:lnTo>
                <a:lnTo>
                  <a:pt x="366385" y="537486"/>
                </a:lnTo>
                <a:lnTo>
                  <a:pt x="367352" y="538991"/>
                </a:lnTo>
                <a:cubicBezTo>
                  <a:pt x="384118" y="562098"/>
                  <a:pt x="404216" y="569299"/>
                  <a:pt x="421198" y="569299"/>
                </a:cubicBezTo>
                <a:cubicBezTo>
                  <a:pt x="432590" y="569299"/>
                  <a:pt x="442478" y="566182"/>
                  <a:pt x="449034" y="562528"/>
                </a:cubicBezTo>
                <a:lnTo>
                  <a:pt x="431193" y="530070"/>
                </a:lnTo>
                <a:lnTo>
                  <a:pt x="428398" y="524912"/>
                </a:lnTo>
                <a:cubicBezTo>
                  <a:pt x="427109" y="525664"/>
                  <a:pt x="416039" y="530823"/>
                  <a:pt x="403787" y="515884"/>
                </a:cubicBezTo>
                <a:lnTo>
                  <a:pt x="403572" y="515454"/>
                </a:lnTo>
                <a:lnTo>
                  <a:pt x="367890" y="453225"/>
                </a:lnTo>
                <a:cubicBezTo>
                  <a:pt x="361978" y="442908"/>
                  <a:pt x="348866" y="439361"/>
                  <a:pt x="338656" y="445272"/>
                </a:cubicBezTo>
                <a:cubicBezTo>
                  <a:pt x="328339" y="451183"/>
                  <a:pt x="324792" y="464295"/>
                  <a:pt x="330703" y="474505"/>
                </a:cubicBezTo>
                <a:lnTo>
                  <a:pt x="364450" y="533725"/>
                </a:lnTo>
                <a:close/>
                <a:moveTo>
                  <a:pt x="285348" y="93074"/>
                </a:moveTo>
                <a:lnTo>
                  <a:pt x="319418" y="50191"/>
                </a:lnTo>
                <a:lnTo>
                  <a:pt x="147779" y="50191"/>
                </a:lnTo>
                <a:lnTo>
                  <a:pt x="147779" y="0"/>
                </a:lnTo>
                <a:lnTo>
                  <a:pt x="1290" y="0"/>
                </a:lnTo>
                <a:lnTo>
                  <a:pt x="1290" y="42883"/>
                </a:lnTo>
                <a:lnTo>
                  <a:pt x="104896" y="42883"/>
                </a:lnTo>
                <a:lnTo>
                  <a:pt x="104896" y="411202"/>
                </a:lnTo>
                <a:lnTo>
                  <a:pt x="430" y="411202"/>
                </a:lnTo>
                <a:lnTo>
                  <a:pt x="430" y="454085"/>
                </a:lnTo>
                <a:lnTo>
                  <a:pt x="147779" y="454085"/>
                </a:lnTo>
                <a:lnTo>
                  <a:pt x="147779" y="398305"/>
                </a:lnTo>
                <a:lnTo>
                  <a:pt x="170457" y="398305"/>
                </a:lnTo>
                <a:lnTo>
                  <a:pt x="252568" y="538883"/>
                </a:lnTo>
                <a:cubicBezTo>
                  <a:pt x="272021" y="571878"/>
                  <a:pt x="301040" y="581229"/>
                  <a:pt x="325007" y="581229"/>
                </a:cubicBezTo>
                <a:cubicBezTo>
                  <a:pt x="333497" y="581229"/>
                  <a:pt x="341236" y="580047"/>
                  <a:pt x="347792" y="578220"/>
                </a:cubicBezTo>
                <a:lnTo>
                  <a:pt x="324254" y="538346"/>
                </a:lnTo>
                <a:cubicBezTo>
                  <a:pt x="313507" y="538239"/>
                  <a:pt x="299642" y="534154"/>
                  <a:pt x="289540" y="517066"/>
                </a:cubicBezTo>
                <a:lnTo>
                  <a:pt x="194854" y="355100"/>
                </a:lnTo>
                <a:lnTo>
                  <a:pt x="147672" y="355100"/>
                </a:lnTo>
                <a:lnTo>
                  <a:pt x="147672" y="93074"/>
                </a:lnTo>
                <a:lnTo>
                  <a:pt x="285348" y="93074"/>
                </a:lnTo>
                <a:close/>
                <a:moveTo>
                  <a:pt x="0" y="328983"/>
                </a:moveTo>
                <a:cubicBezTo>
                  <a:pt x="0" y="344245"/>
                  <a:pt x="12360" y="356605"/>
                  <a:pt x="27621" y="356605"/>
                </a:cubicBezTo>
                <a:cubicBezTo>
                  <a:pt x="42883" y="356605"/>
                  <a:pt x="55135" y="344245"/>
                  <a:pt x="55135" y="328983"/>
                </a:cubicBezTo>
                <a:cubicBezTo>
                  <a:pt x="55135" y="313722"/>
                  <a:pt x="42883" y="301362"/>
                  <a:pt x="27621" y="301362"/>
                </a:cubicBezTo>
                <a:cubicBezTo>
                  <a:pt x="12360" y="301362"/>
                  <a:pt x="0" y="313722"/>
                  <a:pt x="0" y="328983"/>
                </a:cubicBezTo>
                <a:moveTo>
                  <a:pt x="745130" y="407656"/>
                </a:moveTo>
                <a:lnTo>
                  <a:pt x="676453" y="407870"/>
                </a:lnTo>
                <a:lnTo>
                  <a:pt x="543183" y="153260"/>
                </a:lnTo>
                <a:lnTo>
                  <a:pt x="543183" y="152616"/>
                </a:lnTo>
                <a:cubicBezTo>
                  <a:pt x="531575" y="151863"/>
                  <a:pt x="458707" y="145522"/>
                  <a:pt x="457954" y="145415"/>
                </a:cubicBezTo>
                <a:lnTo>
                  <a:pt x="447852" y="144555"/>
                </a:lnTo>
                <a:lnTo>
                  <a:pt x="358217" y="235587"/>
                </a:lnTo>
                <a:cubicBezTo>
                  <a:pt x="343493" y="246549"/>
                  <a:pt x="330058" y="250741"/>
                  <a:pt x="318343" y="248054"/>
                </a:cubicBezTo>
                <a:cubicBezTo>
                  <a:pt x="306628" y="245367"/>
                  <a:pt x="296848" y="235802"/>
                  <a:pt x="290507" y="227634"/>
                </a:cubicBezTo>
                <a:lnTo>
                  <a:pt x="388632" y="99737"/>
                </a:lnTo>
                <a:cubicBezTo>
                  <a:pt x="417114" y="63948"/>
                  <a:pt x="443768" y="62014"/>
                  <a:pt x="444197" y="62014"/>
                </a:cubicBezTo>
                <a:lnTo>
                  <a:pt x="600467" y="61906"/>
                </a:lnTo>
                <a:lnTo>
                  <a:pt x="745022" y="125102"/>
                </a:lnTo>
                <a:lnTo>
                  <a:pt x="745022" y="407656"/>
                </a:lnTo>
                <a:close/>
                <a:moveTo>
                  <a:pt x="788012" y="78350"/>
                </a:moveTo>
                <a:lnTo>
                  <a:pt x="891834" y="78350"/>
                </a:lnTo>
                <a:lnTo>
                  <a:pt x="891834" y="35360"/>
                </a:lnTo>
                <a:lnTo>
                  <a:pt x="745130" y="35360"/>
                </a:lnTo>
                <a:lnTo>
                  <a:pt x="745130" y="78242"/>
                </a:lnTo>
                <a:lnTo>
                  <a:pt x="610785" y="19668"/>
                </a:lnTo>
                <a:lnTo>
                  <a:pt x="610677" y="19776"/>
                </a:lnTo>
                <a:lnTo>
                  <a:pt x="610677" y="19131"/>
                </a:lnTo>
                <a:lnTo>
                  <a:pt x="443982" y="19238"/>
                </a:lnTo>
                <a:cubicBezTo>
                  <a:pt x="439254" y="19346"/>
                  <a:pt x="396371" y="21388"/>
                  <a:pt x="354993" y="73406"/>
                </a:cubicBezTo>
                <a:lnTo>
                  <a:pt x="239349" y="224087"/>
                </a:lnTo>
                <a:lnTo>
                  <a:pt x="245152" y="236017"/>
                </a:lnTo>
                <a:cubicBezTo>
                  <a:pt x="247302" y="240531"/>
                  <a:pt x="267722" y="280297"/>
                  <a:pt x="308348" y="289970"/>
                </a:cubicBezTo>
                <a:cubicBezTo>
                  <a:pt x="314152" y="291367"/>
                  <a:pt x="319955" y="292012"/>
                  <a:pt x="325867" y="292012"/>
                </a:cubicBezTo>
                <a:cubicBezTo>
                  <a:pt x="345535" y="292012"/>
                  <a:pt x="365525" y="284273"/>
                  <a:pt x="385516" y="269012"/>
                </a:cubicBezTo>
                <a:lnTo>
                  <a:pt x="464403" y="189265"/>
                </a:lnTo>
                <a:cubicBezTo>
                  <a:pt x="476870" y="190340"/>
                  <a:pt x="498473" y="192274"/>
                  <a:pt x="515884" y="193671"/>
                </a:cubicBezTo>
                <a:lnTo>
                  <a:pt x="649584" y="449141"/>
                </a:lnTo>
                <a:cubicBezTo>
                  <a:pt x="649584" y="449249"/>
                  <a:pt x="649476" y="449356"/>
                  <a:pt x="649476" y="449356"/>
                </a:cubicBezTo>
                <a:cubicBezTo>
                  <a:pt x="642920" y="461608"/>
                  <a:pt x="635504" y="472033"/>
                  <a:pt x="629056" y="476977"/>
                </a:cubicBezTo>
                <a:cubicBezTo>
                  <a:pt x="627336" y="478267"/>
                  <a:pt x="625724" y="479127"/>
                  <a:pt x="624219" y="479557"/>
                </a:cubicBezTo>
                <a:cubicBezTo>
                  <a:pt x="623789" y="479664"/>
                  <a:pt x="623252" y="480094"/>
                  <a:pt x="622822" y="480094"/>
                </a:cubicBezTo>
                <a:cubicBezTo>
                  <a:pt x="620780" y="480309"/>
                  <a:pt x="616266" y="478375"/>
                  <a:pt x="610140" y="471604"/>
                </a:cubicBezTo>
                <a:lnTo>
                  <a:pt x="574028" y="415179"/>
                </a:lnTo>
                <a:lnTo>
                  <a:pt x="523515" y="336184"/>
                </a:lnTo>
                <a:cubicBezTo>
                  <a:pt x="517173" y="326189"/>
                  <a:pt x="503846" y="323287"/>
                  <a:pt x="493851" y="329628"/>
                </a:cubicBezTo>
                <a:cubicBezTo>
                  <a:pt x="483856" y="335969"/>
                  <a:pt x="480954" y="349296"/>
                  <a:pt x="487295" y="359291"/>
                </a:cubicBezTo>
                <a:lnTo>
                  <a:pt x="533832" y="432053"/>
                </a:lnTo>
                <a:lnTo>
                  <a:pt x="536949" y="436996"/>
                </a:lnTo>
                <a:lnTo>
                  <a:pt x="536949" y="436996"/>
                </a:lnTo>
                <a:lnTo>
                  <a:pt x="560701" y="473968"/>
                </a:lnTo>
                <a:lnTo>
                  <a:pt x="575963" y="497720"/>
                </a:lnTo>
                <a:lnTo>
                  <a:pt x="576285" y="498258"/>
                </a:lnTo>
                <a:cubicBezTo>
                  <a:pt x="576823" y="498902"/>
                  <a:pt x="577360" y="499440"/>
                  <a:pt x="577897" y="500085"/>
                </a:cubicBezTo>
                <a:cubicBezTo>
                  <a:pt x="578112" y="500300"/>
                  <a:pt x="578327" y="500515"/>
                  <a:pt x="578542" y="500837"/>
                </a:cubicBezTo>
                <a:cubicBezTo>
                  <a:pt x="586065" y="509113"/>
                  <a:pt x="594019" y="515024"/>
                  <a:pt x="602187" y="518678"/>
                </a:cubicBezTo>
                <a:cubicBezTo>
                  <a:pt x="608635" y="521472"/>
                  <a:pt x="615191" y="523084"/>
                  <a:pt x="621962" y="523084"/>
                </a:cubicBezTo>
                <a:cubicBezTo>
                  <a:pt x="622607" y="523084"/>
                  <a:pt x="623360" y="522977"/>
                  <a:pt x="624112" y="522977"/>
                </a:cubicBezTo>
                <a:cubicBezTo>
                  <a:pt x="625079" y="522977"/>
                  <a:pt x="626046" y="522977"/>
                  <a:pt x="627014" y="522870"/>
                </a:cubicBezTo>
                <a:cubicBezTo>
                  <a:pt x="635719" y="522010"/>
                  <a:pt x="643672" y="518785"/>
                  <a:pt x="650766" y="514057"/>
                </a:cubicBezTo>
                <a:cubicBezTo>
                  <a:pt x="673443" y="499225"/>
                  <a:pt x="688490" y="469562"/>
                  <a:pt x="696228" y="450861"/>
                </a:cubicBezTo>
                <a:lnTo>
                  <a:pt x="745237" y="450753"/>
                </a:lnTo>
                <a:lnTo>
                  <a:pt x="745237" y="489767"/>
                </a:lnTo>
                <a:lnTo>
                  <a:pt x="892909" y="489767"/>
                </a:lnTo>
                <a:lnTo>
                  <a:pt x="892909" y="446884"/>
                </a:lnTo>
                <a:lnTo>
                  <a:pt x="788120" y="446884"/>
                </a:lnTo>
                <a:lnTo>
                  <a:pt x="788120" y="78350"/>
                </a:lnTo>
                <a:close/>
                <a:moveTo>
                  <a:pt x="892909" y="365632"/>
                </a:moveTo>
                <a:cubicBezTo>
                  <a:pt x="892909" y="350371"/>
                  <a:pt x="880549" y="338011"/>
                  <a:pt x="865288" y="338011"/>
                </a:cubicBezTo>
                <a:cubicBezTo>
                  <a:pt x="850026" y="338011"/>
                  <a:pt x="837666" y="350371"/>
                  <a:pt x="837666" y="365632"/>
                </a:cubicBezTo>
                <a:cubicBezTo>
                  <a:pt x="837666" y="380894"/>
                  <a:pt x="850026" y="393254"/>
                  <a:pt x="865288" y="393254"/>
                </a:cubicBezTo>
                <a:cubicBezTo>
                  <a:pt x="880549" y="393146"/>
                  <a:pt x="892909" y="380787"/>
                  <a:pt x="892909" y="365632"/>
                </a:cubicBezTo>
              </a:path>
            </a:pathLst>
          </a:custGeom>
          <a:solidFill>
            <a:schemeClr val="bg1">
              <a:lumMod val="50000"/>
            </a:schemeClr>
          </a:solidFill>
          <a:ln w="10673" cap="flat">
            <a:solidFill>
              <a:srgbClr val="00642D"/>
            </a:solidFill>
            <a:prstDash val="solid"/>
            <a:miter/>
          </a:ln>
        </p:spPr>
        <p:txBody>
          <a:bodyPr rtlCol="0" anchor="ctr"/>
          <a:lstStyle/>
          <a:p>
            <a:endParaRPr lang="en-GB" sz="2400"/>
          </a:p>
        </p:txBody>
      </p:sp>
      <p:sp>
        <p:nvSpPr>
          <p:cNvPr id="18" name="Rectangle 17"/>
          <p:cNvSpPr/>
          <p:nvPr/>
        </p:nvSpPr>
        <p:spPr>
          <a:xfrm>
            <a:off x="9112895" y="6205861"/>
            <a:ext cx="1802109" cy="646331"/>
          </a:xfrm>
          <a:prstGeom prst="rect">
            <a:avLst/>
          </a:prstGeom>
          <a:noFill/>
        </p:spPr>
        <p:txBody>
          <a:bodyPr wrap="square" lIns="91440" tIns="45720" rIns="91440" bIns="45720">
            <a:spAutoFit/>
          </a:bodyPr>
          <a:lstStyle/>
          <a:p>
            <a:pPr algn="ctr"/>
            <a:r>
              <a:rPr lang="fr-FR" sz="3600" b="1" dirty="0">
                <a:ln w="12700">
                  <a:solidFill>
                    <a:schemeClr val="accent1"/>
                  </a:solidFill>
                  <a:prstDash val="solid"/>
                </a:ln>
                <a:solidFill>
                  <a:srgbClr val="00642D"/>
                </a:solidFill>
                <a:effectLst>
                  <a:outerShdw dist="38100" dir="2640000" algn="bl" rotWithShape="0">
                    <a:schemeClr val="accent1"/>
                  </a:outerShdw>
                </a:effectLst>
              </a:rPr>
              <a:t>10 700</a:t>
            </a:r>
          </a:p>
        </p:txBody>
      </p:sp>
      <p:sp>
        <p:nvSpPr>
          <p:cNvPr id="19" name="ZoneTexte 18"/>
          <p:cNvSpPr txBox="1"/>
          <p:nvPr/>
        </p:nvSpPr>
        <p:spPr>
          <a:xfrm>
            <a:off x="8070850" y="7125089"/>
            <a:ext cx="4038600" cy="3539430"/>
          </a:xfrm>
          <a:prstGeom prst="rect">
            <a:avLst/>
          </a:prstGeom>
          <a:noFill/>
        </p:spPr>
        <p:txBody>
          <a:bodyPr wrap="square" rtlCol="0">
            <a:spAutoFit/>
          </a:bodyPr>
          <a:lstStyle/>
          <a:p>
            <a:pPr algn="ctr"/>
            <a:r>
              <a:rPr lang="fr-FR" sz="2800" spc="50" dirty="0">
                <a:solidFill>
                  <a:srgbClr val="333333"/>
                </a:solidFill>
                <a:latin typeface="Noto Serif"/>
                <a:cs typeface="Arial"/>
              </a:rPr>
              <a:t>familles </a:t>
            </a:r>
            <a:r>
              <a:rPr lang="fr-FR" sz="2800" spc="50" dirty="0" smtClean="0">
                <a:solidFill>
                  <a:srgbClr val="333333"/>
                </a:solidFill>
                <a:latin typeface="Noto Serif"/>
                <a:cs typeface="Arial"/>
              </a:rPr>
              <a:t>accompagnées</a:t>
            </a:r>
          </a:p>
          <a:p>
            <a:pPr algn="ctr"/>
            <a:r>
              <a:rPr lang="fr-FR" sz="2800" spc="50" dirty="0">
                <a:solidFill>
                  <a:srgbClr val="333333"/>
                </a:solidFill>
                <a:latin typeface="Noto Serif"/>
                <a:cs typeface="Arial"/>
                <a:hlinkClick r:id="rId2"/>
              </a:rPr>
              <a:t>https://www.brut.media/fr/economy/la-nouvelle-vie-de-sylvie-1e63b5da-1637-43e1-8e42-184924740715</a:t>
            </a:r>
            <a:endParaRPr lang="fr-FR" sz="2800" spc="50" dirty="0">
              <a:solidFill>
                <a:srgbClr val="333333"/>
              </a:solidFill>
              <a:latin typeface="Noto Serif"/>
              <a:cs typeface="Arial"/>
            </a:endParaRPr>
          </a:p>
          <a:p>
            <a:pPr algn="ctr"/>
            <a:endParaRPr lang="fr-FR" sz="2800" spc="50" dirty="0">
              <a:solidFill>
                <a:srgbClr val="333333"/>
              </a:solidFill>
              <a:latin typeface="Noto Serif"/>
              <a:cs typeface="Arial"/>
            </a:endParaRPr>
          </a:p>
        </p:txBody>
      </p:sp>
      <p:sp>
        <p:nvSpPr>
          <p:cNvPr id="20" name="ZoneTexte 19"/>
          <p:cNvSpPr txBox="1"/>
          <p:nvPr/>
        </p:nvSpPr>
        <p:spPr>
          <a:xfrm>
            <a:off x="8985250" y="5654675"/>
            <a:ext cx="2057400" cy="523220"/>
          </a:xfrm>
          <a:prstGeom prst="rect">
            <a:avLst/>
          </a:prstGeom>
          <a:noFill/>
        </p:spPr>
        <p:txBody>
          <a:bodyPr wrap="square" rtlCol="0">
            <a:spAutoFit/>
          </a:bodyPr>
          <a:lstStyle/>
          <a:p>
            <a:pPr algn="ctr"/>
            <a:r>
              <a:rPr lang="fr-FR" sz="2800" b="1" dirty="0" smtClean="0"/>
              <a:t>PLUS</a:t>
            </a:r>
            <a:r>
              <a:rPr lang="fr-FR" sz="2800" b="1" baseline="0" dirty="0" smtClean="0"/>
              <a:t> DE</a:t>
            </a:r>
            <a:endParaRPr lang="fr-FR" sz="2800" b="1" dirty="0"/>
          </a:p>
        </p:txBody>
      </p:sp>
      <p:sp>
        <p:nvSpPr>
          <p:cNvPr id="21" name="Rectangle 20"/>
          <p:cNvSpPr/>
          <p:nvPr/>
        </p:nvSpPr>
        <p:spPr>
          <a:xfrm>
            <a:off x="14199188" y="6182164"/>
            <a:ext cx="1802109"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600" b="1" dirty="0">
                <a:ln w="12700">
                  <a:solidFill>
                    <a:schemeClr val="accent1"/>
                  </a:solidFill>
                  <a:prstDash val="solid"/>
                </a:ln>
                <a:solidFill>
                  <a:srgbClr val="00642D"/>
                </a:solidFill>
                <a:effectLst>
                  <a:outerShdw dist="38100" dir="2640000" algn="bl" rotWithShape="0">
                    <a:schemeClr val="accent1"/>
                  </a:outerShdw>
                </a:effectLst>
              </a:rPr>
              <a:t>9 000</a:t>
            </a:r>
          </a:p>
        </p:txBody>
      </p:sp>
      <p:sp>
        <p:nvSpPr>
          <p:cNvPr id="22" name="ZoneTexte 21"/>
          <p:cNvSpPr txBox="1"/>
          <p:nvPr/>
        </p:nvSpPr>
        <p:spPr>
          <a:xfrm>
            <a:off x="13176251" y="7106577"/>
            <a:ext cx="4038600" cy="1384995"/>
          </a:xfrm>
          <a:prstGeom prst="rect">
            <a:avLst/>
          </a:prstGeom>
          <a:noFill/>
        </p:spPr>
        <p:txBody>
          <a:bodyPr wrap="square" rtlCol="0">
            <a:spAutoFit/>
          </a:bodyPr>
          <a:lstStyle/>
          <a:p>
            <a:pPr algn="ctr"/>
            <a:r>
              <a:rPr lang="fr-FR" sz="2800" spc="50" dirty="0">
                <a:solidFill>
                  <a:srgbClr val="333333"/>
                </a:solidFill>
                <a:latin typeface="Noto Serif"/>
                <a:cs typeface="Arial"/>
              </a:rPr>
              <a:t>personnes sensibilisées à l’éducation budgétaire</a:t>
            </a:r>
          </a:p>
        </p:txBody>
      </p:sp>
      <p:sp>
        <p:nvSpPr>
          <p:cNvPr id="23" name="ZoneTexte 22"/>
          <p:cNvSpPr txBox="1"/>
          <p:nvPr/>
        </p:nvSpPr>
        <p:spPr>
          <a:xfrm>
            <a:off x="14104211" y="5682641"/>
            <a:ext cx="2057400" cy="523220"/>
          </a:xfrm>
          <a:prstGeom prst="rect">
            <a:avLst/>
          </a:prstGeom>
          <a:noFill/>
        </p:spPr>
        <p:txBody>
          <a:bodyPr wrap="square" rtlCol="0">
            <a:spAutoFit/>
          </a:bodyPr>
          <a:lstStyle/>
          <a:p>
            <a:pPr algn="ctr"/>
            <a:r>
              <a:rPr lang="fr-FR" sz="2800" b="1" dirty="0" smtClean="0"/>
              <a:t>PLUS</a:t>
            </a:r>
            <a:r>
              <a:rPr lang="fr-FR" sz="2800" b="1" baseline="0" dirty="0" smtClean="0"/>
              <a:t> DE</a:t>
            </a:r>
            <a:endParaRPr lang="fr-FR" sz="2800" b="1" dirty="0"/>
          </a:p>
        </p:txBody>
      </p:sp>
      <p:grpSp>
        <p:nvGrpSpPr>
          <p:cNvPr id="24" name="Groupe 23">
            <a:extLst>
              <a:ext uri="{FF2B5EF4-FFF2-40B4-BE49-F238E27FC236}">
                <a16:creationId xmlns:a16="http://schemas.microsoft.com/office/drawing/2014/main" id="{E4A5FAB7-61A3-C24F-8620-86735F965277}"/>
              </a:ext>
            </a:extLst>
          </p:cNvPr>
          <p:cNvGrpSpPr/>
          <p:nvPr/>
        </p:nvGrpSpPr>
        <p:grpSpPr>
          <a:xfrm>
            <a:off x="14423555" y="3749675"/>
            <a:ext cx="1577741" cy="1772596"/>
            <a:chOff x="5486680" y="8781246"/>
            <a:chExt cx="627785" cy="1094269"/>
          </a:xfrm>
          <a:solidFill>
            <a:schemeClr val="bg1">
              <a:lumMod val="50000"/>
            </a:schemeClr>
          </a:solidFill>
        </p:grpSpPr>
        <p:sp>
          <p:nvSpPr>
            <p:cNvPr id="25" name="Forme libre 24">
              <a:extLst>
                <a:ext uri="{FF2B5EF4-FFF2-40B4-BE49-F238E27FC236}">
                  <a16:creationId xmlns:a16="http://schemas.microsoft.com/office/drawing/2014/main" id="{21B8FB39-6F58-0D4C-A919-B44C149188D7}"/>
                </a:ext>
              </a:extLst>
            </p:cNvPr>
            <p:cNvSpPr/>
            <p:nvPr/>
          </p:nvSpPr>
          <p:spPr>
            <a:xfrm>
              <a:off x="5881979" y="9209305"/>
              <a:ext cx="173321" cy="171912"/>
            </a:xfrm>
            <a:custGeom>
              <a:avLst/>
              <a:gdLst>
                <a:gd name="connsiteX0" fmla="*/ 86638 w 173321"/>
                <a:gd name="connsiteY0" fmla="*/ 171891 h 171912"/>
                <a:gd name="connsiteX1" fmla="*/ 173298 w 173321"/>
                <a:gd name="connsiteY1" fmla="*/ 85934 h 171912"/>
                <a:gd name="connsiteX2" fmla="*/ 86638 w 173321"/>
                <a:gd name="connsiteY2" fmla="*/ -22 h 171912"/>
                <a:gd name="connsiteX3" fmla="*/ -23 w 173321"/>
                <a:gd name="connsiteY3" fmla="*/ 85934 h 171912"/>
                <a:gd name="connsiteX4" fmla="*/ 86638 w 173321"/>
                <a:gd name="connsiteY4" fmla="*/ 171891 h 171912"/>
                <a:gd name="connsiteX5" fmla="*/ 86638 w 173321"/>
                <a:gd name="connsiteY5" fmla="*/ 32762 h 171912"/>
                <a:gd name="connsiteX6" fmla="*/ 140381 w 173321"/>
                <a:gd name="connsiteY6" fmla="*/ 86068 h 171912"/>
                <a:gd name="connsiteX7" fmla="*/ 86638 w 173321"/>
                <a:gd name="connsiteY7" fmla="*/ 139374 h 171912"/>
                <a:gd name="connsiteX8" fmla="*/ 32895 w 173321"/>
                <a:gd name="connsiteY8" fmla="*/ 86068 h 171912"/>
                <a:gd name="connsiteX9" fmla="*/ 86638 w 173321"/>
                <a:gd name="connsiteY9" fmla="*/ 32762 h 17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321" h="171912">
                  <a:moveTo>
                    <a:pt x="86638" y="171891"/>
                  </a:moveTo>
                  <a:cubicBezTo>
                    <a:pt x="134496" y="171891"/>
                    <a:pt x="173298" y="133406"/>
                    <a:pt x="173298" y="85934"/>
                  </a:cubicBezTo>
                  <a:cubicBezTo>
                    <a:pt x="173298" y="38463"/>
                    <a:pt x="134496" y="-22"/>
                    <a:pt x="86638" y="-22"/>
                  </a:cubicBezTo>
                  <a:cubicBezTo>
                    <a:pt x="38779" y="-22"/>
                    <a:pt x="-23" y="38463"/>
                    <a:pt x="-23" y="85934"/>
                  </a:cubicBezTo>
                  <a:cubicBezTo>
                    <a:pt x="1240" y="132876"/>
                    <a:pt x="39317" y="170633"/>
                    <a:pt x="86638" y="171891"/>
                  </a:cubicBezTo>
                  <a:close/>
                  <a:moveTo>
                    <a:pt x="86638" y="32762"/>
                  </a:moveTo>
                  <a:cubicBezTo>
                    <a:pt x="116317" y="32762"/>
                    <a:pt x="140381" y="56628"/>
                    <a:pt x="140381" y="86068"/>
                  </a:cubicBezTo>
                  <a:cubicBezTo>
                    <a:pt x="140381" y="115507"/>
                    <a:pt x="116317" y="139374"/>
                    <a:pt x="86638" y="139374"/>
                  </a:cubicBezTo>
                  <a:cubicBezTo>
                    <a:pt x="56958" y="139374"/>
                    <a:pt x="32895" y="115507"/>
                    <a:pt x="32895" y="86068"/>
                  </a:cubicBezTo>
                  <a:cubicBezTo>
                    <a:pt x="33324" y="56807"/>
                    <a:pt x="57132" y="33191"/>
                    <a:pt x="86638" y="32762"/>
                  </a:cubicBezTo>
                  <a:close/>
                </a:path>
              </a:pathLst>
            </a:custGeom>
            <a:grpFill/>
            <a:ln w="13435" cap="flat">
              <a:solidFill>
                <a:srgbClr val="00642D"/>
              </a:solidFill>
              <a:prstDash val="solid"/>
              <a:miter/>
            </a:ln>
          </p:spPr>
          <p:txBody>
            <a:bodyPr rtlCol="0" anchor="ctr"/>
            <a:lstStyle/>
            <a:p>
              <a:endParaRPr lang="fr-FR" sz="2400"/>
            </a:p>
          </p:txBody>
        </p:sp>
        <p:sp>
          <p:nvSpPr>
            <p:cNvPr id="26" name="Forme libre 25">
              <a:extLst>
                <a:ext uri="{FF2B5EF4-FFF2-40B4-BE49-F238E27FC236}">
                  <a16:creationId xmlns:a16="http://schemas.microsoft.com/office/drawing/2014/main" id="{C9B7C357-D1EB-3444-A66D-E3E4C4F55013}"/>
                </a:ext>
              </a:extLst>
            </p:cNvPr>
            <p:cNvSpPr/>
            <p:nvPr/>
          </p:nvSpPr>
          <p:spPr>
            <a:xfrm>
              <a:off x="5530231" y="9210770"/>
              <a:ext cx="173321" cy="171779"/>
            </a:xfrm>
            <a:custGeom>
              <a:avLst/>
              <a:gdLst>
                <a:gd name="connsiteX0" fmla="*/ -23 w 173321"/>
                <a:gd name="connsiteY0" fmla="*/ 85802 h 171779"/>
                <a:gd name="connsiteX1" fmla="*/ 86638 w 173321"/>
                <a:gd name="connsiteY1" fmla="*/ 171758 h 171779"/>
                <a:gd name="connsiteX2" fmla="*/ 173298 w 173321"/>
                <a:gd name="connsiteY2" fmla="*/ 85802 h 171779"/>
                <a:gd name="connsiteX3" fmla="*/ 86638 w 173321"/>
                <a:gd name="connsiteY3" fmla="*/ -21 h 171779"/>
                <a:gd name="connsiteX4" fmla="*/ -23 w 173321"/>
                <a:gd name="connsiteY4" fmla="*/ 85135 h 171779"/>
                <a:gd name="connsiteX5" fmla="*/ -23 w 173321"/>
                <a:gd name="connsiteY5" fmla="*/ 85802 h 171779"/>
                <a:gd name="connsiteX6" fmla="*/ 140246 w 173321"/>
                <a:gd name="connsiteY6" fmla="*/ 84470 h 171779"/>
                <a:gd name="connsiteX7" fmla="*/ 86503 w 173321"/>
                <a:gd name="connsiteY7" fmla="*/ 137776 h 171779"/>
                <a:gd name="connsiteX8" fmla="*/ 32760 w 173321"/>
                <a:gd name="connsiteY8" fmla="*/ 84470 h 171779"/>
                <a:gd name="connsiteX9" fmla="*/ 86503 w 173321"/>
                <a:gd name="connsiteY9" fmla="*/ 31163 h 171779"/>
                <a:gd name="connsiteX10" fmla="*/ 140246 w 173321"/>
                <a:gd name="connsiteY10" fmla="*/ 84470 h 17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321" h="171779">
                  <a:moveTo>
                    <a:pt x="-23" y="85802"/>
                  </a:moveTo>
                  <a:cubicBezTo>
                    <a:pt x="-23" y="133274"/>
                    <a:pt x="38779" y="171758"/>
                    <a:pt x="86638" y="171758"/>
                  </a:cubicBezTo>
                  <a:cubicBezTo>
                    <a:pt x="134496" y="171758"/>
                    <a:pt x="173298" y="133274"/>
                    <a:pt x="173298" y="85802"/>
                  </a:cubicBezTo>
                  <a:cubicBezTo>
                    <a:pt x="171565" y="39082"/>
                    <a:pt x="133743" y="1625"/>
                    <a:pt x="86638" y="-21"/>
                  </a:cubicBezTo>
                  <a:cubicBezTo>
                    <a:pt x="38994" y="-242"/>
                    <a:pt x="205" y="37884"/>
                    <a:pt x="-23" y="85135"/>
                  </a:cubicBezTo>
                  <a:cubicBezTo>
                    <a:pt x="-23" y="85357"/>
                    <a:pt x="-23" y="85580"/>
                    <a:pt x="-23" y="85802"/>
                  </a:cubicBezTo>
                  <a:close/>
                  <a:moveTo>
                    <a:pt x="140246" y="84470"/>
                  </a:moveTo>
                  <a:cubicBezTo>
                    <a:pt x="139749" y="113701"/>
                    <a:pt x="115968" y="137277"/>
                    <a:pt x="86503" y="137776"/>
                  </a:cubicBezTo>
                  <a:cubicBezTo>
                    <a:pt x="56823" y="137776"/>
                    <a:pt x="32760" y="113909"/>
                    <a:pt x="32760" y="84470"/>
                  </a:cubicBezTo>
                  <a:cubicBezTo>
                    <a:pt x="32760" y="55030"/>
                    <a:pt x="56823" y="31163"/>
                    <a:pt x="86503" y="31163"/>
                  </a:cubicBezTo>
                  <a:cubicBezTo>
                    <a:pt x="116182" y="31163"/>
                    <a:pt x="140246" y="55030"/>
                    <a:pt x="140246" y="84470"/>
                  </a:cubicBezTo>
                  <a:close/>
                </a:path>
              </a:pathLst>
            </a:custGeom>
            <a:grpFill/>
            <a:ln w="13435" cap="flat">
              <a:solidFill>
                <a:srgbClr val="00642D"/>
              </a:solidFill>
              <a:prstDash val="solid"/>
              <a:miter/>
            </a:ln>
          </p:spPr>
          <p:txBody>
            <a:bodyPr rtlCol="0" anchor="ctr"/>
            <a:lstStyle/>
            <a:p>
              <a:endParaRPr lang="fr-FR" sz="2400"/>
            </a:p>
          </p:txBody>
        </p:sp>
        <p:sp>
          <p:nvSpPr>
            <p:cNvPr id="27" name="Forme libre 26">
              <a:extLst>
                <a:ext uri="{FF2B5EF4-FFF2-40B4-BE49-F238E27FC236}">
                  <a16:creationId xmlns:a16="http://schemas.microsoft.com/office/drawing/2014/main" id="{41D848A0-3EB3-7D41-800C-B4C91C4936EC}"/>
                </a:ext>
              </a:extLst>
            </p:cNvPr>
            <p:cNvSpPr/>
            <p:nvPr/>
          </p:nvSpPr>
          <p:spPr>
            <a:xfrm>
              <a:off x="5511924" y="9332573"/>
              <a:ext cx="561922" cy="542942"/>
            </a:xfrm>
            <a:custGeom>
              <a:avLst/>
              <a:gdLst>
                <a:gd name="connsiteX0" fmla="*/ 496597 w 561922"/>
                <a:gd name="connsiteY0" fmla="*/ 67813 h 542942"/>
                <a:gd name="connsiteX1" fmla="*/ 416788 w 561922"/>
                <a:gd name="connsiteY1" fmla="*/ 67813 h 542942"/>
                <a:gd name="connsiteX2" fmla="*/ 407115 w 561922"/>
                <a:gd name="connsiteY2" fmla="*/ 69145 h 542942"/>
                <a:gd name="connsiteX3" fmla="*/ 331471 w 561922"/>
                <a:gd name="connsiteY3" fmla="*/ -19 h 542942"/>
                <a:gd name="connsiteX4" fmla="*/ 231106 w 561922"/>
                <a:gd name="connsiteY4" fmla="*/ -19 h 542942"/>
                <a:gd name="connsiteX5" fmla="*/ 155463 w 561922"/>
                <a:gd name="connsiteY5" fmla="*/ 69545 h 542942"/>
                <a:gd name="connsiteX6" fmla="*/ 144446 w 561922"/>
                <a:gd name="connsiteY6" fmla="*/ 68212 h 542942"/>
                <a:gd name="connsiteX7" fmla="*/ 64637 w 561922"/>
                <a:gd name="connsiteY7" fmla="*/ 68212 h 542942"/>
                <a:gd name="connsiteX8" fmla="*/ 11 w 561922"/>
                <a:gd name="connsiteY8" fmla="*/ 132047 h 542942"/>
                <a:gd name="connsiteX9" fmla="*/ 11 w 561922"/>
                <a:gd name="connsiteY9" fmla="*/ 132313 h 542942"/>
                <a:gd name="connsiteX10" fmla="*/ 11 w 561922"/>
                <a:gd name="connsiteY10" fmla="*/ 288766 h 542942"/>
                <a:gd name="connsiteX11" fmla="*/ 15194 w 561922"/>
                <a:gd name="connsiteY11" fmla="*/ 318751 h 542942"/>
                <a:gd name="connsiteX12" fmla="*/ 41259 w 561922"/>
                <a:gd name="connsiteY12" fmla="*/ 336475 h 542942"/>
                <a:gd name="connsiteX13" fmla="*/ 42603 w 561922"/>
                <a:gd name="connsiteY13" fmla="*/ 337808 h 542942"/>
                <a:gd name="connsiteX14" fmla="*/ 70146 w 561922"/>
                <a:gd name="connsiteY14" fmla="*/ 487998 h 542942"/>
                <a:gd name="connsiteX15" fmla="*/ 85328 w 561922"/>
                <a:gd name="connsiteY15" fmla="*/ 500258 h 542942"/>
                <a:gd name="connsiteX16" fmla="*/ 126576 w 561922"/>
                <a:gd name="connsiteY16" fmla="*/ 500258 h 542942"/>
                <a:gd name="connsiteX17" fmla="*/ 141758 w 561922"/>
                <a:gd name="connsiteY17" fmla="*/ 486932 h 542942"/>
                <a:gd name="connsiteX18" fmla="*/ 165137 w 561922"/>
                <a:gd name="connsiteY18" fmla="*/ 338208 h 542942"/>
                <a:gd name="connsiteX19" fmla="*/ 166480 w 561922"/>
                <a:gd name="connsiteY19" fmla="*/ 336875 h 542942"/>
                <a:gd name="connsiteX20" fmla="*/ 191202 w 561922"/>
                <a:gd name="connsiteY20" fmla="*/ 319817 h 542942"/>
                <a:gd name="connsiteX21" fmla="*/ 207728 w 561922"/>
                <a:gd name="connsiteY21" fmla="*/ 329412 h 542942"/>
                <a:gd name="connsiteX22" fmla="*/ 209072 w 561922"/>
                <a:gd name="connsiteY22" fmla="*/ 330745 h 542942"/>
                <a:gd name="connsiteX23" fmla="*/ 242124 w 561922"/>
                <a:gd name="connsiteY23" fmla="*/ 530643 h 542942"/>
                <a:gd name="connsiteX24" fmla="*/ 257172 w 561922"/>
                <a:gd name="connsiteY24" fmla="*/ 542903 h 542942"/>
                <a:gd name="connsiteX25" fmla="*/ 308093 w 561922"/>
                <a:gd name="connsiteY25" fmla="*/ 542903 h 542942"/>
                <a:gd name="connsiteX26" fmla="*/ 323276 w 561922"/>
                <a:gd name="connsiteY26" fmla="*/ 529577 h 542942"/>
                <a:gd name="connsiteX27" fmla="*/ 354178 w 561922"/>
                <a:gd name="connsiteY27" fmla="*/ 329679 h 542942"/>
                <a:gd name="connsiteX28" fmla="*/ 355521 w 561922"/>
                <a:gd name="connsiteY28" fmla="*/ 328346 h 542942"/>
                <a:gd name="connsiteX29" fmla="*/ 370704 w 561922"/>
                <a:gd name="connsiteY29" fmla="*/ 318751 h 542942"/>
                <a:gd name="connsiteX30" fmla="*/ 394082 w 561922"/>
                <a:gd name="connsiteY30" fmla="*/ 333810 h 542942"/>
                <a:gd name="connsiteX31" fmla="*/ 395426 w 561922"/>
                <a:gd name="connsiteY31" fmla="*/ 336475 h 542942"/>
                <a:gd name="connsiteX32" fmla="*/ 422969 w 561922"/>
                <a:gd name="connsiteY32" fmla="*/ 486532 h 542942"/>
                <a:gd name="connsiteX33" fmla="*/ 438151 w 561922"/>
                <a:gd name="connsiteY33" fmla="*/ 498792 h 542942"/>
                <a:gd name="connsiteX34" fmla="*/ 479399 w 561922"/>
                <a:gd name="connsiteY34" fmla="*/ 498792 h 542942"/>
                <a:gd name="connsiteX35" fmla="*/ 494447 w 561922"/>
                <a:gd name="connsiteY35" fmla="*/ 485466 h 542942"/>
                <a:gd name="connsiteX36" fmla="*/ 519169 w 561922"/>
                <a:gd name="connsiteY36" fmla="*/ 335409 h 542942"/>
                <a:gd name="connsiteX37" fmla="*/ 520499 w 561922"/>
                <a:gd name="connsiteY37" fmla="*/ 334070 h 542942"/>
                <a:gd name="connsiteX38" fmla="*/ 520647 w 561922"/>
                <a:gd name="connsiteY38" fmla="*/ 334077 h 542942"/>
                <a:gd name="connsiteX39" fmla="*/ 546712 w 561922"/>
                <a:gd name="connsiteY39" fmla="*/ 316352 h 542942"/>
                <a:gd name="connsiteX40" fmla="*/ 561894 w 561922"/>
                <a:gd name="connsiteY40" fmla="*/ 287700 h 542942"/>
                <a:gd name="connsiteX41" fmla="*/ 561894 w 561922"/>
                <a:gd name="connsiteY41" fmla="*/ 131913 h 542942"/>
                <a:gd name="connsiteX42" fmla="*/ 497537 w 561922"/>
                <a:gd name="connsiteY42" fmla="*/ 67807 h 542942"/>
                <a:gd name="connsiteX43" fmla="*/ 496597 w 561922"/>
                <a:gd name="connsiteY43" fmla="*/ 67813 h 542942"/>
                <a:gd name="connsiteX44" fmla="*/ 148611 w 561922"/>
                <a:gd name="connsiteY44" fmla="*/ 311955 h 542942"/>
                <a:gd name="connsiteX45" fmla="*/ 133428 w 561922"/>
                <a:gd name="connsiteY45" fmla="*/ 335143 h 542942"/>
                <a:gd name="connsiteX46" fmla="*/ 111394 w 561922"/>
                <a:gd name="connsiteY46" fmla="*/ 471606 h 542942"/>
                <a:gd name="connsiteX47" fmla="*/ 98898 w 561922"/>
                <a:gd name="connsiteY47" fmla="*/ 471606 h 542942"/>
                <a:gd name="connsiteX48" fmla="*/ 74177 w 561922"/>
                <a:gd name="connsiteY48" fmla="*/ 333810 h 542942"/>
                <a:gd name="connsiteX49" fmla="*/ 58591 w 561922"/>
                <a:gd name="connsiteY49" fmla="*/ 310622 h 542942"/>
                <a:gd name="connsiteX50" fmla="*/ 33063 w 561922"/>
                <a:gd name="connsiteY50" fmla="*/ 293164 h 542942"/>
                <a:gd name="connsiteX51" fmla="*/ 31720 w 561922"/>
                <a:gd name="connsiteY51" fmla="*/ 290366 h 542942"/>
                <a:gd name="connsiteX52" fmla="*/ 31720 w 561922"/>
                <a:gd name="connsiteY52" fmla="*/ 131913 h 542942"/>
                <a:gd name="connsiteX53" fmla="*/ 62340 w 561922"/>
                <a:gd name="connsiteY53" fmla="*/ 100465 h 542942"/>
                <a:gd name="connsiteX54" fmla="*/ 63294 w 561922"/>
                <a:gd name="connsiteY54" fmla="*/ 100463 h 542942"/>
                <a:gd name="connsiteX55" fmla="*/ 143102 w 561922"/>
                <a:gd name="connsiteY55" fmla="*/ 100463 h 542942"/>
                <a:gd name="connsiteX56" fmla="*/ 154119 w 561922"/>
                <a:gd name="connsiteY56" fmla="*/ 103261 h 542942"/>
                <a:gd name="connsiteX57" fmla="*/ 154119 w 561922"/>
                <a:gd name="connsiteY57" fmla="*/ 280637 h 542942"/>
                <a:gd name="connsiteX58" fmla="*/ 155463 w 561922"/>
                <a:gd name="connsiteY58" fmla="*/ 288766 h 542942"/>
                <a:gd name="connsiteX59" fmla="*/ 155463 w 561922"/>
                <a:gd name="connsiteY59" fmla="*/ 290099 h 542942"/>
                <a:gd name="connsiteX60" fmla="*/ 158150 w 561922"/>
                <a:gd name="connsiteY60" fmla="*/ 298362 h 542942"/>
                <a:gd name="connsiteX61" fmla="*/ 159480 w 561922"/>
                <a:gd name="connsiteY61" fmla="*/ 299701 h 542942"/>
                <a:gd name="connsiteX62" fmla="*/ 159628 w 561922"/>
                <a:gd name="connsiteY62" fmla="*/ 299694 h 542942"/>
                <a:gd name="connsiteX63" fmla="*/ 160972 w 561922"/>
                <a:gd name="connsiteY63" fmla="*/ 302360 h 542942"/>
                <a:gd name="connsiteX64" fmla="*/ 378228 w 561922"/>
                <a:gd name="connsiteY64" fmla="*/ 91001 h 542942"/>
                <a:gd name="connsiteX65" fmla="*/ 378228 w 561922"/>
                <a:gd name="connsiteY65" fmla="*/ 279838 h 542942"/>
                <a:gd name="connsiteX66" fmla="*/ 376884 w 561922"/>
                <a:gd name="connsiteY66" fmla="*/ 282636 h 542942"/>
                <a:gd name="connsiteX67" fmla="*/ 342489 w 561922"/>
                <a:gd name="connsiteY67" fmla="*/ 301693 h 542942"/>
                <a:gd name="connsiteX68" fmla="*/ 325963 w 561922"/>
                <a:gd name="connsiteY68" fmla="*/ 328346 h 542942"/>
                <a:gd name="connsiteX69" fmla="*/ 297076 w 561922"/>
                <a:gd name="connsiteY69" fmla="*/ 514918 h 542942"/>
                <a:gd name="connsiteX70" fmla="*/ 273563 w 561922"/>
                <a:gd name="connsiteY70" fmla="*/ 514918 h 542942"/>
                <a:gd name="connsiteX71" fmla="*/ 241989 w 561922"/>
                <a:gd name="connsiteY71" fmla="*/ 328346 h 542942"/>
                <a:gd name="connsiteX72" fmla="*/ 225463 w 561922"/>
                <a:gd name="connsiteY72" fmla="*/ 303692 h 542942"/>
                <a:gd name="connsiteX73" fmla="*/ 197920 w 561922"/>
                <a:gd name="connsiteY73" fmla="*/ 288766 h 542942"/>
                <a:gd name="connsiteX74" fmla="*/ 189724 w 561922"/>
                <a:gd name="connsiteY74" fmla="*/ 283303 h 542942"/>
                <a:gd name="connsiteX75" fmla="*/ 188381 w 561922"/>
                <a:gd name="connsiteY75" fmla="*/ 280504 h 542942"/>
                <a:gd name="connsiteX76" fmla="*/ 188381 w 561922"/>
                <a:gd name="connsiteY76" fmla="*/ 93266 h 542942"/>
                <a:gd name="connsiteX77" fmla="*/ 186902 w 561922"/>
                <a:gd name="connsiteY77" fmla="*/ 75542 h 542942"/>
                <a:gd name="connsiteX78" fmla="*/ 232315 w 561922"/>
                <a:gd name="connsiteY78" fmla="*/ 30498 h 542942"/>
                <a:gd name="connsiteX79" fmla="*/ 332680 w 561922"/>
                <a:gd name="connsiteY79" fmla="*/ 30498 h 542942"/>
                <a:gd name="connsiteX80" fmla="*/ 378093 w 561922"/>
                <a:gd name="connsiteY80" fmla="*/ 75542 h 542942"/>
                <a:gd name="connsiteX81" fmla="*/ 528843 w 561922"/>
                <a:gd name="connsiteY81" fmla="*/ 290099 h 542942"/>
                <a:gd name="connsiteX82" fmla="*/ 527499 w 561922"/>
                <a:gd name="connsiteY82" fmla="*/ 292898 h 542942"/>
                <a:gd name="connsiteX83" fmla="*/ 500627 w 561922"/>
                <a:gd name="connsiteY83" fmla="*/ 310622 h 542942"/>
                <a:gd name="connsiteX84" fmla="*/ 485579 w 561922"/>
                <a:gd name="connsiteY84" fmla="*/ 333810 h 542942"/>
                <a:gd name="connsiteX85" fmla="*/ 463545 w 561922"/>
                <a:gd name="connsiteY85" fmla="*/ 470140 h 542942"/>
                <a:gd name="connsiteX86" fmla="*/ 451184 w 561922"/>
                <a:gd name="connsiteY86" fmla="*/ 470140 h 542942"/>
                <a:gd name="connsiteX87" fmla="*/ 426462 w 561922"/>
                <a:gd name="connsiteY87" fmla="*/ 333144 h 542942"/>
                <a:gd name="connsiteX88" fmla="*/ 411280 w 561922"/>
                <a:gd name="connsiteY88" fmla="*/ 309956 h 542942"/>
                <a:gd name="connsiteX89" fmla="*/ 400262 w 561922"/>
                <a:gd name="connsiteY89" fmla="*/ 301693 h 542942"/>
                <a:gd name="connsiteX90" fmla="*/ 403084 w 561922"/>
                <a:gd name="connsiteY90" fmla="*/ 297562 h 542942"/>
                <a:gd name="connsiteX91" fmla="*/ 403084 w 561922"/>
                <a:gd name="connsiteY91" fmla="*/ 296229 h 542942"/>
                <a:gd name="connsiteX92" fmla="*/ 405771 w 561922"/>
                <a:gd name="connsiteY92" fmla="*/ 288100 h 542942"/>
                <a:gd name="connsiteX93" fmla="*/ 405771 w 561922"/>
                <a:gd name="connsiteY93" fmla="*/ 286634 h 542942"/>
                <a:gd name="connsiteX94" fmla="*/ 407115 w 561922"/>
                <a:gd name="connsiteY94" fmla="*/ 278505 h 542942"/>
                <a:gd name="connsiteX95" fmla="*/ 407115 w 561922"/>
                <a:gd name="connsiteY95" fmla="*/ 101795 h 542942"/>
                <a:gd name="connsiteX96" fmla="*/ 416788 w 561922"/>
                <a:gd name="connsiteY96" fmla="*/ 100463 h 542942"/>
                <a:gd name="connsiteX97" fmla="*/ 496597 w 561922"/>
                <a:gd name="connsiteY97" fmla="*/ 100463 h 542942"/>
                <a:gd name="connsiteX98" fmla="*/ 528829 w 561922"/>
                <a:gd name="connsiteY98" fmla="*/ 130290 h 542942"/>
                <a:gd name="connsiteX99" fmla="*/ 528843 w 561922"/>
                <a:gd name="connsiteY99" fmla="*/ 131913 h 5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561922" h="542942">
                  <a:moveTo>
                    <a:pt x="496597" y="67813"/>
                  </a:moveTo>
                  <a:lnTo>
                    <a:pt x="416788" y="67813"/>
                  </a:lnTo>
                  <a:cubicBezTo>
                    <a:pt x="413497" y="67499"/>
                    <a:pt x="410191" y="67957"/>
                    <a:pt x="407115" y="69145"/>
                  </a:cubicBezTo>
                  <a:cubicBezTo>
                    <a:pt x="403299" y="30369"/>
                    <a:pt x="370744" y="608"/>
                    <a:pt x="331471" y="-19"/>
                  </a:cubicBezTo>
                  <a:lnTo>
                    <a:pt x="231106" y="-19"/>
                  </a:lnTo>
                  <a:cubicBezTo>
                    <a:pt x="191309" y="-322"/>
                    <a:pt x="158164" y="30164"/>
                    <a:pt x="155463" y="69545"/>
                  </a:cubicBezTo>
                  <a:cubicBezTo>
                    <a:pt x="151889" y="68528"/>
                    <a:pt x="148167" y="68078"/>
                    <a:pt x="144446" y="68212"/>
                  </a:cubicBezTo>
                  <a:lnTo>
                    <a:pt x="64637" y="68212"/>
                  </a:lnTo>
                  <a:cubicBezTo>
                    <a:pt x="29019" y="68139"/>
                    <a:pt x="92" y="96718"/>
                    <a:pt x="11" y="132047"/>
                  </a:cubicBezTo>
                  <a:cubicBezTo>
                    <a:pt x="11" y="132136"/>
                    <a:pt x="11" y="132224"/>
                    <a:pt x="11" y="132313"/>
                  </a:cubicBezTo>
                  <a:lnTo>
                    <a:pt x="11" y="288766"/>
                  </a:lnTo>
                  <a:cubicBezTo>
                    <a:pt x="-526" y="300699"/>
                    <a:pt x="5225" y="312051"/>
                    <a:pt x="15194" y="318751"/>
                  </a:cubicBezTo>
                  <a:lnTo>
                    <a:pt x="41259" y="336475"/>
                  </a:lnTo>
                  <a:lnTo>
                    <a:pt x="42603" y="337808"/>
                  </a:lnTo>
                  <a:lnTo>
                    <a:pt x="70146" y="487998"/>
                  </a:lnTo>
                  <a:cubicBezTo>
                    <a:pt x="71355" y="495301"/>
                    <a:pt x="77871" y="500565"/>
                    <a:pt x="85328" y="500258"/>
                  </a:cubicBezTo>
                  <a:lnTo>
                    <a:pt x="126576" y="500258"/>
                  </a:lnTo>
                  <a:cubicBezTo>
                    <a:pt x="134328" y="500312"/>
                    <a:pt x="140872" y="494568"/>
                    <a:pt x="141758" y="486932"/>
                  </a:cubicBezTo>
                  <a:lnTo>
                    <a:pt x="165137" y="338208"/>
                  </a:lnTo>
                  <a:cubicBezTo>
                    <a:pt x="165137" y="336875"/>
                    <a:pt x="165137" y="336875"/>
                    <a:pt x="166480" y="336875"/>
                  </a:cubicBezTo>
                  <a:lnTo>
                    <a:pt x="191202" y="319817"/>
                  </a:lnTo>
                  <a:lnTo>
                    <a:pt x="207728" y="329412"/>
                  </a:lnTo>
                  <a:lnTo>
                    <a:pt x="209072" y="330745"/>
                  </a:lnTo>
                  <a:lnTo>
                    <a:pt x="242124" y="530643"/>
                  </a:lnTo>
                  <a:cubicBezTo>
                    <a:pt x="243225" y="537959"/>
                    <a:pt x="249728" y="543263"/>
                    <a:pt x="257172" y="542903"/>
                  </a:cubicBezTo>
                  <a:lnTo>
                    <a:pt x="308093" y="542903"/>
                  </a:lnTo>
                  <a:cubicBezTo>
                    <a:pt x="315684" y="542570"/>
                    <a:pt x="322012" y="537013"/>
                    <a:pt x="323276" y="529577"/>
                  </a:cubicBezTo>
                  <a:lnTo>
                    <a:pt x="354178" y="329679"/>
                  </a:lnTo>
                  <a:cubicBezTo>
                    <a:pt x="354178" y="328943"/>
                    <a:pt x="354783" y="328346"/>
                    <a:pt x="355521" y="328346"/>
                  </a:cubicBezTo>
                  <a:lnTo>
                    <a:pt x="370704" y="318751"/>
                  </a:lnTo>
                  <a:lnTo>
                    <a:pt x="394082" y="333810"/>
                  </a:lnTo>
                  <a:cubicBezTo>
                    <a:pt x="395426" y="333810"/>
                    <a:pt x="395426" y="335143"/>
                    <a:pt x="395426" y="336475"/>
                  </a:cubicBezTo>
                  <a:lnTo>
                    <a:pt x="422969" y="486532"/>
                  </a:lnTo>
                  <a:cubicBezTo>
                    <a:pt x="424124" y="493862"/>
                    <a:pt x="430681" y="499152"/>
                    <a:pt x="438151" y="498792"/>
                  </a:cubicBezTo>
                  <a:lnTo>
                    <a:pt x="479399" y="498792"/>
                  </a:lnTo>
                  <a:cubicBezTo>
                    <a:pt x="487165" y="498966"/>
                    <a:pt x="493748" y="493142"/>
                    <a:pt x="494447" y="485466"/>
                  </a:cubicBezTo>
                  <a:lnTo>
                    <a:pt x="519169" y="335409"/>
                  </a:lnTo>
                  <a:cubicBezTo>
                    <a:pt x="519169" y="334674"/>
                    <a:pt x="519760" y="334074"/>
                    <a:pt x="520499" y="334070"/>
                  </a:cubicBezTo>
                  <a:cubicBezTo>
                    <a:pt x="520553" y="334070"/>
                    <a:pt x="520606" y="334071"/>
                    <a:pt x="520647" y="334077"/>
                  </a:cubicBezTo>
                  <a:lnTo>
                    <a:pt x="546712" y="316352"/>
                  </a:lnTo>
                  <a:cubicBezTo>
                    <a:pt x="556373" y="309993"/>
                    <a:pt x="562083" y="299193"/>
                    <a:pt x="561894" y="287700"/>
                  </a:cubicBezTo>
                  <a:lnTo>
                    <a:pt x="561894" y="131913"/>
                  </a:lnTo>
                  <a:cubicBezTo>
                    <a:pt x="561975" y="96585"/>
                    <a:pt x="533156" y="67885"/>
                    <a:pt x="497537" y="67807"/>
                  </a:cubicBezTo>
                  <a:cubicBezTo>
                    <a:pt x="497228" y="67807"/>
                    <a:pt x="496906" y="67809"/>
                    <a:pt x="496597" y="67813"/>
                  </a:cubicBezTo>
                  <a:close/>
                  <a:moveTo>
                    <a:pt x="148611" y="311955"/>
                  </a:moveTo>
                  <a:cubicBezTo>
                    <a:pt x="140831" y="317553"/>
                    <a:pt x="135417" y="325816"/>
                    <a:pt x="133428" y="335143"/>
                  </a:cubicBezTo>
                  <a:lnTo>
                    <a:pt x="111394" y="471606"/>
                  </a:lnTo>
                  <a:lnTo>
                    <a:pt x="98898" y="471606"/>
                  </a:lnTo>
                  <a:lnTo>
                    <a:pt x="74177" y="333810"/>
                  </a:lnTo>
                  <a:cubicBezTo>
                    <a:pt x="72658" y="324187"/>
                    <a:pt x="66961" y="315709"/>
                    <a:pt x="58591" y="310622"/>
                  </a:cubicBezTo>
                  <a:lnTo>
                    <a:pt x="33063" y="293164"/>
                  </a:lnTo>
                  <a:cubicBezTo>
                    <a:pt x="31720" y="293164"/>
                    <a:pt x="31720" y="291698"/>
                    <a:pt x="31720" y="290366"/>
                  </a:cubicBezTo>
                  <a:lnTo>
                    <a:pt x="31720" y="131913"/>
                  </a:lnTo>
                  <a:cubicBezTo>
                    <a:pt x="31424" y="114841"/>
                    <a:pt x="45128" y="100761"/>
                    <a:pt x="62340" y="100465"/>
                  </a:cubicBezTo>
                  <a:cubicBezTo>
                    <a:pt x="62662" y="100459"/>
                    <a:pt x="62971" y="100459"/>
                    <a:pt x="63294" y="100463"/>
                  </a:cubicBezTo>
                  <a:lnTo>
                    <a:pt x="143102" y="100463"/>
                  </a:lnTo>
                  <a:cubicBezTo>
                    <a:pt x="146945" y="100548"/>
                    <a:pt x="150707" y="101505"/>
                    <a:pt x="154119" y="103261"/>
                  </a:cubicBezTo>
                  <a:lnTo>
                    <a:pt x="154119" y="280637"/>
                  </a:lnTo>
                  <a:cubicBezTo>
                    <a:pt x="153918" y="283415"/>
                    <a:pt x="154375" y="286198"/>
                    <a:pt x="155463" y="288766"/>
                  </a:cubicBezTo>
                  <a:lnTo>
                    <a:pt x="155463" y="290099"/>
                  </a:lnTo>
                  <a:cubicBezTo>
                    <a:pt x="156806" y="292898"/>
                    <a:pt x="156806" y="295563"/>
                    <a:pt x="158150" y="298362"/>
                  </a:cubicBezTo>
                  <a:cubicBezTo>
                    <a:pt x="158150" y="299097"/>
                    <a:pt x="158741" y="299697"/>
                    <a:pt x="159480" y="299701"/>
                  </a:cubicBezTo>
                  <a:cubicBezTo>
                    <a:pt x="159534" y="299701"/>
                    <a:pt x="159588" y="299698"/>
                    <a:pt x="159628" y="299694"/>
                  </a:cubicBezTo>
                  <a:cubicBezTo>
                    <a:pt x="159628" y="301027"/>
                    <a:pt x="160972" y="301027"/>
                    <a:pt x="160972" y="302360"/>
                  </a:cubicBezTo>
                  <a:close/>
                  <a:moveTo>
                    <a:pt x="378228" y="91001"/>
                  </a:moveTo>
                  <a:lnTo>
                    <a:pt x="378228" y="279838"/>
                  </a:lnTo>
                  <a:cubicBezTo>
                    <a:pt x="378228" y="281304"/>
                    <a:pt x="378228" y="281304"/>
                    <a:pt x="376884" y="282636"/>
                  </a:cubicBezTo>
                  <a:lnTo>
                    <a:pt x="342489" y="301693"/>
                  </a:lnTo>
                  <a:cubicBezTo>
                    <a:pt x="332640" y="307077"/>
                    <a:pt x="326366" y="317197"/>
                    <a:pt x="325963" y="328346"/>
                  </a:cubicBezTo>
                  <a:lnTo>
                    <a:pt x="297076" y="514918"/>
                  </a:lnTo>
                  <a:lnTo>
                    <a:pt x="273563" y="514918"/>
                  </a:lnTo>
                  <a:lnTo>
                    <a:pt x="241989" y="328346"/>
                  </a:lnTo>
                  <a:cubicBezTo>
                    <a:pt x="240041" y="318261"/>
                    <a:pt x="234089" y="309376"/>
                    <a:pt x="225463" y="303692"/>
                  </a:cubicBezTo>
                  <a:lnTo>
                    <a:pt x="197920" y="288766"/>
                  </a:lnTo>
                  <a:lnTo>
                    <a:pt x="189724" y="283303"/>
                  </a:lnTo>
                  <a:cubicBezTo>
                    <a:pt x="188381" y="283303"/>
                    <a:pt x="188381" y="281970"/>
                    <a:pt x="188381" y="280504"/>
                  </a:cubicBezTo>
                  <a:lnTo>
                    <a:pt x="188381" y="93266"/>
                  </a:lnTo>
                  <a:lnTo>
                    <a:pt x="186902" y="75542"/>
                  </a:lnTo>
                  <a:cubicBezTo>
                    <a:pt x="187118" y="50756"/>
                    <a:pt x="207325" y="30716"/>
                    <a:pt x="232315" y="30498"/>
                  </a:cubicBezTo>
                  <a:lnTo>
                    <a:pt x="332680" y="30498"/>
                  </a:lnTo>
                  <a:cubicBezTo>
                    <a:pt x="357671" y="30716"/>
                    <a:pt x="377879" y="50756"/>
                    <a:pt x="378093" y="75542"/>
                  </a:cubicBezTo>
                  <a:close/>
                  <a:moveTo>
                    <a:pt x="528843" y="290099"/>
                  </a:moveTo>
                  <a:cubicBezTo>
                    <a:pt x="528843" y="291432"/>
                    <a:pt x="528843" y="291432"/>
                    <a:pt x="527499" y="292898"/>
                  </a:cubicBezTo>
                  <a:lnTo>
                    <a:pt x="500627" y="310622"/>
                  </a:lnTo>
                  <a:cubicBezTo>
                    <a:pt x="492472" y="315833"/>
                    <a:pt x="486977" y="324288"/>
                    <a:pt x="485579" y="333810"/>
                  </a:cubicBezTo>
                  <a:lnTo>
                    <a:pt x="463545" y="470140"/>
                  </a:lnTo>
                  <a:lnTo>
                    <a:pt x="451184" y="470140"/>
                  </a:lnTo>
                  <a:lnTo>
                    <a:pt x="426462" y="333144"/>
                  </a:lnTo>
                  <a:cubicBezTo>
                    <a:pt x="424971" y="323617"/>
                    <a:pt x="419449" y="315177"/>
                    <a:pt x="411280" y="309956"/>
                  </a:cubicBezTo>
                  <a:lnTo>
                    <a:pt x="400262" y="301693"/>
                  </a:lnTo>
                  <a:cubicBezTo>
                    <a:pt x="401606" y="300361"/>
                    <a:pt x="401606" y="299028"/>
                    <a:pt x="403084" y="297562"/>
                  </a:cubicBezTo>
                  <a:lnTo>
                    <a:pt x="403084" y="296229"/>
                  </a:lnTo>
                  <a:cubicBezTo>
                    <a:pt x="404575" y="293751"/>
                    <a:pt x="405489" y="290975"/>
                    <a:pt x="405771" y="288100"/>
                  </a:cubicBezTo>
                  <a:lnTo>
                    <a:pt x="405771" y="286634"/>
                  </a:lnTo>
                  <a:cubicBezTo>
                    <a:pt x="406873" y="284073"/>
                    <a:pt x="407343" y="281282"/>
                    <a:pt x="407115" y="278505"/>
                  </a:cubicBezTo>
                  <a:lnTo>
                    <a:pt x="407115" y="101795"/>
                  </a:lnTo>
                  <a:cubicBezTo>
                    <a:pt x="410218" y="100702"/>
                    <a:pt x="413510" y="100249"/>
                    <a:pt x="416788" y="100463"/>
                  </a:cubicBezTo>
                  <a:lnTo>
                    <a:pt x="496597" y="100463"/>
                  </a:lnTo>
                  <a:cubicBezTo>
                    <a:pt x="513808" y="99871"/>
                    <a:pt x="528238" y="113225"/>
                    <a:pt x="528829" y="130290"/>
                  </a:cubicBezTo>
                  <a:cubicBezTo>
                    <a:pt x="528843" y="130831"/>
                    <a:pt x="528856" y="131372"/>
                    <a:pt x="528843" y="131913"/>
                  </a:cubicBezTo>
                  <a:close/>
                </a:path>
              </a:pathLst>
            </a:custGeom>
            <a:grpFill/>
            <a:ln w="13435" cap="flat">
              <a:solidFill>
                <a:srgbClr val="00642D"/>
              </a:solidFill>
              <a:prstDash val="solid"/>
              <a:miter/>
            </a:ln>
          </p:spPr>
          <p:txBody>
            <a:bodyPr rtlCol="0" anchor="ctr"/>
            <a:lstStyle/>
            <a:p>
              <a:endParaRPr lang="fr-FR" sz="2400"/>
            </a:p>
          </p:txBody>
        </p:sp>
        <p:sp>
          <p:nvSpPr>
            <p:cNvPr id="28" name="Forme libre 27">
              <a:extLst>
                <a:ext uri="{FF2B5EF4-FFF2-40B4-BE49-F238E27FC236}">
                  <a16:creationId xmlns:a16="http://schemas.microsoft.com/office/drawing/2014/main" id="{35E57AD6-5BE9-274C-BDEF-16924860B5D1}"/>
                </a:ext>
              </a:extLst>
            </p:cNvPr>
            <p:cNvSpPr/>
            <p:nvPr/>
          </p:nvSpPr>
          <p:spPr>
            <a:xfrm>
              <a:off x="5689445" y="9092698"/>
              <a:ext cx="209060" cy="207360"/>
            </a:xfrm>
            <a:custGeom>
              <a:avLst/>
              <a:gdLst>
                <a:gd name="connsiteX0" fmla="*/ 104507 w 209060"/>
                <a:gd name="connsiteY0" fmla="*/ -22 h 207360"/>
                <a:gd name="connsiteX1" fmla="*/ -23 w 209060"/>
                <a:gd name="connsiteY1" fmla="*/ 103659 h 207360"/>
                <a:gd name="connsiteX2" fmla="*/ 104507 w 209060"/>
                <a:gd name="connsiteY2" fmla="*/ 207339 h 207360"/>
                <a:gd name="connsiteX3" fmla="*/ 209037 w 209060"/>
                <a:gd name="connsiteY3" fmla="*/ 103659 h 207360"/>
                <a:gd name="connsiteX4" fmla="*/ 104507 w 209060"/>
                <a:gd name="connsiteY4" fmla="*/ -22 h 207360"/>
                <a:gd name="connsiteX5" fmla="*/ 104507 w 209060"/>
                <a:gd name="connsiteY5" fmla="*/ 173223 h 207360"/>
                <a:gd name="connsiteX6" fmla="*/ 33432 w 209060"/>
                <a:gd name="connsiteY6" fmla="*/ 101660 h 207360"/>
                <a:gd name="connsiteX7" fmla="*/ 105582 w 209060"/>
                <a:gd name="connsiteY7" fmla="*/ 31166 h 207360"/>
                <a:gd name="connsiteX8" fmla="*/ 176657 w 209060"/>
                <a:gd name="connsiteY8" fmla="*/ 101660 h 207360"/>
                <a:gd name="connsiteX9" fmla="*/ 106670 w 209060"/>
                <a:gd name="connsiteY9" fmla="*/ 173223 h 207360"/>
                <a:gd name="connsiteX10" fmla="*/ 104507 w 209060"/>
                <a:gd name="connsiteY10" fmla="*/ 173223 h 20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060" h="207360">
                  <a:moveTo>
                    <a:pt x="104507" y="-22"/>
                  </a:moveTo>
                  <a:cubicBezTo>
                    <a:pt x="46774" y="-22"/>
                    <a:pt x="-23" y="46397"/>
                    <a:pt x="-23" y="103659"/>
                  </a:cubicBezTo>
                  <a:cubicBezTo>
                    <a:pt x="-23" y="160920"/>
                    <a:pt x="46774" y="207339"/>
                    <a:pt x="104507" y="207339"/>
                  </a:cubicBezTo>
                  <a:cubicBezTo>
                    <a:pt x="162240" y="207339"/>
                    <a:pt x="209037" y="160920"/>
                    <a:pt x="209037" y="103659"/>
                  </a:cubicBezTo>
                  <a:cubicBezTo>
                    <a:pt x="208594" y="46579"/>
                    <a:pt x="162052" y="414"/>
                    <a:pt x="104507" y="-22"/>
                  </a:cubicBezTo>
                  <a:close/>
                  <a:moveTo>
                    <a:pt x="104507" y="173223"/>
                  </a:moveTo>
                  <a:cubicBezTo>
                    <a:pt x="64952" y="172927"/>
                    <a:pt x="33136" y="140888"/>
                    <a:pt x="33432" y="101660"/>
                  </a:cubicBezTo>
                  <a:cubicBezTo>
                    <a:pt x="33727" y="62432"/>
                    <a:pt x="66040" y="30871"/>
                    <a:pt x="105582" y="31166"/>
                  </a:cubicBezTo>
                  <a:cubicBezTo>
                    <a:pt x="144720" y="31458"/>
                    <a:pt x="176361" y="62849"/>
                    <a:pt x="176657" y="101660"/>
                  </a:cubicBezTo>
                  <a:cubicBezTo>
                    <a:pt x="177262" y="140589"/>
                    <a:pt x="145916" y="172630"/>
                    <a:pt x="106670" y="173223"/>
                  </a:cubicBezTo>
                  <a:cubicBezTo>
                    <a:pt x="105945" y="173234"/>
                    <a:pt x="105232" y="173234"/>
                    <a:pt x="104507" y="173223"/>
                  </a:cubicBezTo>
                  <a:close/>
                </a:path>
              </a:pathLst>
            </a:custGeom>
            <a:grpFill/>
            <a:ln w="13435" cap="flat">
              <a:solidFill>
                <a:srgbClr val="00642D"/>
              </a:solidFill>
              <a:prstDash val="solid"/>
              <a:miter/>
            </a:ln>
          </p:spPr>
          <p:txBody>
            <a:bodyPr rtlCol="0" anchor="ctr"/>
            <a:lstStyle/>
            <a:p>
              <a:endParaRPr lang="fr-FR" sz="2400"/>
            </a:p>
          </p:txBody>
        </p:sp>
        <p:sp>
          <p:nvSpPr>
            <p:cNvPr id="29" name="Forme libre 28">
              <a:extLst>
                <a:ext uri="{FF2B5EF4-FFF2-40B4-BE49-F238E27FC236}">
                  <a16:creationId xmlns:a16="http://schemas.microsoft.com/office/drawing/2014/main" id="{D9C9EFFB-E19D-1C4A-A775-026741E1BE1E}"/>
                </a:ext>
              </a:extLst>
            </p:cNvPr>
            <p:cNvSpPr/>
            <p:nvPr/>
          </p:nvSpPr>
          <p:spPr>
            <a:xfrm>
              <a:off x="5679697" y="8781246"/>
              <a:ext cx="255045" cy="238452"/>
            </a:xfrm>
            <a:custGeom>
              <a:avLst/>
              <a:gdLst>
                <a:gd name="connsiteX0" fmla="*/ 59168 w 255045"/>
                <a:gd name="connsiteY0" fmla="*/ 152444 h 238452"/>
                <a:gd name="connsiteX1" fmla="*/ 46807 w 255045"/>
                <a:gd name="connsiteY1" fmla="*/ 228939 h 238452"/>
                <a:gd name="connsiteX2" fmla="*/ 49629 w 255045"/>
                <a:gd name="connsiteY2" fmla="*/ 237068 h 238452"/>
                <a:gd name="connsiteX3" fmla="*/ 59168 w 255045"/>
                <a:gd name="connsiteY3" fmla="*/ 237068 h 238452"/>
                <a:gd name="connsiteX4" fmla="*/ 129303 w 255045"/>
                <a:gd name="connsiteY4" fmla="*/ 200287 h 238452"/>
                <a:gd name="connsiteX5" fmla="*/ 199841 w 255045"/>
                <a:gd name="connsiteY5" fmla="*/ 237068 h 238452"/>
                <a:gd name="connsiteX6" fmla="*/ 204006 w 255045"/>
                <a:gd name="connsiteY6" fmla="*/ 238401 h 238452"/>
                <a:gd name="connsiteX7" fmla="*/ 205349 w 255045"/>
                <a:gd name="connsiteY7" fmla="*/ 237068 h 238452"/>
                <a:gd name="connsiteX8" fmla="*/ 208171 w 255045"/>
                <a:gd name="connsiteY8" fmla="*/ 228939 h 238452"/>
                <a:gd name="connsiteX9" fmla="*/ 195810 w 255045"/>
                <a:gd name="connsiteY9" fmla="*/ 152444 h 238452"/>
                <a:gd name="connsiteX10" fmla="*/ 251702 w 255045"/>
                <a:gd name="connsiteY10" fmla="*/ 98205 h 238452"/>
                <a:gd name="connsiteX11" fmla="*/ 254524 w 255045"/>
                <a:gd name="connsiteY11" fmla="*/ 89943 h 238452"/>
                <a:gd name="connsiteX12" fmla="*/ 247672 w 255045"/>
                <a:gd name="connsiteY12" fmla="*/ 84612 h 238452"/>
                <a:gd name="connsiteX13" fmla="*/ 169207 w 255045"/>
                <a:gd name="connsiteY13" fmla="*/ 73685 h 238452"/>
                <a:gd name="connsiteX14" fmla="*/ 134812 w 255045"/>
                <a:gd name="connsiteY14" fmla="*/ 4120 h 238452"/>
                <a:gd name="connsiteX15" fmla="*/ 122599 w 255045"/>
                <a:gd name="connsiteY15" fmla="*/ 1312 h 238452"/>
                <a:gd name="connsiteX16" fmla="*/ 119764 w 255045"/>
                <a:gd name="connsiteY16" fmla="*/ 4120 h 238452"/>
                <a:gd name="connsiteX17" fmla="*/ 85368 w 255045"/>
                <a:gd name="connsiteY17" fmla="*/ 73685 h 238452"/>
                <a:gd name="connsiteX18" fmla="*/ 6903 w 255045"/>
                <a:gd name="connsiteY18" fmla="*/ 84612 h 238452"/>
                <a:gd name="connsiteX19" fmla="*/ 51 w 255045"/>
                <a:gd name="connsiteY19" fmla="*/ 89943 h 238452"/>
                <a:gd name="connsiteX20" fmla="*/ 2738 w 255045"/>
                <a:gd name="connsiteY20" fmla="*/ 98205 h 238452"/>
                <a:gd name="connsiteX21" fmla="*/ 93564 w 255045"/>
                <a:gd name="connsiteY21" fmla="*/ 88344 h 238452"/>
                <a:gd name="connsiteX22" fmla="*/ 100416 w 255045"/>
                <a:gd name="connsiteY22" fmla="*/ 84346 h 238452"/>
                <a:gd name="connsiteX23" fmla="*/ 129303 w 255045"/>
                <a:gd name="connsiteY23" fmla="*/ 25576 h 238452"/>
                <a:gd name="connsiteX24" fmla="*/ 158190 w 255045"/>
                <a:gd name="connsiteY24" fmla="*/ 84879 h 238452"/>
                <a:gd name="connsiteX25" fmla="*/ 165042 w 255045"/>
                <a:gd name="connsiteY25" fmla="*/ 88877 h 238452"/>
                <a:gd name="connsiteX26" fmla="*/ 229802 w 255045"/>
                <a:gd name="connsiteY26" fmla="*/ 98472 h 238452"/>
                <a:gd name="connsiteX27" fmla="*/ 183046 w 255045"/>
                <a:gd name="connsiteY27" fmla="*/ 144848 h 238452"/>
                <a:gd name="connsiteX28" fmla="*/ 180224 w 255045"/>
                <a:gd name="connsiteY28" fmla="*/ 151645 h 238452"/>
                <a:gd name="connsiteX29" fmla="*/ 191241 w 255045"/>
                <a:gd name="connsiteY29" fmla="*/ 215745 h 238452"/>
                <a:gd name="connsiteX30" fmla="*/ 133468 w 255045"/>
                <a:gd name="connsiteY30" fmla="*/ 185761 h 238452"/>
                <a:gd name="connsiteX31" fmla="*/ 129303 w 255045"/>
                <a:gd name="connsiteY31" fmla="*/ 184428 h 238452"/>
                <a:gd name="connsiteX32" fmla="*/ 125272 w 255045"/>
                <a:gd name="connsiteY32" fmla="*/ 185761 h 238452"/>
                <a:gd name="connsiteX33" fmla="*/ 67498 w 255045"/>
                <a:gd name="connsiteY33" fmla="*/ 215745 h 238452"/>
                <a:gd name="connsiteX34" fmla="*/ 78919 w 255045"/>
                <a:gd name="connsiteY34" fmla="*/ 151512 h 238452"/>
                <a:gd name="connsiteX35" fmla="*/ 76097 w 255045"/>
                <a:gd name="connsiteY35" fmla="*/ 144715 h 238452"/>
                <a:gd name="connsiteX36" fmla="*/ 28938 w 255045"/>
                <a:gd name="connsiteY36" fmla="*/ 98205 h 23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5045" h="238452">
                  <a:moveTo>
                    <a:pt x="59168" y="152444"/>
                  </a:moveTo>
                  <a:lnTo>
                    <a:pt x="46807" y="228939"/>
                  </a:lnTo>
                  <a:cubicBezTo>
                    <a:pt x="45558" y="231966"/>
                    <a:pt x="46767" y="235441"/>
                    <a:pt x="49629" y="237068"/>
                  </a:cubicBezTo>
                  <a:cubicBezTo>
                    <a:pt x="52665" y="238397"/>
                    <a:pt x="56132" y="238397"/>
                    <a:pt x="59168" y="237068"/>
                  </a:cubicBezTo>
                  <a:lnTo>
                    <a:pt x="129303" y="200287"/>
                  </a:lnTo>
                  <a:lnTo>
                    <a:pt x="199841" y="237068"/>
                  </a:lnTo>
                  <a:cubicBezTo>
                    <a:pt x="200969" y="238078"/>
                    <a:pt x="202487" y="238563"/>
                    <a:pt x="204006" y="238401"/>
                  </a:cubicBezTo>
                  <a:cubicBezTo>
                    <a:pt x="205349" y="238401"/>
                    <a:pt x="206827" y="238401"/>
                    <a:pt x="205349" y="237068"/>
                  </a:cubicBezTo>
                  <a:cubicBezTo>
                    <a:pt x="207163" y="234741"/>
                    <a:pt x="208157" y="231883"/>
                    <a:pt x="208171" y="228939"/>
                  </a:cubicBezTo>
                  <a:lnTo>
                    <a:pt x="195810" y="152444"/>
                  </a:lnTo>
                  <a:lnTo>
                    <a:pt x="251702" y="98205"/>
                  </a:lnTo>
                  <a:cubicBezTo>
                    <a:pt x="254578" y="96529"/>
                    <a:pt x="255787" y="93009"/>
                    <a:pt x="254524" y="89943"/>
                  </a:cubicBezTo>
                  <a:cubicBezTo>
                    <a:pt x="253301" y="87131"/>
                    <a:pt x="250722" y="85125"/>
                    <a:pt x="247672" y="84612"/>
                  </a:cubicBezTo>
                  <a:lnTo>
                    <a:pt x="169207" y="73685"/>
                  </a:lnTo>
                  <a:lnTo>
                    <a:pt x="134812" y="4120"/>
                  </a:lnTo>
                  <a:cubicBezTo>
                    <a:pt x="132219" y="-2"/>
                    <a:pt x="126750" y="-1258"/>
                    <a:pt x="122599" y="1312"/>
                  </a:cubicBezTo>
                  <a:cubicBezTo>
                    <a:pt x="121443" y="2021"/>
                    <a:pt x="120475" y="2982"/>
                    <a:pt x="119764" y="4120"/>
                  </a:cubicBezTo>
                  <a:lnTo>
                    <a:pt x="85368" y="73685"/>
                  </a:lnTo>
                  <a:lnTo>
                    <a:pt x="6903" y="84612"/>
                  </a:lnTo>
                  <a:cubicBezTo>
                    <a:pt x="3853" y="85125"/>
                    <a:pt x="1274" y="87131"/>
                    <a:pt x="51" y="89943"/>
                  </a:cubicBezTo>
                  <a:cubicBezTo>
                    <a:pt x="-312" y="92954"/>
                    <a:pt x="669" y="95972"/>
                    <a:pt x="2738" y="98205"/>
                  </a:cubicBezTo>
                  <a:close/>
                  <a:moveTo>
                    <a:pt x="93564" y="88344"/>
                  </a:moveTo>
                  <a:cubicBezTo>
                    <a:pt x="96439" y="88448"/>
                    <a:pt x="99113" y="86887"/>
                    <a:pt x="100416" y="84346"/>
                  </a:cubicBezTo>
                  <a:lnTo>
                    <a:pt x="129303" y="25576"/>
                  </a:lnTo>
                  <a:lnTo>
                    <a:pt x="158190" y="84879"/>
                  </a:lnTo>
                  <a:cubicBezTo>
                    <a:pt x="159668" y="86212"/>
                    <a:pt x="162355" y="88877"/>
                    <a:pt x="165042" y="88877"/>
                  </a:cubicBezTo>
                  <a:lnTo>
                    <a:pt x="229802" y="98472"/>
                  </a:lnTo>
                  <a:lnTo>
                    <a:pt x="183046" y="144848"/>
                  </a:lnTo>
                  <a:cubicBezTo>
                    <a:pt x="180224" y="146181"/>
                    <a:pt x="180224" y="148980"/>
                    <a:pt x="180224" y="151645"/>
                  </a:cubicBezTo>
                  <a:lnTo>
                    <a:pt x="191241" y="215745"/>
                  </a:lnTo>
                  <a:lnTo>
                    <a:pt x="133468" y="185761"/>
                  </a:lnTo>
                  <a:cubicBezTo>
                    <a:pt x="132353" y="184719"/>
                    <a:pt x="130821" y="184230"/>
                    <a:pt x="129303" y="184428"/>
                  </a:cubicBezTo>
                  <a:cubicBezTo>
                    <a:pt x="127825" y="184252"/>
                    <a:pt x="126347" y="184741"/>
                    <a:pt x="125272" y="185761"/>
                  </a:cubicBezTo>
                  <a:lnTo>
                    <a:pt x="67498" y="215745"/>
                  </a:lnTo>
                  <a:lnTo>
                    <a:pt x="78919" y="151512"/>
                  </a:lnTo>
                  <a:cubicBezTo>
                    <a:pt x="78825" y="148986"/>
                    <a:pt x="77817" y="146577"/>
                    <a:pt x="76097" y="144715"/>
                  </a:cubicBezTo>
                  <a:lnTo>
                    <a:pt x="28938" y="98205"/>
                  </a:lnTo>
                  <a:close/>
                </a:path>
              </a:pathLst>
            </a:custGeom>
            <a:grpFill/>
            <a:ln w="13435" cap="flat">
              <a:solidFill>
                <a:srgbClr val="00642D"/>
              </a:solidFill>
              <a:prstDash val="solid"/>
              <a:miter/>
            </a:ln>
          </p:spPr>
          <p:txBody>
            <a:bodyPr rtlCol="0" anchor="ctr"/>
            <a:lstStyle/>
            <a:p>
              <a:endParaRPr lang="fr-FR" sz="2400"/>
            </a:p>
          </p:txBody>
        </p:sp>
        <p:sp>
          <p:nvSpPr>
            <p:cNvPr id="30" name="Forme libre 29">
              <a:extLst>
                <a:ext uri="{FF2B5EF4-FFF2-40B4-BE49-F238E27FC236}">
                  <a16:creationId xmlns:a16="http://schemas.microsoft.com/office/drawing/2014/main" id="{CA49143F-2E00-F749-AC28-B1E6B231C6F0}"/>
                </a:ext>
              </a:extLst>
            </p:cNvPr>
            <p:cNvSpPr/>
            <p:nvPr/>
          </p:nvSpPr>
          <p:spPr>
            <a:xfrm>
              <a:off x="5486680" y="8931332"/>
              <a:ext cx="169760" cy="161688"/>
            </a:xfrm>
            <a:custGeom>
              <a:avLst/>
              <a:gdLst>
                <a:gd name="connsiteX0" fmla="*/ 30092 w 169760"/>
                <a:gd name="connsiteY0" fmla="*/ 155214 h 161688"/>
                <a:gd name="connsiteX1" fmla="*/ 32779 w 169760"/>
                <a:gd name="connsiteY1" fmla="*/ 160678 h 161688"/>
                <a:gd name="connsiteX2" fmla="*/ 38288 w 169760"/>
                <a:gd name="connsiteY2" fmla="*/ 160678 h 161688"/>
                <a:gd name="connsiteX3" fmla="*/ 83835 w 169760"/>
                <a:gd name="connsiteY3" fmla="*/ 136157 h 161688"/>
                <a:gd name="connsiteX4" fmla="*/ 131129 w 169760"/>
                <a:gd name="connsiteY4" fmla="*/ 161344 h 161688"/>
                <a:gd name="connsiteX5" fmla="*/ 133951 w 169760"/>
                <a:gd name="connsiteY5" fmla="*/ 161344 h 161688"/>
                <a:gd name="connsiteX6" fmla="*/ 136637 w 169760"/>
                <a:gd name="connsiteY6" fmla="*/ 160012 h 161688"/>
                <a:gd name="connsiteX7" fmla="*/ 139459 w 169760"/>
                <a:gd name="connsiteY7" fmla="*/ 154548 h 161688"/>
                <a:gd name="connsiteX8" fmla="*/ 131129 w 169760"/>
                <a:gd name="connsiteY8" fmla="*/ 104040 h 161688"/>
                <a:gd name="connsiteX9" fmla="*/ 168346 w 169760"/>
                <a:gd name="connsiteY9" fmla="*/ 67259 h 161688"/>
                <a:gd name="connsiteX10" fmla="*/ 169690 w 169760"/>
                <a:gd name="connsiteY10" fmla="*/ 61795 h 161688"/>
                <a:gd name="connsiteX11" fmla="*/ 166693 w 169760"/>
                <a:gd name="connsiteY11" fmla="*/ 57664 h 161688"/>
                <a:gd name="connsiteX12" fmla="*/ 165524 w 169760"/>
                <a:gd name="connsiteY12" fmla="*/ 57664 h 161688"/>
                <a:gd name="connsiteX13" fmla="*/ 113259 w 169760"/>
                <a:gd name="connsiteY13" fmla="*/ 49401 h 161688"/>
                <a:gd name="connsiteX14" fmla="*/ 89881 w 169760"/>
                <a:gd name="connsiteY14" fmla="*/ 3025 h 161688"/>
                <a:gd name="connsiteX15" fmla="*/ 82948 w 169760"/>
                <a:gd name="connsiteY15" fmla="*/ 446 h 161688"/>
                <a:gd name="connsiteX16" fmla="*/ 80342 w 169760"/>
                <a:gd name="connsiteY16" fmla="*/ 3025 h 161688"/>
                <a:gd name="connsiteX17" fmla="*/ 56964 w 169760"/>
                <a:gd name="connsiteY17" fmla="*/ 48735 h 161688"/>
                <a:gd name="connsiteX18" fmla="*/ 4698 w 169760"/>
                <a:gd name="connsiteY18" fmla="*/ 56997 h 161688"/>
                <a:gd name="connsiteX19" fmla="*/ 533 w 169760"/>
                <a:gd name="connsiteY19" fmla="*/ 61129 h 161688"/>
                <a:gd name="connsiteX20" fmla="*/ 1877 w 169760"/>
                <a:gd name="connsiteY20" fmla="*/ 66593 h 161688"/>
                <a:gd name="connsiteX21" fmla="*/ 37616 w 169760"/>
                <a:gd name="connsiteY21" fmla="*/ 104706 h 161688"/>
                <a:gd name="connsiteX22" fmla="*/ 19075 w 169760"/>
                <a:gd name="connsiteY22" fmla="*/ 66593 h 161688"/>
                <a:gd name="connsiteX23" fmla="*/ 63010 w 169760"/>
                <a:gd name="connsiteY23" fmla="*/ 59663 h 161688"/>
                <a:gd name="connsiteX24" fmla="*/ 67175 w 169760"/>
                <a:gd name="connsiteY24" fmla="*/ 56997 h 161688"/>
                <a:gd name="connsiteX25" fmla="*/ 86522 w 169760"/>
                <a:gd name="connsiteY25" fmla="*/ 17018 h 161688"/>
                <a:gd name="connsiteX26" fmla="*/ 105735 w 169760"/>
                <a:gd name="connsiteY26" fmla="*/ 56997 h 161688"/>
                <a:gd name="connsiteX27" fmla="*/ 109900 w 169760"/>
                <a:gd name="connsiteY27" fmla="*/ 59663 h 161688"/>
                <a:gd name="connsiteX28" fmla="*/ 153835 w 169760"/>
                <a:gd name="connsiteY28" fmla="*/ 66593 h 161688"/>
                <a:gd name="connsiteX29" fmla="*/ 122261 w 169760"/>
                <a:gd name="connsiteY29" fmla="*/ 96577 h 161688"/>
                <a:gd name="connsiteX30" fmla="*/ 120783 w 169760"/>
                <a:gd name="connsiteY30" fmla="*/ 102041 h 161688"/>
                <a:gd name="connsiteX31" fmla="*/ 127770 w 169760"/>
                <a:gd name="connsiteY31" fmla="*/ 144286 h 161688"/>
                <a:gd name="connsiteX32" fmla="*/ 89209 w 169760"/>
                <a:gd name="connsiteY32" fmla="*/ 123897 h 161688"/>
                <a:gd name="connsiteX33" fmla="*/ 82357 w 169760"/>
                <a:gd name="connsiteY33" fmla="*/ 123897 h 161688"/>
                <a:gd name="connsiteX34" fmla="*/ 43528 w 169760"/>
                <a:gd name="connsiteY34" fmla="*/ 144286 h 161688"/>
                <a:gd name="connsiteX35" fmla="*/ 51858 w 169760"/>
                <a:gd name="connsiteY35" fmla="*/ 102041 h 161688"/>
                <a:gd name="connsiteX36" fmla="*/ 50380 w 169760"/>
                <a:gd name="connsiteY36" fmla="*/ 96577 h 16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9760" h="161688">
                  <a:moveTo>
                    <a:pt x="30092" y="155214"/>
                  </a:moveTo>
                  <a:cubicBezTo>
                    <a:pt x="30414" y="157260"/>
                    <a:pt x="31355" y="159163"/>
                    <a:pt x="32779" y="160678"/>
                  </a:cubicBezTo>
                  <a:cubicBezTo>
                    <a:pt x="34378" y="161997"/>
                    <a:pt x="36689" y="161997"/>
                    <a:pt x="38288" y="160678"/>
                  </a:cubicBezTo>
                  <a:lnTo>
                    <a:pt x="83835" y="136157"/>
                  </a:lnTo>
                  <a:lnTo>
                    <a:pt x="131129" y="161344"/>
                  </a:lnTo>
                  <a:lnTo>
                    <a:pt x="133951" y="161344"/>
                  </a:lnTo>
                  <a:cubicBezTo>
                    <a:pt x="135294" y="161344"/>
                    <a:pt x="136637" y="161344"/>
                    <a:pt x="136637" y="160012"/>
                  </a:cubicBezTo>
                  <a:cubicBezTo>
                    <a:pt x="139459" y="158546"/>
                    <a:pt x="139459" y="157213"/>
                    <a:pt x="139459" y="154548"/>
                  </a:cubicBezTo>
                  <a:lnTo>
                    <a:pt x="131129" y="104040"/>
                  </a:lnTo>
                  <a:lnTo>
                    <a:pt x="168346" y="67259"/>
                  </a:lnTo>
                  <a:cubicBezTo>
                    <a:pt x="169690" y="65793"/>
                    <a:pt x="169690" y="64460"/>
                    <a:pt x="169690" y="61795"/>
                  </a:cubicBezTo>
                  <a:cubicBezTo>
                    <a:pt x="170012" y="59833"/>
                    <a:pt x="168668" y="57984"/>
                    <a:pt x="166693" y="57664"/>
                  </a:cubicBezTo>
                  <a:cubicBezTo>
                    <a:pt x="166304" y="57601"/>
                    <a:pt x="165914" y="57601"/>
                    <a:pt x="165524" y="57664"/>
                  </a:cubicBezTo>
                  <a:lnTo>
                    <a:pt x="113259" y="49401"/>
                  </a:lnTo>
                  <a:lnTo>
                    <a:pt x="89881" y="3025"/>
                  </a:lnTo>
                  <a:cubicBezTo>
                    <a:pt x="88685" y="412"/>
                    <a:pt x="85582" y="-742"/>
                    <a:pt x="82948" y="446"/>
                  </a:cubicBezTo>
                  <a:cubicBezTo>
                    <a:pt x="81793" y="966"/>
                    <a:pt x="80866" y="1882"/>
                    <a:pt x="80342" y="3025"/>
                  </a:cubicBezTo>
                  <a:lnTo>
                    <a:pt x="56964" y="48735"/>
                  </a:lnTo>
                  <a:lnTo>
                    <a:pt x="4698" y="56997"/>
                  </a:lnTo>
                  <a:cubicBezTo>
                    <a:pt x="2428" y="57067"/>
                    <a:pt x="600" y="58876"/>
                    <a:pt x="533" y="61129"/>
                  </a:cubicBezTo>
                  <a:cubicBezTo>
                    <a:pt x="-810" y="62461"/>
                    <a:pt x="533" y="65127"/>
                    <a:pt x="1877" y="66593"/>
                  </a:cubicBezTo>
                  <a:lnTo>
                    <a:pt x="37616" y="104706"/>
                  </a:lnTo>
                  <a:close/>
                  <a:moveTo>
                    <a:pt x="19075" y="66593"/>
                  </a:moveTo>
                  <a:lnTo>
                    <a:pt x="63010" y="59663"/>
                  </a:lnTo>
                  <a:cubicBezTo>
                    <a:pt x="64488" y="59663"/>
                    <a:pt x="65831" y="58330"/>
                    <a:pt x="67175" y="56997"/>
                  </a:cubicBezTo>
                  <a:lnTo>
                    <a:pt x="86522" y="17018"/>
                  </a:lnTo>
                  <a:lnTo>
                    <a:pt x="105735" y="56997"/>
                  </a:lnTo>
                  <a:cubicBezTo>
                    <a:pt x="105735" y="58330"/>
                    <a:pt x="108422" y="59663"/>
                    <a:pt x="109900" y="59663"/>
                  </a:cubicBezTo>
                  <a:lnTo>
                    <a:pt x="153835" y="66593"/>
                  </a:lnTo>
                  <a:lnTo>
                    <a:pt x="122261" y="96577"/>
                  </a:lnTo>
                  <a:cubicBezTo>
                    <a:pt x="121079" y="98142"/>
                    <a:pt x="120541" y="100099"/>
                    <a:pt x="120783" y="102041"/>
                  </a:cubicBezTo>
                  <a:lnTo>
                    <a:pt x="127770" y="144286"/>
                  </a:lnTo>
                  <a:lnTo>
                    <a:pt x="89209" y="123897"/>
                  </a:lnTo>
                  <a:lnTo>
                    <a:pt x="82357" y="123897"/>
                  </a:lnTo>
                  <a:lnTo>
                    <a:pt x="43528" y="144286"/>
                  </a:lnTo>
                  <a:lnTo>
                    <a:pt x="51858" y="102041"/>
                  </a:lnTo>
                  <a:cubicBezTo>
                    <a:pt x="51858" y="99243"/>
                    <a:pt x="51858" y="97910"/>
                    <a:pt x="50380" y="96577"/>
                  </a:cubicBezTo>
                  <a:close/>
                </a:path>
              </a:pathLst>
            </a:custGeom>
            <a:grpFill/>
            <a:ln w="13435" cap="flat">
              <a:solidFill>
                <a:srgbClr val="00642D"/>
              </a:solidFill>
              <a:prstDash val="solid"/>
              <a:miter/>
            </a:ln>
          </p:spPr>
          <p:txBody>
            <a:bodyPr rtlCol="0" anchor="ctr"/>
            <a:lstStyle/>
            <a:p>
              <a:endParaRPr lang="fr-FR" sz="2400"/>
            </a:p>
          </p:txBody>
        </p:sp>
        <p:sp>
          <p:nvSpPr>
            <p:cNvPr id="31" name="Forme libre 30">
              <a:extLst>
                <a:ext uri="{FF2B5EF4-FFF2-40B4-BE49-F238E27FC236}">
                  <a16:creationId xmlns:a16="http://schemas.microsoft.com/office/drawing/2014/main" id="{3D507A4D-EE0E-8D46-8850-3638FA5D5E2B}"/>
                </a:ext>
              </a:extLst>
            </p:cNvPr>
            <p:cNvSpPr/>
            <p:nvPr/>
          </p:nvSpPr>
          <p:spPr>
            <a:xfrm>
              <a:off x="5944705" y="8930666"/>
              <a:ext cx="169760" cy="162032"/>
            </a:xfrm>
            <a:custGeom>
              <a:avLst/>
              <a:gdLst>
                <a:gd name="connsiteX0" fmla="*/ 169689 w 169760"/>
                <a:gd name="connsiteY0" fmla="*/ 61795 h 162032"/>
                <a:gd name="connsiteX1" fmla="*/ 166693 w 169760"/>
                <a:gd name="connsiteY1" fmla="*/ 57664 h 162032"/>
                <a:gd name="connsiteX2" fmla="*/ 165524 w 169760"/>
                <a:gd name="connsiteY2" fmla="*/ 57664 h 162032"/>
                <a:gd name="connsiteX3" fmla="*/ 113259 w 169760"/>
                <a:gd name="connsiteY3" fmla="*/ 49401 h 162032"/>
                <a:gd name="connsiteX4" fmla="*/ 89881 w 169760"/>
                <a:gd name="connsiteY4" fmla="*/ 3025 h 162032"/>
                <a:gd name="connsiteX5" fmla="*/ 82948 w 169760"/>
                <a:gd name="connsiteY5" fmla="*/ 446 h 162032"/>
                <a:gd name="connsiteX6" fmla="*/ 80341 w 169760"/>
                <a:gd name="connsiteY6" fmla="*/ 3025 h 162032"/>
                <a:gd name="connsiteX7" fmla="*/ 56963 w 169760"/>
                <a:gd name="connsiteY7" fmla="*/ 49401 h 162032"/>
                <a:gd name="connsiteX8" fmla="*/ 4698 w 169760"/>
                <a:gd name="connsiteY8" fmla="*/ 57664 h 162032"/>
                <a:gd name="connsiteX9" fmla="*/ 533 w 169760"/>
                <a:gd name="connsiteY9" fmla="*/ 61795 h 162032"/>
                <a:gd name="connsiteX10" fmla="*/ 1877 w 169760"/>
                <a:gd name="connsiteY10" fmla="*/ 67259 h 162032"/>
                <a:gd name="connsiteX11" fmla="*/ 38959 w 169760"/>
                <a:gd name="connsiteY11" fmla="*/ 104040 h 162032"/>
                <a:gd name="connsiteX12" fmla="*/ 30764 w 169760"/>
                <a:gd name="connsiteY12" fmla="*/ 154548 h 162032"/>
                <a:gd name="connsiteX13" fmla="*/ 33451 w 169760"/>
                <a:gd name="connsiteY13" fmla="*/ 160011 h 162032"/>
                <a:gd name="connsiteX14" fmla="*/ 38959 w 169760"/>
                <a:gd name="connsiteY14" fmla="*/ 160011 h 162032"/>
                <a:gd name="connsiteX15" fmla="*/ 85716 w 169760"/>
                <a:gd name="connsiteY15" fmla="*/ 136823 h 162032"/>
                <a:gd name="connsiteX16" fmla="*/ 132607 w 169760"/>
                <a:gd name="connsiteY16" fmla="*/ 162010 h 162032"/>
                <a:gd name="connsiteX17" fmla="*/ 135294 w 169760"/>
                <a:gd name="connsiteY17" fmla="*/ 162010 h 162032"/>
                <a:gd name="connsiteX18" fmla="*/ 136637 w 169760"/>
                <a:gd name="connsiteY18" fmla="*/ 160678 h 162032"/>
                <a:gd name="connsiteX19" fmla="*/ 139459 w 169760"/>
                <a:gd name="connsiteY19" fmla="*/ 155214 h 162032"/>
                <a:gd name="connsiteX20" fmla="*/ 131129 w 169760"/>
                <a:gd name="connsiteY20" fmla="*/ 104706 h 162032"/>
                <a:gd name="connsiteX21" fmla="*/ 168346 w 169760"/>
                <a:gd name="connsiteY21" fmla="*/ 67925 h 162032"/>
                <a:gd name="connsiteX22" fmla="*/ 169689 w 169760"/>
                <a:gd name="connsiteY22" fmla="*/ 61795 h 162032"/>
                <a:gd name="connsiteX23" fmla="*/ 121589 w 169760"/>
                <a:gd name="connsiteY23" fmla="*/ 97244 h 162032"/>
                <a:gd name="connsiteX24" fmla="*/ 120112 w 169760"/>
                <a:gd name="connsiteY24" fmla="*/ 102707 h 162032"/>
                <a:gd name="connsiteX25" fmla="*/ 127098 w 169760"/>
                <a:gd name="connsiteY25" fmla="*/ 144953 h 162032"/>
                <a:gd name="connsiteX26" fmla="*/ 88537 w 169760"/>
                <a:gd name="connsiteY26" fmla="*/ 124563 h 162032"/>
                <a:gd name="connsiteX27" fmla="*/ 82626 w 169760"/>
                <a:gd name="connsiteY27" fmla="*/ 124563 h 162032"/>
                <a:gd name="connsiteX28" fmla="*/ 44065 w 169760"/>
                <a:gd name="connsiteY28" fmla="*/ 144953 h 162032"/>
                <a:gd name="connsiteX29" fmla="*/ 51052 w 169760"/>
                <a:gd name="connsiteY29" fmla="*/ 102707 h 162032"/>
                <a:gd name="connsiteX30" fmla="*/ 49574 w 169760"/>
                <a:gd name="connsiteY30" fmla="*/ 97244 h 162032"/>
                <a:gd name="connsiteX31" fmla="*/ 18000 w 169760"/>
                <a:gd name="connsiteY31" fmla="*/ 67259 h 162032"/>
                <a:gd name="connsiteX32" fmla="*/ 61934 w 169760"/>
                <a:gd name="connsiteY32" fmla="*/ 60329 h 162032"/>
                <a:gd name="connsiteX33" fmla="*/ 66100 w 169760"/>
                <a:gd name="connsiteY33" fmla="*/ 57664 h 162032"/>
                <a:gd name="connsiteX34" fmla="*/ 85313 w 169760"/>
                <a:gd name="connsiteY34" fmla="*/ 17684 h 162032"/>
                <a:gd name="connsiteX35" fmla="*/ 104660 w 169760"/>
                <a:gd name="connsiteY35" fmla="*/ 57664 h 162032"/>
                <a:gd name="connsiteX36" fmla="*/ 108826 w 169760"/>
                <a:gd name="connsiteY36" fmla="*/ 60329 h 162032"/>
                <a:gd name="connsiteX37" fmla="*/ 152760 w 169760"/>
                <a:gd name="connsiteY37" fmla="*/ 67259 h 16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9760" h="162032">
                  <a:moveTo>
                    <a:pt x="169689" y="61795"/>
                  </a:moveTo>
                  <a:cubicBezTo>
                    <a:pt x="170012" y="59833"/>
                    <a:pt x="168668" y="57984"/>
                    <a:pt x="166693" y="57664"/>
                  </a:cubicBezTo>
                  <a:cubicBezTo>
                    <a:pt x="166303" y="57601"/>
                    <a:pt x="165914" y="57601"/>
                    <a:pt x="165524" y="57664"/>
                  </a:cubicBezTo>
                  <a:lnTo>
                    <a:pt x="113259" y="49401"/>
                  </a:lnTo>
                  <a:lnTo>
                    <a:pt x="89881" y="3025"/>
                  </a:lnTo>
                  <a:cubicBezTo>
                    <a:pt x="88685" y="412"/>
                    <a:pt x="85582" y="-742"/>
                    <a:pt x="82948" y="446"/>
                  </a:cubicBezTo>
                  <a:cubicBezTo>
                    <a:pt x="81792" y="966"/>
                    <a:pt x="80865" y="1882"/>
                    <a:pt x="80341" y="3025"/>
                  </a:cubicBezTo>
                  <a:lnTo>
                    <a:pt x="56963" y="49401"/>
                  </a:lnTo>
                  <a:lnTo>
                    <a:pt x="4698" y="57664"/>
                  </a:lnTo>
                  <a:cubicBezTo>
                    <a:pt x="2428" y="57733"/>
                    <a:pt x="600" y="59543"/>
                    <a:pt x="533" y="61795"/>
                  </a:cubicBezTo>
                  <a:cubicBezTo>
                    <a:pt x="-810" y="63128"/>
                    <a:pt x="533" y="65793"/>
                    <a:pt x="1877" y="67259"/>
                  </a:cubicBezTo>
                  <a:lnTo>
                    <a:pt x="38959" y="104040"/>
                  </a:lnTo>
                  <a:lnTo>
                    <a:pt x="30764" y="154548"/>
                  </a:lnTo>
                  <a:cubicBezTo>
                    <a:pt x="31126" y="156584"/>
                    <a:pt x="32053" y="158479"/>
                    <a:pt x="33451" y="160011"/>
                  </a:cubicBezTo>
                  <a:cubicBezTo>
                    <a:pt x="35050" y="161331"/>
                    <a:pt x="37361" y="161331"/>
                    <a:pt x="38959" y="160011"/>
                  </a:cubicBezTo>
                  <a:lnTo>
                    <a:pt x="85716" y="136823"/>
                  </a:lnTo>
                  <a:lnTo>
                    <a:pt x="132607" y="162010"/>
                  </a:lnTo>
                  <a:lnTo>
                    <a:pt x="135294" y="162010"/>
                  </a:lnTo>
                  <a:cubicBezTo>
                    <a:pt x="136033" y="162010"/>
                    <a:pt x="136637" y="161413"/>
                    <a:pt x="136637" y="160678"/>
                  </a:cubicBezTo>
                  <a:cubicBezTo>
                    <a:pt x="139459" y="159212"/>
                    <a:pt x="139459" y="157879"/>
                    <a:pt x="139459" y="155214"/>
                  </a:cubicBezTo>
                  <a:lnTo>
                    <a:pt x="131129" y="104706"/>
                  </a:lnTo>
                  <a:lnTo>
                    <a:pt x="168346" y="67925"/>
                  </a:lnTo>
                  <a:cubicBezTo>
                    <a:pt x="169689" y="65793"/>
                    <a:pt x="169689" y="64460"/>
                    <a:pt x="169689" y="61795"/>
                  </a:cubicBezTo>
                  <a:close/>
                  <a:moveTo>
                    <a:pt x="121589" y="97244"/>
                  </a:moveTo>
                  <a:cubicBezTo>
                    <a:pt x="120407" y="98808"/>
                    <a:pt x="119870" y="100766"/>
                    <a:pt x="120112" y="102707"/>
                  </a:cubicBezTo>
                  <a:lnTo>
                    <a:pt x="127098" y="144953"/>
                  </a:lnTo>
                  <a:lnTo>
                    <a:pt x="88537" y="124563"/>
                  </a:lnTo>
                  <a:lnTo>
                    <a:pt x="82626" y="124563"/>
                  </a:lnTo>
                  <a:lnTo>
                    <a:pt x="44065" y="144953"/>
                  </a:lnTo>
                  <a:lnTo>
                    <a:pt x="51052" y="102707"/>
                  </a:lnTo>
                  <a:cubicBezTo>
                    <a:pt x="51052" y="99909"/>
                    <a:pt x="51052" y="98576"/>
                    <a:pt x="49574" y="97244"/>
                  </a:cubicBezTo>
                  <a:lnTo>
                    <a:pt x="18000" y="67259"/>
                  </a:lnTo>
                  <a:lnTo>
                    <a:pt x="61934" y="60329"/>
                  </a:lnTo>
                  <a:cubicBezTo>
                    <a:pt x="63413" y="60329"/>
                    <a:pt x="64756" y="58996"/>
                    <a:pt x="66100" y="57664"/>
                  </a:cubicBezTo>
                  <a:lnTo>
                    <a:pt x="85313" y="17684"/>
                  </a:lnTo>
                  <a:lnTo>
                    <a:pt x="104660" y="57664"/>
                  </a:lnTo>
                  <a:cubicBezTo>
                    <a:pt x="104660" y="58996"/>
                    <a:pt x="107347" y="60329"/>
                    <a:pt x="108826" y="60329"/>
                  </a:cubicBezTo>
                  <a:lnTo>
                    <a:pt x="152760" y="67259"/>
                  </a:lnTo>
                  <a:close/>
                </a:path>
              </a:pathLst>
            </a:custGeom>
            <a:grpFill/>
            <a:ln w="13435" cap="flat">
              <a:solidFill>
                <a:srgbClr val="00642D"/>
              </a:solidFill>
              <a:prstDash val="solid"/>
              <a:miter/>
            </a:ln>
          </p:spPr>
          <p:txBody>
            <a:bodyPr rtlCol="0" anchor="ctr"/>
            <a:lstStyle/>
            <a:p>
              <a:endParaRPr lang="fr-FR" sz="2400"/>
            </a:p>
          </p:txBody>
        </p:sp>
      </p:grpSp>
    </p:spTree>
    <p:extLst>
      <p:ext uri="{BB962C8B-B14F-4D97-AF65-F5344CB8AC3E}">
        <p14:creationId xmlns:p14="http://schemas.microsoft.com/office/powerpoint/2010/main" val="2846239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Une grande satisfaction !</a:t>
            </a:r>
            <a:endParaRPr lang="fr-FR" dirty="0"/>
          </a:p>
        </p:txBody>
      </p:sp>
      <p:pic>
        <p:nvPicPr>
          <p:cNvPr id="5" name="Image 4"/>
          <p:cNvPicPr>
            <a:picLocks noChangeAspect="1"/>
          </p:cNvPicPr>
          <p:nvPr/>
        </p:nvPicPr>
        <p:blipFill>
          <a:blip r:embed="rId2"/>
          <a:stretch>
            <a:fillRect/>
          </a:stretch>
        </p:blipFill>
        <p:spPr>
          <a:xfrm>
            <a:off x="3803650" y="2301875"/>
            <a:ext cx="12702272" cy="7222310"/>
          </a:xfrm>
          <a:prstGeom prst="rect">
            <a:avLst/>
          </a:prstGeom>
        </p:spPr>
      </p:pic>
    </p:spTree>
    <p:extLst>
      <p:ext uri="{BB962C8B-B14F-4D97-AF65-F5344CB8AC3E}">
        <p14:creationId xmlns:p14="http://schemas.microsoft.com/office/powerpoint/2010/main" val="2989847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919147" y="2225676"/>
            <a:ext cx="13749337" cy="1219200"/>
          </a:xfrm>
        </p:spPr>
        <p:txBody>
          <a:bodyPr/>
          <a:lstStyle/>
          <a:p>
            <a:r>
              <a:rPr lang="fr-FR" b="1" u="sng" dirty="0" smtClean="0">
                <a:solidFill>
                  <a:srgbClr val="EA0CE5"/>
                </a:solidFill>
              </a:rPr>
              <a:t>Une Banque coopérative et mutualiste </a:t>
            </a:r>
            <a:endParaRPr lang="fr-FR" b="1" u="sng" dirty="0">
              <a:solidFill>
                <a:srgbClr val="EA0CE5"/>
              </a:solidFill>
            </a:endParaRPr>
          </a:p>
        </p:txBody>
      </p:sp>
      <p:sp>
        <p:nvSpPr>
          <p:cNvPr id="3" name="Espace réservé du texte 2"/>
          <p:cNvSpPr>
            <a:spLocks noGrp="1"/>
          </p:cNvSpPr>
          <p:nvPr>
            <p:ph type="body" sz="quarter" idx="11"/>
          </p:nvPr>
        </p:nvSpPr>
        <p:spPr>
          <a:xfrm>
            <a:off x="2907354" y="3216275"/>
            <a:ext cx="14612296" cy="1905000"/>
          </a:xfrm>
        </p:spPr>
        <p:txBody>
          <a:bodyPr/>
          <a:lstStyle/>
          <a:p>
            <a:pPr algn="just"/>
            <a:r>
              <a:rPr lang="fr-FR" sz="2400" b="0" dirty="0" smtClean="0"/>
              <a:t>Le </a:t>
            </a:r>
            <a:r>
              <a:rPr lang="fr-FR" sz="2400" b="0" dirty="0"/>
              <a:t>Crédit Agricole est le premier groupe coopératif et mutualiste au monde. Ses valeurs de responsabilité, de proximité et de solidarité ont façonné son modèle jour après jour. </a:t>
            </a:r>
            <a:endParaRPr lang="fr-FR" sz="2400" b="0" dirty="0" smtClean="0"/>
          </a:p>
          <a:p>
            <a:pPr algn="just"/>
            <a:r>
              <a:rPr lang="fr-FR" sz="2400" dirty="0" smtClean="0"/>
              <a:t>La </a:t>
            </a:r>
            <a:r>
              <a:rPr lang="fr-FR" sz="2400" dirty="0"/>
              <a:t>satisfaction des clients </a:t>
            </a:r>
            <a:r>
              <a:rPr lang="fr-FR" sz="2400" b="0" dirty="0"/>
              <a:t>et </a:t>
            </a:r>
            <a:r>
              <a:rPr lang="fr-FR" sz="2400" dirty="0"/>
              <a:t>l’engagement dans la durée </a:t>
            </a:r>
            <a:r>
              <a:rPr lang="fr-FR" sz="2400" b="0" dirty="0"/>
              <a:t>guident ses actions.</a:t>
            </a:r>
          </a:p>
          <a:p>
            <a:endParaRPr lang="fr-FR" sz="2400" dirty="0"/>
          </a:p>
        </p:txBody>
      </p:sp>
      <p:sp>
        <p:nvSpPr>
          <p:cNvPr id="4" name="Titre 3"/>
          <p:cNvSpPr>
            <a:spLocks noGrp="1"/>
          </p:cNvSpPr>
          <p:nvPr>
            <p:ph type="title"/>
          </p:nvPr>
        </p:nvSpPr>
        <p:spPr/>
        <p:txBody>
          <a:bodyPr/>
          <a:lstStyle/>
          <a:p>
            <a:r>
              <a:rPr lang="fr-FR" dirty="0" smtClean="0"/>
              <a:t>LE CREDIT </a:t>
            </a:r>
            <a:r>
              <a:rPr lang="fr-FR" dirty="0" smtClean="0"/>
              <a:t>AGRICOLE Ile de France</a:t>
            </a:r>
            <a:endParaRPr lang="fr-FR" dirty="0"/>
          </a:p>
        </p:txBody>
      </p:sp>
      <p:pic>
        <p:nvPicPr>
          <p:cNvPr id="5" name="Image 4"/>
          <p:cNvPicPr>
            <a:picLocks noChangeAspect="1"/>
          </p:cNvPicPr>
          <p:nvPr/>
        </p:nvPicPr>
        <p:blipFill>
          <a:blip r:embed="rId2"/>
          <a:stretch>
            <a:fillRect/>
          </a:stretch>
        </p:blipFill>
        <p:spPr>
          <a:xfrm>
            <a:off x="15780883" y="1360991"/>
            <a:ext cx="3477532" cy="3775159"/>
          </a:xfrm>
          <a:prstGeom prst="rect">
            <a:avLst/>
          </a:prstGeom>
        </p:spPr>
      </p:pic>
      <p:sp>
        <p:nvSpPr>
          <p:cNvPr id="6" name="ZoneTexte 5"/>
          <p:cNvSpPr txBox="1"/>
          <p:nvPr/>
        </p:nvSpPr>
        <p:spPr>
          <a:xfrm>
            <a:off x="7429200" y="5511709"/>
            <a:ext cx="10090449" cy="3785652"/>
          </a:xfrm>
          <a:prstGeom prst="rect">
            <a:avLst/>
          </a:prstGeom>
          <a:noFill/>
        </p:spPr>
        <p:txBody>
          <a:bodyPr wrap="square" rtlCol="0">
            <a:spAutoFit/>
          </a:bodyPr>
          <a:lstStyle/>
          <a:p>
            <a:r>
              <a:rPr lang="fr-FR" sz="2400" spc="50" dirty="0">
                <a:solidFill>
                  <a:schemeClr val="bg2"/>
                </a:solidFill>
                <a:latin typeface="Arial"/>
                <a:cs typeface="Arial"/>
              </a:rPr>
              <a:t>Organisation pyramidale qui repose sur la conjugaison de la structure mutualiste (les élus) et de la structure bancaire (les salariés).</a:t>
            </a:r>
          </a:p>
          <a:p>
            <a:endParaRPr lang="fr-FR" sz="2400" spc="50" dirty="0">
              <a:solidFill>
                <a:schemeClr val="bg2"/>
              </a:solidFill>
              <a:latin typeface="Arial"/>
              <a:cs typeface="Arial"/>
            </a:endParaRPr>
          </a:p>
          <a:p>
            <a:r>
              <a:rPr lang="fr-FR" sz="2400" spc="50" dirty="0">
                <a:solidFill>
                  <a:schemeClr val="bg2"/>
                </a:solidFill>
                <a:latin typeface="Arial"/>
                <a:cs typeface="Arial"/>
              </a:rPr>
              <a:t>Les Caisses régionales sont regroupées au sein de la FNCA, instance d'information de dialogue et d'expression</a:t>
            </a:r>
          </a:p>
          <a:p>
            <a:r>
              <a:rPr lang="fr-FR" sz="2400" spc="50" dirty="0">
                <a:solidFill>
                  <a:schemeClr val="bg2"/>
                </a:solidFill>
                <a:latin typeface="Arial"/>
                <a:cs typeface="Arial"/>
              </a:rPr>
              <a:t> </a:t>
            </a:r>
          </a:p>
          <a:p>
            <a:r>
              <a:rPr lang="fr-FR" sz="2400" spc="50" dirty="0">
                <a:solidFill>
                  <a:schemeClr val="bg2"/>
                </a:solidFill>
                <a:latin typeface="Arial"/>
                <a:cs typeface="Arial"/>
              </a:rPr>
              <a:t>Les Caisses régionales contrôlent majoritairement le capital de Crédit Agricole </a:t>
            </a:r>
            <a:r>
              <a:rPr lang="fr-FR" sz="2400" spc="50" dirty="0" err="1">
                <a:solidFill>
                  <a:schemeClr val="bg2"/>
                </a:solidFill>
                <a:latin typeface="Arial"/>
                <a:cs typeface="Arial"/>
              </a:rPr>
              <a:t>S.A.,coté</a:t>
            </a:r>
            <a:r>
              <a:rPr lang="fr-FR" sz="2400" spc="50" dirty="0">
                <a:solidFill>
                  <a:schemeClr val="bg2"/>
                </a:solidFill>
                <a:latin typeface="Arial"/>
                <a:cs typeface="Arial"/>
              </a:rPr>
              <a:t> en bourse depuis </a:t>
            </a:r>
            <a:r>
              <a:rPr lang="fr-FR" sz="2400" spc="50" dirty="0" err="1">
                <a:solidFill>
                  <a:schemeClr val="bg2"/>
                </a:solidFill>
                <a:latin typeface="Arial"/>
                <a:cs typeface="Arial"/>
              </a:rPr>
              <a:t>dec</a:t>
            </a:r>
            <a:r>
              <a:rPr lang="fr-FR" sz="2400" spc="50" dirty="0">
                <a:solidFill>
                  <a:schemeClr val="bg2"/>
                </a:solidFill>
                <a:latin typeface="Arial"/>
                <a:cs typeface="Arial"/>
              </a:rPr>
              <a:t>. 2001, via la SAS Rue La Boétie​</a:t>
            </a:r>
          </a:p>
          <a:p>
            <a:endParaRPr lang="fr-FR" sz="2400" spc="50" dirty="0">
              <a:solidFill>
                <a:schemeClr val="bg2"/>
              </a:solidFill>
              <a:latin typeface="Arial"/>
              <a:cs typeface="Arial"/>
            </a:endParaRPr>
          </a:p>
        </p:txBody>
      </p:sp>
      <p:pic>
        <p:nvPicPr>
          <p:cNvPr id="7" name="Image 6"/>
          <p:cNvPicPr>
            <a:picLocks noChangeAspect="1"/>
          </p:cNvPicPr>
          <p:nvPr/>
        </p:nvPicPr>
        <p:blipFill>
          <a:blip r:embed="rId3"/>
          <a:stretch>
            <a:fillRect/>
          </a:stretch>
        </p:blipFill>
        <p:spPr>
          <a:xfrm>
            <a:off x="2919147" y="5511709"/>
            <a:ext cx="3688753" cy="3343366"/>
          </a:xfrm>
          <a:prstGeom prst="rect">
            <a:avLst/>
          </a:prstGeom>
        </p:spPr>
      </p:pic>
    </p:spTree>
    <p:extLst>
      <p:ext uri="{BB962C8B-B14F-4D97-AF65-F5344CB8AC3E}">
        <p14:creationId xmlns:p14="http://schemas.microsoft.com/office/powerpoint/2010/main" val="3373419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p:txBody>
          <a:bodyPr/>
          <a:lstStyle/>
          <a:p>
            <a:endParaRPr lang="fr-FR"/>
          </a:p>
        </p:txBody>
      </p:sp>
      <p:sp>
        <p:nvSpPr>
          <p:cNvPr id="12" name="Titre 11"/>
          <p:cNvSpPr>
            <a:spLocks noGrp="1"/>
          </p:cNvSpPr>
          <p:nvPr>
            <p:ph type="title"/>
          </p:nvPr>
        </p:nvSpPr>
        <p:spPr>
          <a:xfrm>
            <a:off x="2940224" y="1893135"/>
            <a:ext cx="8554285" cy="5742740"/>
          </a:xfrm>
        </p:spPr>
        <p:txBody>
          <a:bodyPr/>
          <a:lstStyle/>
          <a:p>
            <a:r>
              <a:rPr lang="fr-FR" dirty="0"/>
              <a:t>5/ les conseils aux RH pour ceux qui voudraient se lancer</a:t>
            </a:r>
            <a:br>
              <a:rPr lang="fr-FR" dirty="0"/>
            </a:br>
            <a:endParaRPr lang="fr-FR" dirty="0"/>
          </a:p>
        </p:txBody>
      </p:sp>
    </p:spTree>
    <p:extLst>
      <p:ext uri="{BB962C8B-B14F-4D97-AF65-F5344CB8AC3E}">
        <p14:creationId xmlns:p14="http://schemas.microsoft.com/office/powerpoint/2010/main" val="53256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0650" y="207772"/>
            <a:ext cx="7239000" cy="10846435"/>
          </a:xfrm>
          <a:prstGeom prst="rect">
            <a:avLst/>
          </a:prstGeom>
        </p:spPr>
      </p:pic>
    </p:spTree>
    <p:extLst>
      <p:ext uri="{BB962C8B-B14F-4D97-AF65-F5344CB8AC3E}">
        <p14:creationId xmlns:p14="http://schemas.microsoft.com/office/powerpoint/2010/main" val="4226207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0"/>
          </p:nvPr>
        </p:nvPicPr>
        <p:blipFill>
          <a:blip r:embed="rId2"/>
          <a:srcRect t="27346" b="27346"/>
          <a:stretch>
            <a:fillRect/>
          </a:stretch>
        </p:blipFill>
        <p:spPr>
          <a:prstGeom prst="rect">
            <a:avLst/>
          </a:prstGeom>
        </p:spPr>
      </p:pic>
      <p:sp>
        <p:nvSpPr>
          <p:cNvPr id="3" name="Titre 2"/>
          <p:cNvSpPr>
            <a:spLocks noGrp="1"/>
          </p:cNvSpPr>
          <p:nvPr>
            <p:ph type="title"/>
          </p:nvPr>
        </p:nvSpPr>
        <p:spPr/>
        <p:txBody>
          <a:bodyPr/>
          <a:lstStyle/>
          <a:p>
            <a:endParaRPr lang="fr-FR"/>
          </a:p>
        </p:txBody>
      </p:sp>
      <p:sp>
        <p:nvSpPr>
          <p:cNvPr id="4" name="Espace réservé du texte 3"/>
          <p:cNvSpPr>
            <a:spLocks noGrp="1"/>
          </p:cNvSpPr>
          <p:nvPr>
            <p:ph type="body" sz="quarter" idx="11"/>
          </p:nvPr>
        </p:nvSpPr>
        <p:spPr/>
        <p:txBody>
          <a:bodyPr>
            <a:normAutofit/>
          </a:bodyPr>
          <a:lstStyle/>
          <a:p>
            <a:pPr algn="ctr"/>
            <a:r>
              <a:rPr lang="fr-FR" sz="2800" dirty="0" smtClean="0"/>
              <a:t>A votre disposition pour toutes questions </a:t>
            </a:r>
            <a:endParaRPr lang="fr-FR" sz="2800" dirty="0"/>
          </a:p>
        </p:txBody>
      </p:sp>
    </p:spTree>
    <p:extLst>
      <p:ext uri="{BB962C8B-B14F-4D97-AF65-F5344CB8AC3E}">
        <p14:creationId xmlns:p14="http://schemas.microsoft.com/office/powerpoint/2010/main" val="1351368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919412" y="2987675"/>
            <a:ext cx="13749337" cy="4562986"/>
          </a:xfrm>
        </p:spPr>
        <p:txBody>
          <a:bodyPr/>
          <a:lstStyle/>
          <a:p>
            <a:pPr marL="457200" indent="-457200">
              <a:buFont typeface="Wingdings" panose="05000000000000000000" pitchFamily="2" charset="2"/>
              <a:buChar char="q"/>
            </a:pPr>
            <a:r>
              <a:rPr lang="fr-FR" sz="3200" b="1" dirty="0" smtClean="0">
                <a:solidFill>
                  <a:schemeClr val="tx1">
                    <a:lumMod val="65000"/>
                    <a:lumOff val="35000"/>
                  </a:schemeClr>
                </a:solidFill>
              </a:rPr>
              <a:t>3 </a:t>
            </a:r>
            <a:r>
              <a:rPr lang="fr-FR" sz="3200" b="1" dirty="0">
                <a:solidFill>
                  <a:schemeClr val="tx1">
                    <a:lumMod val="65000"/>
                    <a:lumOff val="35000"/>
                  </a:schemeClr>
                </a:solidFill>
              </a:rPr>
              <a:t>864 </a:t>
            </a:r>
            <a:r>
              <a:rPr lang="fr-FR" sz="3200" b="1" dirty="0" smtClean="0">
                <a:solidFill>
                  <a:schemeClr val="tx1">
                    <a:lumMod val="65000"/>
                    <a:lumOff val="35000"/>
                  </a:schemeClr>
                </a:solidFill>
              </a:rPr>
              <a:t>collaborateurs</a:t>
            </a:r>
            <a:endParaRPr lang="fr-FR" sz="3200" b="1" dirty="0">
              <a:solidFill>
                <a:schemeClr val="tx1">
                  <a:lumMod val="65000"/>
                  <a:lumOff val="35000"/>
                </a:schemeClr>
              </a:solidFill>
            </a:endParaRPr>
          </a:p>
          <a:p>
            <a:pPr marL="457200" indent="-457200">
              <a:buFont typeface="Wingdings" panose="05000000000000000000" pitchFamily="2" charset="2"/>
              <a:buChar char="q"/>
            </a:pPr>
            <a:r>
              <a:rPr lang="fr-FR" sz="3200" b="1" dirty="0" smtClean="0">
                <a:solidFill>
                  <a:schemeClr val="tx1">
                    <a:lumMod val="65000"/>
                    <a:lumOff val="35000"/>
                  </a:schemeClr>
                </a:solidFill>
              </a:rPr>
              <a:t>400 </a:t>
            </a:r>
            <a:r>
              <a:rPr lang="fr-FR" sz="3200" b="1" dirty="0">
                <a:solidFill>
                  <a:schemeClr val="tx1">
                    <a:lumMod val="65000"/>
                    <a:lumOff val="35000"/>
                  </a:schemeClr>
                </a:solidFill>
              </a:rPr>
              <a:t>000 sociétaires</a:t>
            </a:r>
          </a:p>
          <a:p>
            <a:pPr marL="457200" indent="-457200">
              <a:buFont typeface="Wingdings" panose="05000000000000000000" pitchFamily="2" charset="2"/>
              <a:buChar char="q"/>
            </a:pPr>
            <a:r>
              <a:rPr lang="fr-FR" sz="3200" b="1" dirty="0">
                <a:solidFill>
                  <a:schemeClr val="tx1">
                    <a:lumMod val="65000"/>
                    <a:lumOff val="35000"/>
                  </a:schemeClr>
                </a:solidFill>
              </a:rPr>
              <a:t>530 administrateurs</a:t>
            </a:r>
          </a:p>
          <a:p>
            <a:pPr marL="457200" indent="-457200">
              <a:buFont typeface="Wingdings" panose="05000000000000000000" pitchFamily="2" charset="2"/>
              <a:buChar char="q"/>
            </a:pPr>
            <a:r>
              <a:rPr lang="fr-FR" sz="3200" b="1" dirty="0">
                <a:solidFill>
                  <a:schemeClr val="tx1">
                    <a:lumMod val="65000"/>
                    <a:lumOff val="35000"/>
                  </a:schemeClr>
                </a:solidFill>
              </a:rPr>
              <a:t>52 Caisses </a:t>
            </a:r>
            <a:r>
              <a:rPr lang="fr-FR" sz="3200" b="1" dirty="0" smtClean="0">
                <a:solidFill>
                  <a:schemeClr val="tx1">
                    <a:lumMod val="65000"/>
                    <a:lumOff val="35000"/>
                  </a:schemeClr>
                </a:solidFill>
              </a:rPr>
              <a:t>locales</a:t>
            </a:r>
          </a:p>
          <a:p>
            <a:endParaRPr lang="fr-FR" sz="3200" b="1" dirty="0" smtClean="0">
              <a:solidFill>
                <a:schemeClr val="tx1">
                  <a:lumMod val="65000"/>
                  <a:lumOff val="35000"/>
                </a:schemeClr>
              </a:solidFill>
            </a:endParaRPr>
          </a:p>
          <a:p>
            <a:r>
              <a:rPr lang="fr-FR" sz="3200" b="1" dirty="0">
                <a:solidFill>
                  <a:schemeClr val="tx1">
                    <a:lumMod val="65000"/>
                    <a:lumOff val="35000"/>
                  </a:schemeClr>
                </a:solidFill>
              </a:rPr>
              <a:t>au service de 1 581 123 clients</a:t>
            </a:r>
          </a:p>
          <a:p>
            <a:endParaRPr lang="fr-FR" sz="3200" b="1" dirty="0">
              <a:solidFill>
                <a:schemeClr val="tx1">
                  <a:lumMod val="65000"/>
                  <a:lumOff val="35000"/>
                </a:schemeClr>
              </a:solidFill>
            </a:endParaRPr>
          </a:p>
          <a:p>
            <a:endParaRPr lang="fr-FR" sz="3200" b="1" dirty="0">
              <a:solidFill>
                <a:schemeClr val="tx1">
                  <a:lumMod val="65000"/>
                  <a:lumOff val="35000"/>
                </a:schemeClr>
              </a:solidFill>
            </a:endParaRPr>
          </a:p>
        </p:txBody>
      </p:sp>
      <p:sp>
        <p:nvSpPr>
          <p:cNvPr id="4" name="Titre 3"/>
          <p:cNvSpPr>
            <a:spLocks noGrp="1"/>
          </p:cNvSpPr>
          <p:nvPr>
            <p:ph type="title"/>
          </p:nvPr>
        </p:nvSpPr>
        <p:spPr>
          <a:xfrm>
            <a:off x="2919146" y="784196"/>
            <a:ext cx="13749603" cy="569387"/>
          </a:xfrm>
        </p:spPr>
        <p:txBody>
          <a:bodyPr/>
          <a:lstStyle/>
          <a:p>
            <a:r>
              <a:rPr lang="fr-FR" dirty="0" smtClean="0"/>
              <a:t>LE CREDIT AGRICOLE ILE DE FRANCE, c’est … </a:t>
            </a:r>
            <a:endParaRPr lang="fr-FR" dirty="0"/>
          </a:p>
        </p:txBody>
      </p:sp>
    </p:spTree>
    <p:extLst>
      <p:ext uri="{BB962C8B-B14F-4D97-AF65-F5344CB8AC3E}">
        <p14:creationId xmlns:p14="http://schemas.microsoft.com/office/powerpoint/2010/main" val="540275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394B070-6D78-10A4-831E-EB4E38CBAD29}"/>
              </a:ext>
            </a:extLst>
          </p:cNvPr>
          <p:cNvSpPr>
            <a:spLocks noGrp="1"/>
          </p:cNvSpPr>
          <p:nvPr>
            <p:ph type="body" sz="quarter" idx="10"/>
          </p:nvPr>
        </p:nvSpPr>
        <p:spPr/>
        <p:txBody>
          <a:bodyPr/>
          <a:lstStyle/>
          <a:p>
            <a:endParaRPr lang="fr-FR"/>
          </a:p>
        </p:txBody>
      </p:sp>
      <p:sp>
        <p:nvSpPr>
          <p:cNvPr id="3" name="Titre 2">
            <a:extLst>
              <a:ext uri="{FF2B5EF4-FFF2-40B4-BE49-F238E27FC236}">
                <a16:creationId xmlns:a16="http://schemas.microsoft.com/office/drawing/2014/main" id="{84C3CCC4-AA0B-5357-223B-58160BF5DB88}"/>
              </a:ext>
            </a:extLst>
          </p:cNvPr>
          <p:cNvSpPr>
            <a:spLocks noGrp="1"/>
          </p:cNvSpPr>
          <p:nvPr>
            <p:ph type="title"/>
          </p:nvPr>
        </p:nvSpPr>
        <p:spPr>
          <a:xfrm>
            <a:off x="2940224" y="1893135"/>
            <a:ext cx="8554285" cy="4294940"/>
          </a:xfrm>
        </p:spPr>
        <p:txBody>
          <a:bodyPr>
            <a:noAutofit/>
          </a:bodyPr>
          <a:lstStyle/>
          <a:p>
            <a:r>
              <a:rPr lang="fr-FR" dirty="0"/>
              <a:t>1/ contexte du projet-innovation </a:t>
            </a:r>
            <a:br>
              <a:rPr lang="fr-FR" dirty="0"/>
            </a:br>
            <a:r>
              <a:rPr lang="fr-FR" dirty="0"/>
              <a:t/>
            </a:r>
            <a:br>
              <a:rPr lang="fr-FR" dirty="0"/>
            </a:br>
            <a:endParaRPr lang="fr-FR" dirty="0"/>
          </a:p>
        </p:txBody>
      </p:sp>
      <p:sp>
        <p:nvSpPr>
          <p:cNvPr id="4" name="Espace réservé du texte 3">
            <a:extLst>
              <a:ext uri="{FF2B5EF4-FFF2-40B4-BE49-F238E27FC236}">
                <a16:creationId xmlns:a16="http://schemas.microsoft.com/office/drawing/2014/main" id="{1EECB95E-537C-1098-6036-B3E3B9808926}"/>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285121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822450" y="3368675"/>
            <a:ext cx="9348788" cy="3886200"/>
          </a:xfrm>
        </p:spPr>
        <p:txBody>
          <a:bodyPr>
            <a:noAutofit/>
          </a:bodyPr>
          <a:lstStyle/>
          <a:p>
            <a:r>
              <a:rPr lang="fr-FR" dirty="0">
                <a:solidFill>
                  <a:srgbClr val="1D284C"/>
                </a:solidFill>
                <a:latin typeface="Gotham"/>
              </a:rPr>
              <a:t>Pour passer un cap difficile, il suffit parfois d'une Passerelle</a:t>
            </a:r>
            <a:endParaRPr lang="fr-FR" dirty="0"/>
          </a:p>
        </p:txBody>
      </p:sp>
      <p:pic>
        <p:nvPicPr>
          <p:cNvPr id="7" name="Image 6"/>
          <p:cNvPicPr>
            <a:picLocks noChangeAspect="1"/>
          </p:cNvPicPr>
          <p:nvPr/>
        </p:nvPicPr>
        <p:blipFill>
          <a:blip r:embed="rId2"/>
          <a:stretch>
            <a:fillRect/>
          </a:stretch>
        </p:blipFill>
        <p:spPr>
          <a:xfrm>
            <a:off x="11957050" y="1235075"/>
            <a:ext cx="6172200" cy="9258300"/>
          </a:xfrm>
          <a:prstGeom prst="rect">
            <a:avLst/>
          </a:prstGeom>
        </p:spPr>
      </p:pic>
    </p:spTree>
    <p:extLst>
      <p:ext uri="{BB962C8B-B14F-4D97-AF65-F5344CB8AC3E}">
        <p14:creationId xmlns:p14="http://schemas.microsoft.com/office/powerpoint/2010/main" val="3244125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CONTEXTE ET HISTORIQUE </a:t>
            </a:r>
            <a:endParaRPr lang="fr-FR" dirty="0"/>
          </a:p>
        </p:txBody>
      </p:sp>
      <p:sp>
        <p:nvSpPr>
          <p:cNvPr id="5" name="Espace réservé du texte 6"/>
          <p:cNvSpPr>
            <a:spLocks noGrp="1"/>
          </p:cNvSpPr>
          <p:nvPr>
            <p:ph type="body" sz="quarter" idx="10"/>
          </p:nvPr>
        </p:nvSpPr>
        <p:spPr>
          <a:xfrm>
            <a:off x="1740835" y="4511675"/>
            <a:ext cx="6553200" cy="2895600"/>
          </a:xfrm>
        </p:spPr>
        <p:txBody>
          <a:bodyPr/>
          <a:lstStyle/>
          <a:p>
            <a:pPr algn="ctr">
              <a:lnSpc>
                <a:spcPct val="100000"/>
              </a:lnSpc>
            </a:pPr>
            <a:r>
              <a:rPr lang="fr-FR" sz="3600" dirty="0">
                <a:solidFill>
                  <a:srgbClr val="333333"/>
                </a:solidFill>
                <a:latin typeface="Noto Serif"/>
              </a:rPr>
              <a:t>Nés au </a:t>
            </a:r>
            <a:endParaRPr lang="fr-FR" sz="3600" dirty="0" smtClean="0">
              <a:solidFill>
                <a:srgbClr val="333333"/>
              </a:solidFill>
              <a:latin typeface="Noto Serif"/>
            </a:endParaRPr>
          </a:p>
          <a:p>
            <a:pPr algn="ctr">
              <a:lnSpc>
                <a:spcPct val="100000"/>
              </a:lnSpc>
            </a:pPr>
            <a:r>
              <a:rPr lang="fr-FR" sz="3600" b="1" dirty="0" smtClean="0">
                <a:solidFill>
                  <a:srgbClr val="333333"/>
                </a:solidFill>
                <a:latin typeface="Noto Serif"/>
              </a:rPr>
              <a:t>Crédit </a:t>
            </a:r>
            <a:r>
              <a:rPr lang="fr-FR" sz="3600" b="1" dirty="0">
                <a:solidFill>
                  <a:srgbClr val="333333"/>
                </a:solidFill>
                <a:latin typeface="Noto Serif"/>
              </a:rPr>
              <a:t>Agricole du Nord Est </a:t>
            </a:r>
            <a:r>
              <a:rPr lang="fr-FR" sz="3600" dirty="0">
                <a:solidFill>
                  <a:srgbClr val="333333"/>
                </a:solidFill>
                <a:latin typeface="Noto Serif"/>
              </a:rPr>
              <a:t>en </a:t>
            </a:r>
            <a:r>
              <a:rPr lang="fr-FR" sz="4000" b="1" dirty="0">
                <a:solidFill>
                  <a:srgbClr val="7030A0"/>
                </a:solidFill>
                <a:latin typeface="Noto Serif"/>
              </a:rPr>
              <a:t>1997</a:t>
            </a:r>
            <a:endParaRPr lang="fr-FR" sz="4000" b="1" dirty="0">
              <a:solidFill>
                <a:srgbClr val="7030A0"/>
              </a:solidFill>
            </a:endParaRPr>
          </a:p>
        </p:txBody>
      </p:sp>
      <p:sp>
        <p:nvSpPr>
          <p:cNvPr id="6" name="Graphique 30">
            <a:extLst>
              <a:ext uri="{FF2B5EF4-FFF2-40B4-BE49-F238E27FC236}">
                <a16:creationId xmlns:a16="http://schemas.microsoft.com/office/drawing/2014/main" id="{DCD7BE0E-7FEB-410C-A4EB-B8C975CC0210}"/>
              </a:ext>
            </a:extLst>
          </p:cNvPr>
          <p:cNvSpPr/>
          <p:nvPr/>
        </p:nvSpPr>
        <p:spPr>
          <a:xfrm>
            <a:off x="4184650" y="1786946"/>
            <a:ext cx="1665571" cy="2102744"/>
          </a:xfrm>
          <a:custGeom>
            <a:avLst/>
            <a:gdLst>
              <a:gd name="connsiteX0" fmla="*/ 315979 w 623359"/>
              <a:gd name="connsiteY0" fmla="*/ 437964 h 784573"/>
              <a:gd name="connsiteX1" fmla="*/ 337474 w 623359"/>
              <a:gd name="connsiteY1" fmla="*/ 445272 h 784573"/>
              <a:gd name="connsiteX2" fmla="*/ 351768 w 623359"/>
              <a:gd name="connsiteY2" fmla="*/ 473753 h 784573"/>
              <a:gd name="connsiteX3" fmla="*/ 337474 w 623359"/>
              <a:gd name="connsiteY3" fmla="*/ 502234 h 784573"/>
              <a:gd name="connsiteX4" fmla="*/ 315979 w 623359"/>
              <a:gd name="connsiteY4" fmla="*/ 509543 h 784573"/>
              <a:gd name="connsiteX5" fmla="*/ 294484 w 623359"/>
              <a:gd name="connsiteY5" fmla="*/ 502234 h 784573"/>
              <a:gd name="connsiteX6" fmla="*/ 280189 w 623359"/>
              <a:gd name="connsiteY6" fmla="*/ 473753 h 784573"/>
              <a:gd name="connsiteX7" fmla="*/ 294484 w 623359"/>
              <a:gd name="connsiteY7" fmla="*/ 445272 h 784573"/>
              <a:gd name="connsiteX8" fmla="*/ 315979 w 623359"/>
              <a:gd name="connsiteY8" fmla="*/ 437964 h 784573"/>
              <a:gd name="connsiteX9" fmla="*/ 315979 w 623359"/>
              <a:gd name="connsiteY9" fmla="*/ 245905 h 784573"/>
              <a:gd name="connsiteX10" fmla="*/ 294484 w 623359"/>
              <a:gd name="connsiteY10" fmla="*/ 267400 h 784573"/>
              <a:gd name="connsiteX11" fmla="*/ 294484 w 623359"/>
              <a:gd name="connsiteY11" fmla="*/ 398198 h 784573"/>
              <a:gd name="connsiteX12" fmla="*/ 237199 w 623359"/>
              <a:gd name="connsiteY12" fmla="*/ 473861 h 784573"/>
              <a:gd name="connsiteX13" fmla="*/ 294484 w 623359"/>
              <a:gd name="connsiteY13" fmla="*/ 549524 h 784573"/>
              <a:gd name="connsiteX14" fmla="*/ 294484 w 623359"/>
              <a:gd name="connsiteY14" fmla="*/ 582304 h 784573"/>
              <a:gd name="connsiteX15" fmla="*/ 315979 w 623359"/>
              <a:gd name="connsiteY15" fmla="*/ 603799 h 784573"/>
              <a:gd name="connsiteX16" fmla="*/ 337474 w 623359"/>
              <a:gd name="connsiteY16" fmla="*/ 582304 h 784573"/>
              <a:gd name="connsiteX17" fmla="*/ 337474 w 623359"/>
              <a:gd name="connsiteY17" fmla="*/ 549524 h 784573"/>
              <a:gd name="connsiteX18" fmla="*/ 394758 w 623359"/>
              <a:gd name="connsiteY18" fmla="*/ 473861 h 784573"/>
              <a:gd name="connsiteX19" fmla="*/ 337474 w 623359"/>
              <a:gd name="connsiteY19" fmla="*/ 398198 h 784573"/>
              <a:gd name="connsiteX20" fmla="*/ 337474 w 623359"/>
              <a:gd name="connsiteY20" fmla="*/ 267292 h 784573"/>
              <a:gd name="connsiteX21" fmla="*/ 315979 w 623359"/>
              <a:gd name="connsiteY21" fmla="*/ 245905 h 784573"/>
              <a:gd name="connsiteX22" fmla="*/ 315441 w 623359"/>
              <a:gd name="connsiteY22" fmla="*/ 201302 h 784573"/>
              <a:gd name="connsiteX23" fmla="*/ 492884 w 623359"/>
              <a:gd name="connsiteY23" fmla="*/ 267292 h 784573"/>
              <a:gd name="connsiteX24" fmla="*/ 463973 w 623359"/>
              <a:gd name="connsiteY24" fmla="*/ 296203 h 784573"/>
              <a:gd name="connsiteX25" fmla="*/ 463973 w 623359"/>
              <a:gd name="connsiteY25" fmla="*/ 326511 h 784573"/>
              <a:gd name="connsiteX26" fmla="*/ 479127 w 623359"/>
              <a:gd name="connsiteY26" fmla="*/ 332745 h 784573"/>
              <a:gd name="connsiteX27" fmla="*/ 494281 w 623359"/>
              <a:gd name="connsiteY27" fmla="*/ 326511 h 784573"/>
              <a:gd name="connsiteX28" fmla="*/ 523085 w 623359"/>
              <a:gd name="connsiteY28" fmla="*/ 297708 h 784573"/>
              <a:gd name="connsiteX29" fmla="*/ 586925 w 623359"/>
              <a:gd name="connsiteY29" fmla="*/ 452043 h 784573"/>
              <a:gd name="connsiteX30" fmla="*/ 546299 w 623359"/>
              <a:gd name="connsiteY30" fmla="*/ 452043 h 784573"/>
              <a:gd name="connsiteX31" fmla="*/ 524804 w 623359"/>
              <a:gd name="connsiteY31" fmla="*/ 473538 h 784573"/>
              <a:gd name="connsiteX32" fmla="*/ 546299 w 623359"/>
              <a:gd name="connsiteY32" fmla="*/ 495033 h 784573"/>
              <a:gd name="connsiteX33" fmla="*/ 587033 w 623359"/>
              <a:gd name="connsiteY33" fmla="*/ 495033 h 784573"/>
              <a:gd name="connsiteX34" fmla="*/ 523407 w 623359"/>
              <a:gd name="connsiteY34" fmla="*/ 649691 h 784573"/>
              <a:gd name="connsiteX35" fmla="*/ 494389 w 623359"/>
              <a:gd name="connsiteY35" fmla="*/ 620565 h 784573"/>
              <a:gd name="connsiteX36" fmla="*/ 464080 w 623359"/>
              <a:gd name="connsiteY36" fmla="*/ 620565 h 784573"/>
              <a:gd name="connsiteX37" fmla="*/ 464080 w 623359"/>
              <a:gd name="connsiteY37" fmla="*/ 650873 h 784573"/>
              <a:gd name="connsiteX38" fmla="*/ 493314 w 623359"/>
              <a:gd name="connsiteY38" fmla="*/ 680107 h 784573"/>
              <a:gd name="connsiteX39" fmla="*/ 338549 w 623359"/>
              <a:gd name="connsiteY39" fmla="*/ 745344 h 784573"/>
              <a:gd name="connsiteX40" fmla="*/ 338549 w 623359"/>
              <a:gd name="connsiteY40" fmla="*/ 702891 h 784573"/>
              <a:gd name="connsiteX41" fmla="*/ 317054 w 623359"/>
              <a:gd name="connsiteY41" fmla="*/ 681396 h 784573"/>
              <a:gd name="connsiteX42" fmla="*/ 295666 w 623359"/>
              <a:gd name="connsiteY42" fmla="*/ 702891 h 784573"/>
              <a:gd name="connsiteX43" fmla="*/ 295666 w 623359"/>
              <a:gd name="connsiteY43" fmla="*/ 745559 h 784573"/>
              <a:gd name="connsiteX44" fmla="*/ 139504 w 623359"/>
              <a:gd name="connsiteY44" fmla="*/ 681611 h 784573"/>
              <a:gd name="connsiteX45" fmla="*/ 170134 w 623359"/>
              <a:gd name="connsiteY45" fmla="*/ 650981 h 784573"/>
              <a:gd name="connsiteX46" fmla="*/ 170134 w 623359"/>
              <a:gd name="connsiteY46" fmla="*/ 620673 h 784573"/>
              <a:gd name="connsiteX47" fmla="*/ 139826 w 623359"/>
              <a:gd name="connsiteY47" fmla="*/ 620673 h 784573"/>
              <a:gd name="connsiteX48" fmla="*/ 109088 w 623359"/>
              <a:gd name="connsiteY48" fmla="*/ 651411 h 784573"/>
              <a:gd name="connsiteX49" fmla="*/ 44065 w 623359"/>
              <a:gd name="connsiteY49" fmla="*/ 495033 h 784573"/>
              <a:gd name="connsiteX50" fmla="*/ 87915 w 623359"/>
              <a:gd name="connsiteY50" fmla="*/ 495033 h 784573"/>
              <a:gd name="connsiteX51" fmla="*/ 109410 w 623359"/>
              <a:gd name="connsiteY51" fmla="*/ 473538 h 784573"/>
              <a:gd name="connsiteX52" fmla="*/ 87915 w 623359"/>
              <a:gd name="connsiteY52" fmla="*/ 452043 h 784573"/>
              <a:gd name="connsiteX53" fmla="*/ 43850 w 623359"/>
              <a:gd name="connsiteY53" fmla="*/ 452043 h 784573"/>
              <a:gd name="connsiteX54" fmla="*/ 109088 w 623359"/>
              <a:gd name="connsiteY54" fmla="*/ 295988 h 784573"/>
              <a:gd name="connsiteX55" fmla="*/ 139504 w 623359"/>
              <a:gd name="connsiteY55" fmla="*/ 326511 h 784573"/>
              <a:gd name="connsiteX56" fmla="*/ 154658 w 623359"/>
              <a:gd name="connsiteY56" fmla="*/ 332745 h 784573"/>
              <a:gd name="connsiteX57" fmla="*/ 169812 w 623359"/>
              <a:gd name="connsiteY57" fmla="*/ 326511 h 784573"/>
              <a:gd name="connsiteX58" fmla="*/ 169812 w 623359"/>
              <a:gd name="connsiteY58" fmla="*/ 296203 h 784573"/>
              <a:gd name="connsiteX59" fmla="*/ 139504 w 623359"/>
              <a:gd name="connsiteY59" fmla="*/ 265788 h 784573"/>
              <a:gd name="connsiteX60" fmla="*/ 315441 w 623359"/>
              <a:gd name="connsiteY60" fmla="*/ 201302 h 784573"/>
              <a:gd name="connsiteX61" fmla="*/ 294484 w 623359"/>
              <a:gd name="connsiteY61" fmla="*/ 159172 h 784573"/>
              <a:gd name="connsiteX62" fmla="*/ 0 w 623359"/>
              <a:gd name="connsiteY62" fmla="*/ 473753 h 784573"/>
              <a:gd name="connsiteX63" fmla="*/ 315441 w 623359"/>
              <a:gd name="connsiteY63" fmla="*/ 789194 h 784573"/>
              <a:gd name="connsiteX64" fmla="*/ 630775 w 623359"/>
              <a:gd name="connsiteY64" fmla="*/ 473753 h 784573"/>
              <a:gd name="connsiteX65" fmla="*/ 337366 w 623359"/>
              <a:gd name="connsiteY65" fmla="*/ 159172 h 784573"/>
              <a:gd name="connsiteX66" fmla="*/ 337366 w 623359"/>
              <a:gd name="connsiteY66" fmla="*/ 89420 h 784573"/>
              <a:gd name="connsiteX67" fmla="*/ 294484 w 623359"/>
              <a:gd name="connsiteY67" fmla="*/ 89420 h 784573"/>
              <a:gd name="connsiteX68" fmla="*/ 294484 w 623359"/>
              <a:gd name="connsiteY68" fmla="*/ 159172 h 784573"/>
              <a:gd name="connsiteX69" fmla="*/ 390889 w 623359"/>
              <a:gd name="connsiteY69" fmla="*/ 118331 h 784573"/>
              <a:gd name="connsiteX70" fmla="*/ 433772 w 623359"/>
              <a:gd name="connsiteY70" fmla="*/ 118331 h 784573"/>
              <a:gd name="connsiteX71" fmla="*/ 433772 w 623359"/>
              <a:gd name="connsiteY71" fmla="*/ 70504 h 784573"/>
              <a:gd name="connsiteX72" fmla="*/ 363268 w 623359"/>
              <a:gd name="connsiteY72" fmla="*/ 0 h 784573"/>
              <a:gd name="connsiteX73" fmla="*/ 268582 w 623359"/>
              <a:gd name="connsiteY73" fmla="*/ 0 h 784573"/>
              <a:gd name="connsiteX74" fmla="*/ 198078 w 623359"/>
              <a:gd name="connsiteY74" fmla="*/ 70504 h 784573"/>
              <a:gd name="connsiteX75" fmla="*/ 198078 w 623359"/>
              <a:gd name="connsiteY75" fmla="*/ 118331 h 784573"/>
              <a:gd name="connsiteX76" fmla="*/ 240961 w 623359"/>
              <a:gd name="connsiteY76" fmla="*/ 118331 h 784573"/>
              <a:gd name="connsiteX77" fmla="*/ 240961 w 623359"/>
              <a:gd name="connsiteY77" fmla="*/ 70504 h 784573"/>
              <a:gd name="connsiteX78" fmla="*/ 268582 w 623359"/>
              <a:gd name="connsiteY78" fmla="*/ 42883 h 784573"/>
              <a:gd name="connsiteX79" fmla="*/ 363268 w 623359"/>
              <a:gd name="connsiteY79" fmla="*/ 42883 h 784573"/>
              <a:gd name="connsiteX80" fmla="*/ 390889 w 623359"/>
              <a:gd name="connsiteY80" fmla="*/ 70504 h 784573"/>
              <a:gd name="connsiteX81" fmla="*/ 390889 w 623359"/>
              <a:gd name="connsiteY81" fmla="*/ 118331 h 784573"/>
              <a:gd name="connsiteX82" fmla="*/ 591654 w 623359"/>
              <a:gd name="connsiteY82" fmla="*/ 239886 h 784573"/>
              <a:gd name="connsiteX83" fmla="*/ 624972 w 623359"/>
              <a:gd name="connsiteY83" fmla="*/ 212157 h 784573"/>
              <a:gd name="connsiteX84" fmla="*/ 537164 w 623359"/>
              <a:gd name="connsiteY84" fmla="*/ 134667 h 784573"/>
              <a:gd name="connsiteX85" fmla="*/ 513842 w 623359"/>
              <a:gd name="connsiteY85" fmla="*/ 171209 h 784573"/>
              <a:gd name="connsiteX86" fmla="*/ 591654 w 623359"/>
              <a:gd name="connsiteY86" fmla="*/ 239886 h 78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23359" h="784573">
                <a:moveTo>
                  <a:pt x="315979" y="437964"/>
                </a:moveTo>
                <a:cubicBezTo>
                  <a:pt x="324039" y="437964"/>
                  <a:pt x="331455" y="440758"/>
                  <a:pt x="337474" y="445272"/>
                </a:cubicBezTo>
                <a:cubicBezTo>
                  <a:pt x="346179" y="451828"/>
                  <a:pt x="351768" y="462038"/>
                  <a:pt x="351768" y="473753"/>
                </a:cubicBezTo>
                <a:cubicBezTo>
                  <a:pt x="351768" y="485361"/>
                  <a:pt x="346072" y="495678"/>
                  <a:pt x="337474" y="502234"/>
                </a:cubicBezTo>
                <a:cubicBezTo>
                  <a:pt x="331455" y="506748"/>
                  <a:pt x="324147" y="509543"/>
                  <a:pt x="315979" y="509543"/>
                </a:cubicBezTo>
                <a:cubicBezTo>
                  <a:pt x="307918" y="509543"/>
                  <a:pt x="300502" y="506748"/>
                  <a:pt x="294484" y="502234"/>
                </a:cubicBezTo>
                <a:cubicBezTo>
                  <a:pt x="285778" y="495678"/>
                  <a:pt x="280189" y="485468"/>
                  <a:pt x="280189" y="473753"/>
                </a:cubicBezTo>
                <a:cubicBezTo>
                  <a:pt x="280189" y="462146"/>
                  <a:pt x="285886" y="451828"/>
                  <a:pt x="294484" y="445272"/>
                </a:cubicBezTo>
                <a:cubicBezTo>
                  <a:pt x="300502" y="440758"/>
                  <a:pt x="307918" y="437964"/>
                  <a:pt x="315979" y="437964"/>
                </a:cubicBezTo>
                <a:moveTo>
                  <a:pt x="315979" y="245905"/>
                </a:moveTo>
                <a:cubicBezTo>
                  <a:pt x="304156" y="245905"/>
                  <a:pt x="294484" y="255470"/>
                  <a:pt x="294484" y="267400"/>
                </a:cubicBezTo>
                <a:lnTo>
                  <a:pt x="294484" y="398198"/>
                </a:lnTo>
                <a:cubicBezTo>
                  <a:pt x="261489" y="407548"/>
                  <a:pt x="237199" y="437856"/>
                  <a:pt x="237199" y="473861"/>
                </a:cubicBezTo>
                <a:cubicBezTo>
                  <a:pt x="237199" y="509865"/>
                  <a:pt x="261381" y="540173"/>
                  <a:pt x="294484" y="549524"/>
                </a:cubicBezTo>
                <a:lnTo>
                  <a:pt x="294484" y="582304"/>
                </a:lnTo>
                <a:cubicBezTo>
                  <a:pt x="294484" y="594126"/>
                  <a:pt x="304049" y="603799"/>
                  <a:pt x="315979" y="603799"/>
                </a:cubicBezTo>
                <a:cubicBezTo>
                  <a:pt x="327909" y="603799"/>
                  <a:pt x="337474" y="594233"/>
                  <a:pt x="337474" y="582304"/>
                </a:cubicBezTo>
                <a:lnTo>
                  <a:pt x="337474" y="549524"/>
                </a:lnTo>
                <a:cubicBezTo>
                  <a:pt x="370469" y="540173"/>
                  <a:pt x="394758" y="509865"/>
                  <a:pt x="394758" y="473861"/>
                </a:cubicBezTo>
                <a:cubicBezTo>
                  <a:pt x="394758" y="437856"/>
                  <a:pt x="370469" y="407548"/>
                  <a:pt x="337474" y="398198"/>
                </a:cubicBezTo>
                <a:lnTo>
                  <a:pt x="337474" y="267292"/>
                </a:lnTo>
                <a:cubicBezTo>
                  <a:pt x="337474" y="255470"/>
                  <a:pt x="327801" y="245905"/>
                  <a:pt x="315979" y="245905"/>
                </a:cubicBezTo>
                <a:moveTo>
                  <a:pt x="315441" y="201302"/>
                </a:moveTo>
                <a:cubicBezTo>
                  <a:pt x="383151" y="201302"/>
                  <a:pt x="445165" y="226236"/>
                  <a:pt x="492884" y="267292"/>
                </a:cubicBezTo>
                <a:lnTo>
                  <a:pt x="463973" y="296203"/>
                </a:lnTo>
                <a:cubicBezTo>
                  <a:pt x="455590" y="304586"/>
                  <a:pt x="455590" y="318128"/>
                  <a:pt x="463973" y="326511"/>
                </a:cubicBezTo>
                <a:cubicBezTo>
                  <a:pt x="468164" y="330703"/>
                  <a:pt x="473646" y="332745"/>
                  <a:pt x="479127" y="332745"/>
                </a:cubicBezTo>
                <a:cubicBezTo>
                  <a:pt x="484608" y="332745"/>
                  <a:pt x="490089" y="330703"/>
                  <a:pt x="494281" y="326511"/>
                </a:cubicBezTo>
                <a:lnTo>
                  <a:pt x="523085" y="297708"/>
                </a:lnTo>
                <a:cubicBezTo>
                  <a:pt x="558981" y="340053"/>
                  <a:pt x="582304" y="393469"/>
                  <a:pt x="586925" y="452043"/>
                </a:cubicBezTo>
                <a:lnTo>
                  <a:pt x="546299" y="452043"/>
                </a:lnTo>
                <a:cubicBezTo>
                  <a:pt x="534477" y="452043"/>
                  <a:pt x="524804" y="461608"/>
                  <a:pt x="524804" y="473538"/>
                </a:cubicBezTo>
                <a:cubicBezTo>
                  <a:pt x="524804" y="485361"/>
                  <a:pt x="534370" y="495033"/>
                  <a:pt x="546299" y="495033"/>
                </a:cubicBezTo>
                <a:lnTo>
                  <a:pt x="587033" y="495033"/>
                </a:lnTo>
                <a:cubicBezTo>
                  <a:pt x="582519" y="553715"/>
                  <a:pt x="559304" y="607238"/>
                  <a:pt x="523407" y="649691"/>
                </a:cubicBezTo>
                <a:lnTo>
                  <a:pt x="494389" y="620565"/>
                </a:lnTo>
                <a:cubicBezTo>
                  <a:pt x="486005" y="612182"/>
                  <a:pt x="472463" y="612182"/>
                  <a:pt x="464080" y="620565"/>
                </a:cubicBezTo>
                <a:cubicBezTo>
                  <a:pt x="455697" y="628948"/>
                  <a:pt x="455697" y="642490"/>
                  <a:pt x="464080" y="650873"/>
                </a:cubicBezTo>
                <a:lnTo>
                  <a:pt x="493314" y="680107"/>
                </a:lnTo>
                <a:cubicBezTo>
                  <a:pt x="450968" y="716648"/>
                  <a:pt x="397445" y="740400"/>
                  <a:pt x="338549" y="745344"/>
                </a:cubicBezTo>
                <a:lnTo>
                  <a:pt x="338549" y="702891"/>
                </a:lnTo>
                <a:cubicBezTo>
                  <a:pt x="338549" y="691069"/>
                  <a:pt x="328983" y="681396"/>
                  <a:pt x="317054" y="681396"/>
                </a:cubicBezTo>
                <a:cubicBezTo>
                  <a:pt x="305231" y="681396"/>
                  <a:pt x="295666" y="690962"/>
                  <a:pt x="295666" y="702891"/>
                </a:cubicBezTo>
                <a:lnTo>
                  <a:pt x="295666" y="745559"/>
                </a:lnTo>
                <a:cubicBezTo>
                  <a:pt x="236339" y="741260"/>
                  <a:pt x="182279" y="717938"/>
                  <a:pt x="139504" y="681611"/>
                </a:cubicBezTo>
                <a:lnTo>
                  <a:pt x="170134" y="650981"/>
                </a:lnTo>
                <a:cubicBezTo>
                  <a:pt x="178517" y="642598"/>
                  <a:pt x="178517" y="629056"/>
                  <a:pt x="170134" y="620673"/>
                </a:cubicBezTo>
                <a:cubicBezTo>
                  <a:pt x="161751" y="612289"/>
                  <a:pt x="148209" y="612289"/>
                  <a:pt x="139826" y="620673"/>
                </a:cubicBezTo>
                <a:lnTo>
                  <a:pt x="109088" y="651411"/>
                </a:lnTo>
                <a:cubicBezTo>
                  <a:pt x="72331" y="608743"/>
                  <a:pt x="48579" y="554575"/>
                  <a:pt x="44065" y="495033"/>
                </a:cubicBezTo>
                <a:lnTo>
                  <a:pt x="87915" y="495033"/>
                </a:lnTo>
                <a:cubicBezTo>
                  <a:pt x="99738" y="495033"/>
                  <a:pt x="109410" y="485468"/>
                  <a:pt x="109410" y="473538"/>
                </a:cubicBezTo>
                <a:cubicBezTo>
                  <a:pt x="109410" y="461716"/>
                  <a:pt x="99845" y="452043"/>
                  <a:pt x="87915" y="452043"/>
                </a:cubicBezTo>
                <a:lnTo>
                  <a:pt x="43850" y="452043"/>
                </a:lnTo>
                <a:cubicBezTo>
                  <a:pt x="48579" y="392716"/>
                  <a:pt x="72331" y="338656"/>
                  <a:pt x="109088" y="295988"/>
                </a:cubicBezTo>
                <a:lnTo>
                  <a:pt x="139504" y="326511"/>
                </a:lnTo>
                <a:cubicBezTo>
                  <a:pt x="143695" y="330703"/>
                  <a:pt x="149176" y="332745"/>
                  <a:pt x="154658" y="332745"/>
                </a:cubicBezTo>
                <a:cubicBezTo>
                  <a:pt x="160139" y="332745"/>
                  <a:pt x="165620" y="330703"/>
                  <a:pt x="169812" y="326511"/>
                </a:cubicBezTo>
                <a:cubicBezTo>
                  <a:pt x="178195" y="318128"/>
                  <a:pt x="178195" y="304586"/>
                  <a:pt x="169812" y="296203"/>
                </a:cubicBezTo>
                <a:lnTo>
                  <a:pt x="139504" y="265788"/>
                </a:lnTo>
                <a:cubicBezTo>
                  <a:pt x="187115" y="225592"/>
                  <a:pt x="248484" y="201302"/>
                  <a:pt x="315441" y="201302"/>
                </a:cubicBezTo>
                <a:moveTo>
                  <a:pt x="294484" y="159172"/>
                </a:moveTo>
                <a:cubicBezTo>
                  <a:pt x="130046" y="169919"/>
                  <a:pt x="0" y="306628"/>
                  <a:pt x="0" y="473753"/>
                </a:cubicBezTo>
                <a:cubicBezTo>
                  <a:pt x="0" y="647971"/>
                  <a:pt x="141223" y="789194"/>
                  <a:pt x="315441" y="789194"/>
                </a:cubicBezTo>
                <a:cubicBezTo>
                  <a:pt x="489552" y="789194"/>
                  <a:pt x="630775" y="647971"/>
                  <a:pt x="630775" y="473753"/>
                </a:cubicBezTo>
                <a:cubicBezTo>
                  <a:pt x="630775" y="306951"/>
                  <a:pt x="501267" y="170564"/>
                  <a:pt x="337366" y="159172"/>
                </a:cubicBezTo>
                <a:lnTo>
                  <a:pt x="337366" y="89420"/>
                </a:lnTo>
                <a:lnTo>
                  <a:pt x="294484" y="89420"/>
                </a:lnTo>
                <a:lnTo>
                  <a:pt x="294484" y="159172"/>
                </a:lnTo>
                <a:close/>
                <a:moveTo>
                  <a:pt x="390889" y="118331"/>
                </a:moveTo>
                <a:lnTo>
                  <a:pt x="433772" y="118331"/>
                </a:lnTo>
                <a:lnTo>
                  <a:pt x="433772" y="70504"/>
                </a:lnTo>
                <a:cubicBezTo>
                  <a:pt x="433772" y="31598"/>
                  <a:pt x="402174" y="0"/>
                  <a:pt x="363268" y="0"/>
                </a:cubicBezTo>
                <a:lnTo>
                  <a:pt x="268582" y="0"/>
                </a:lnTo>
                <a:cubicBezTo>
                  <a:pt x="229676" y="0"/>
                  <a:pt x="198078" y="31598"/>
                  <a:pt x="198078" y="70504"/>
                </a:cubicBezTo>
                <a:lnTo>
                  <a:pt x="198078" y="118331"/>
                </a:lnTo>
                <a:lnTo>
                  <a:pt x="240961" y="118331"/>
                </a:lnTo>
                <a:lnTo>
                  <a:pt x="240961" y="70504"/>
                </a:lnTo>
                <a:cubicBezTo>
                  <a:pt x="240961" y="55350"/>
                  <a:pt x="253320" y="42883"/>
                  <a:pt x="268582" y="42883"/>
                </a:cubicBezTo>
                <a:lnTo>
                  <a:pt x="363268" y="42883"/>
                </a:lnTo>
                <a:cubicBezTo>
                  <a:pt x="378422" y="42883"/>
                  <a:pt x="390889" y="55243"/>
                  <a:pt x="390889" y="70504"/>
                </a:cubicBezTo>
                <a:lnTo>
                  <a:pt x="390889" y="118331"/>
                </a:lnTo>
                <a:close/>
                <a:moveTo>
                  <a:pt x="591654" y="239886"/>
                </a:moveTo>
                <a:lnTo>
                  <a:pt x="624972" y="212157"/>
                </a:lnTo>
                <a:cubicBezTo>
                  <a:pt x="599715" y="182171"/>
                  <a:pt x="570159" y="156162"/>
                  <a:pt x="537164" y="134667"/>
                </a:cubicBezTo>
                <a:lnTo>
                  <a:pt x="513842" y="171209"/>
                </a:lnTo>
                <a:cubicBezTo>
                  <a:pt x="543075" y="190232"/>
                  <a:pt x="569192" y="213339"/>
                  <a:pt x="591654" y="239886"/>
                </a:cubicBezTo>
              </a:path>
            </a:pathLst>
          </a:custGeom>
          <a:solidFill>
            <a:schemeClr val="bg1">
              <a:lumMod val="50000"/>
            </a:schemeClr>
          </a:solidFill>
          <a:ln w="10655" cap="flat">
            <a:solidFill>
              <a:srgbClr val="7030A0"/>
            </a:solidFill>
            <a:prstDash val="solid"/>
            <a:miter/>
          </a:ln>
        </p:spPr>
        <p:txBody>
          <a:bodyPr rtlCol="0" anchor="ctr"/>
          <a:lstStyle/>
          <a:p>
            <a:endParaRPr lang="en-GB" sz="3200">
              <a:solidFill>
                <a:srgbClr val="00B050"/>
              </a:solidFill>
            </a:endParaRPr>
          </a:p>
        </p:txBody>
      </p:sp>
      <p:sp>
        <p:nvSpPr>
          <p:cNvPr id="7" name="Holder 3">
            <a:extLst>
              <a:ext uri="{FF2B5EF4-FFF2-40B4-BE49-F238E27FC236}">
                <a16:creationId xmlns:a16="http://schemas.microsoft.com/office/drawing/2014/main" id="{E9339F24-BF09-45C9-92E2-7A1C075ED082}"/>
              </a:ext>
            </a:extLst>
          </p:cNvPr>
          <p:cNvSpPr>
            <a:spLocks noGrp="1"/>
          </p:cNvSpPr>
          <p:nvPr>
            <p:ph type="body" idx="10" hasCustomPrompt="1"/>
          </p:nvPr>
        </p:nvSpPr>
        <p:spPr>
          <a:xfrm>
            <a:off x="2127250" y="8855075"/>
            <a:ext cx="7848600" cy="1524000"/>
          </a:xfrm>
          <a:prstGeom prst="rect">
            <a:avLst/>
          </a:prstGeom>
        </p:spPr>
        <p:txBody>
          <a:bodyPr lIns="0" tIns="0" rIns="0" bIns="0"/>
          <a:lstStyle>
            <a:lvl1pPr marL="0" marR="0" indent="0" algn="ctr" defTabSz="914400" eaLnBrk="1" fontAlgn="auto" latinLnBrk="0" hangingPunct="1">
              <a:lnSpc>
                <a:spcPts val="2500"/>
              </a:lnSpc>
              <a:spcBef>
                <a:spcPts val="0"/>
              </a:spcBef>
              <a:spcAft>
                <a:spcPts val="300"/>
              </a:spcAft>
              <a:buClrTx/>
              <a:buSzTx/>
              <a:buFont typeface="Arial" panose="020B0604020202020204" pitchFamily="34" charset="0"/>
              <a:buNone/>
              <a:tabLst/>
              <a:defRPr sz="1650" b="0" i="0" kern="1200" spc="0" baseline="0">
                <a:solidFill>
                  <a:schemeClr val="accent3"/>
                </a:solidFill>
                <a:latin typeface="Montserrat" panose="00000500000000000000" pitchFamily="2" charset="0"/>
                <a:ea typeface="+mn-ea"/>
                <a:cs typeface="Arial"/>
              </a:defRPr>
            </a:lvl1pPr>
          </a:lstStyle>
          <a:p>
            <a:endParaRPr lang="fr-FR" sz="3600" spc="50" dirty="0" smtClean="0">
              <a:solidFill>
                <a:srgbClr val="333333"/>
              </a:solidFill>
              <a:latin typeface="Noto Serif"/>
            </a:endParaRPr>
          </a:p>
          <a:p>
            <a:pPr>
              <a:lnSpc>
                <a:spcPct val="100000"/>
              </a:lnSpc>
              <a:spcAft>
                <a:spcPts val="0"/>
              </a:spcAft>
            </a:pPr>
            <a:r>
              <a:rPr lang="fr-FR" sz="3600" spc="50" dirty="0" smtClean="0">
                <a:solidFill>
                  <a:srgbClr val="333333"/>
                </a:solidFill>
                <a:latin typeface="Noto Serif"/>
              </a:rPr>
              <a:t>En </a:t>
            </a:r>
            <a:r>
              <a:rPr lang="fr-FR" sz="3600" spc="50" dirty="0">
                <a:solidFill>
                  <a:srgbClr val="333333"/>
                </a:solidFill>
                <a:latin typeface="Noto Serif"/>
              </a:rPr>
              <a:t>2021, </a:t>
            </a:r>
            <a:r>
              <a:rPr lang="fr-FR" sz="3600" spc="50" dirty="0" smtClean="0">
                <a:solidFill>
                  <a:srgbClr val="333333"/>
                </a:solidFill>
                <a:latin typeface="Noto Serif"/>
              </a:rPr>
              <a:t>35/39 </a:t>
            </a:r>
            <a:r>
              <a:rPr lang="fr-FR" sz="3600" spc="50" dirty="0">
                <a:solidFill>
                  <a:srgbClr val="333333"/>
                </a:solidFill>
                <a:latin typeface="Noto Serif"/>
              </a:rPr>
              <a:t>caisses </a:t>
            </a:r>
            <a:r>
              <a:rPr lang="fr-FR" sz="3600" spc="50" dirty="0" smtClean="0">
                <a:solidFill>
                  <a:srgbClr val="333333"/>
                </a:solidFill>
                <a:latin typeface="Noto Serif"/>
              </a:rPr>
              <a:t>l’avaient </a:t>
            </a:r>
            <a:r>
              <a:rPr lang="fr-FR" sz="3600" spc="50" dirty="0">
                <a:solidFill>
                  <a:srgbClr val="333333"/>
                </a:solidFill>
                <a:latin typeface="Noto Serif"/>
              </a:rPr>
              <a:t>déployé</a:t>
            </a:r>
          </a:p>
        </p:txBody>
      </p:sp>
      <p:sp>
        <p:nvSpPr>
          <p:cNvPr id="13" name="Graphique 45">
            <a:extLst>
              <a:ext uri="{FF2B5EF4-FFF2-40B4-BE49-F238E27FC236}">
                <a16:creationId xmlns:a16="http://schemas.microsoft.com/office/drawing/2014/main" id="{797B4B8F-5B76-429A-A15A-83E49ACCD4B1}"/>
              </a:ext>
            </a:extLst>
          </p:cNvPr>
          <p:cNvSpPr/>
          <p:nvPr/>
        </p:nvSpPr>
        <p:spPr>
          <a:xfrm>
            <a:off x="3999656" y="6797675"/>
            <a:ext cx="2051894" cy="1783915"/>
          </a:xfrm>
          <a:custGeom>
            <a:avLst/>
            <a:gdLst>
              <a:gd name="connsiteX0" fmla="*/ 313937 w 773825"/>
              <a:gd name="connsiteY0" fmla="*/ 539098 h 773825"/>
              <a:gd name="connsiteX1" fmla="*/ 386268 w 773825"/>
              <a:gd name="connsiteY1" fmla="*/ 489015 h 773825"/>
              <a:gd name="connsiteX2" fmla="*/ 389599 w 773825"/>
              <a:gd name="connsiteY2" fmla="*/ 488907 h 773825"/>
              <a:gd name="connsiteX3" fmla="*/ 462146 w 773825"/>
              <a:gd name="connsiteY3" fmla="*/ 539098 h 773825"/>
              <a:gd name="connsiteX4" fmla="*/ 473430 w 773825"/>
              <a:gd name="connsiteY4" fmla="*/ 542323 h 773825"/>
              <a:gd name="connsiteX5" fmla="*/ 491379 w 773825"/>
              <a:gd name="connsiteY5" fmla="*/ 532435 h 773825"/>
              <a:gd name="connsiteX6" fmla="*/ 494066 w 773825"/>
              <a:gd name="connsiteY6" fmla="*/ 516421 h 773825"/>
              <a:gd name="connsiteX7" fmla="*/ 484823 w 773825"/>
              <a:gd name="connsiteY7" fmla="*/ 503201 h 773825"/>
              <a:gd name="connsiteX8" fmla="*/ 410235 w 773825"/>
              <a:gd name="connsiteY8" fmla="*/ 451613 h 773825"/>
              <a:gd name="connsiteX9" fmla="*/ 408730 w 773825"/>
              <a:gd name="connsiteY9" fmla="*/ 448819 h 773825"/>
              <a:gd name="connsiteX10" fmla="*/ 408730 w 773825"/>
              <a:gd name="connsiteY10" fmla="*/ 362516 h 773825"/>
              <a:gd name="connsiteX11" fmla="*/ 387557 w 773825"/>
              <a:gd name="connsiteY11" fmla="*/ 341343 h 773825"/>
              <a:gd name="connsiteX12" fmla="*/ 366385 w 773825"/>
              <a:gd name="connsiteY12" fmla="*/ 362516 h 773825"/>
              <a:gd name="connsiteX13" fmla="*/ 366385 w 773825"/>
              <a:gd name="connsiteY13" fmla="*/ 449356 h 773825"/>
              <a:gd name="connsiteX14" fmla="*/ 364773 w 773825"/>
              <a:gd name="connsiteY14" fmla="*/ 452151 h 773825"/>
              <a:gd name="connsiteX15" fmla="*/ 291152 w 773825"/>
              <a:gd name="connsiteY15" fmla="*/ 502987 h 773825"/>
              <a:gd name="connsiteX16" fmla="*/ 281801 w 773825"/>
              <a:gd name="connsiteY16" fmla="*/ 516314 h 773825"/>
              <a:gd name="connsiteX17" fmla="*/ 284596 w 773825"/>
              <a:gd name="connsiteY17" fmla="*/ 532327 h 773825"/>
              <a:gd name="connsiteX18" fmla="*/ 313937 w 773825"/>
              <a:gd name="connsiteY18" fmla="*/ 539098 h 773825"/>
              <a:gd name="connsiteX19" fmla="*/ 85766 w 773825"/>
              <a:gd name="connsiteY19" fmla="*/ 639588 h 773825"/>
              <a:gd name="connsiteX20" fmla="*/ 0 w 773825"/>
              <a:gd name="connsiteY20" fmla="*/ 725461 h 773825"/>
              <a:gd name="connsiteX21" fmla="*/ 0 w 773825"/>
              <a:gd name="connsiteY21" fmla="*/ 779629 h 773825"/>
              <a:gd name="connsiteX22" fmla="*/ 42883 w 773825"/>
              <a:gd name="connsiteY22" fmla="*/ 779629 h 773825"/>
              <a:gd name="connsiteX23" fmla="*/ 42883 w 773825"/>
              <a:gd name="connsiteY23" fmla="*/ 725461 h 773825"/>
              <a:gd name="connsiteX24" fmla="*/ 85766 w 773825"/>
              <a:gd name="connsiteY24" fmla="*/ 682579 h 773825"/>
              <a:gd name="connsiteX25" fmla="*/ 224302 w 773825"/>
              <a:gd name="connsiteY25" fmla="*/ 682579 h 773825"/>
              <a:gd name="connsiteX26" fmla="*/ 267185 w 773825"/>
              <a:gd name="connsiteY26" fmla="*/ 725461 h 773825"/>
              <a:gd name="connsiteX27" fmla="*/ 267185 w 773825"/>
              <a:gd name="connsiteY27" fmla="*/ 779629 h 773825"/>
              <a:gd name="connsiteX28" fmla="*/ 310067 w 773825"/>
              <a:gd name="connsiteY28" fmla="*/ 779629 h 773825"/>
              <a:gd name="connsiteX29" fmla="*/ 310067 w 773825"/>
              <a:gd name="connsiteY29" fmla="*/ 725461 h 773825"/>
              <a:gd name="connsiteX30" fmla="*/ 224302 w 773825"/>
              <a:gd name="connsiteY30" fmla="*/ 639588 h 773825"/>
              <a:gd name="connsiteX31" fmla="*/ 85766 w 773825"/>
              <a:gd name="connsiteY31" fmla="*/ 639588 h 773825"/>
              <a:gd name="connsiteX32" fmla="*/ 198830 w 773825"/>
              <a:gd name="connsiteY32" fmla="*/ 514486 h 773825"/>
              <a:gd name="connsiteX33" fmla="*/ 153153 w 773825"/>
              <a:gd name="connsiteY33" fmla="*/ 560164 h 773825"/>
              <a:gd name="connsiteX34" fmla="*/ 107368 w 773825"/>
              <a:gd name="connsiteY34" fmla="*/ 514486 h 773825"/>
              <a:gd name="connsiteX35" fmla="*/ 153153 w 773825"/>
              <a:gd name="connsiteY35" fmla="*/ 468702 h 773825"/>
              <a:gd name="connsiteX36" fmla="*/ 198830 w 773825"/>
              <a:gd name="connsiteY36" fmla="*/ 514486 h 773825"/>
              <a:gd name="connsiteX37" fmla="*/ 241713 w 773825"/>
              <a:gd name="connsiteY37" fmla="*/ 514486 h 773825"/>
              <a:gd name="connsiteX38" fmla="*/ 153153 w 773825"/>
              <a:gd name="connsiteY38" fmla="*/ 425819 h 773825"/>
              <a:gd name="connsiteX39" fmla="*/ 64485 w 773825"/>
              <a:gd name="connsiteY39" fmla="*/ 514486 h 773825"/>
              <a:gd name="connsiteX40" fmla="*/ 153153 w 773825"/>
              <a:gd name="connsiteY40" fmla="*/ 603154 h 773825"/>
              <a:gd name="connsiteX41" fmla="*/ 241713 w 773825"/>
              <a:gd name="connsiteY41" fmla="*/ 514486 h 773825"/>
              <a:gd name="connsiteX42" fmla="*/ 431730 w 773825"/>
              <a:gd name="connsiteY42" fmla="*/ 88668 h 773825"/>
              <a:gd name="connsiteX43" fmla="*/ 386053 w 773825"/>
              <a:gd name="connsiteY43" fmla="*/ 134452 h 773825"/>
              <a:gd name="connsiteX44" fmla="*/ 340376 w 773825"/>
              <a:gd name="connsiteY44" fmla="*/ 88668 h 773825"/>
              <a:gd name="connsiteX45" fmla="*/ 386053 w 773825"/>
              <a:gd name="connsiteY45" fmla="*/ 42990 h 773825"/>
              <a:gd name="connsiteX46" fmla="*/ 431730 w 773825"/>
              <a:gd name="connsiteY46" fmla="*/ 88668 h 773825"/>
              <a:gd name="connsiteX47" fmla="*/ 474613 w 773825"/>
              <a:gd name="connsiteY47" fmla="*/ 88668 h 773825"/>
              <a:gd name="connsiteX48" fmla="*/ 386053 w 773825"/>
              <a:gd name="connsiteY48" fmla="*/ 0 h 773825"/>
              <a:gd name="connsiteX49" fmla="*/ 297385 w 773825"/>
              <a:gd name="connsiteY49" fmla="*/ 88668 h 773825"/>
              <a:gd name="connsiteX50" fmla="*/ 386053 w 773825"/>
              <a:gd name="connsiteY50" fmla="*/ 177335 h 773825"/>
              <a:gd name="connsiteX51" fmla="*/ 474613 w 773825"/>
              <a:gd name="connsiteY51" fmla="*/ 88668 h 773825"/>
              <a:gd name="connsiteX52" fmla="*/ 500192 w 773825"/>
              <a:gd name="connsiteY52" fmla="*/ 348759 h 773825"/>
              <a:gd name="connsiteX53" fmla="*/ 543075 w 773825"/>
              <a:gd name="connsiteY53" fmla="*/ 348759 h 773825"/>
              <a:gd name="connsiteX54" fmla="*/ 543075 w 773825"/>
              <a:gd name="connsiteY54" fmla="*/ 299535 h 773825"/>
              <a:gd name="connsiteX55" fmla="*/ 457309 w 773825"/>
              <a:gd name="connsiteY55" fmla="*/ 213662 h 773825"/>
              <a:gd name="connsiteX56" fmla="*/ 318773 w 773825"/>
              <a:gd name="connsiteY56" fmla="*/ 213662 h 773825"/>
              <a:gd name="connsiteX57" fmla="*/ 233007 w 773825"/>
              <a:gd name="connsiteY57" fmla="*/ 299535 h 773825"/>
              <a:gd name="connsiteX58" fmla="*/ 233007 w 773825"/>
              <a:gd name="connsiteY58" fmla="*/ 348759 h 773825"/>
              <a:gd name="connsiteX59" fmla="*/ 275890 w 773825"/>
              <a:gd name="connsiteY59" fmla="*/ 348759 h 773825"/>
              <a:gd name="connsiteX60" fmla="*/ 275890 w 773825"/>
              <a:gd name="connsiteY60" fmla="*/ 299535 h 773825"/>
              <a:gd name="connsiteX61" fmla="*/ 318773 w 773825"/>
              <a:gd name="connsiteY61" fmla="*/ 256652 h 773825"/>
              <a:gd name="connsiteX62" fmla="*/ 457309 w 773825"/>
              <a:gd name="connsiteY62" fmla="*/ 256652 h 773825"/>
              <a:gd name="connsiteX63" fmla="*/ 500192 w 773825"/>
              <a:gd name="connsiteY63" fmla="*/ 299535 h 773825"/>
              <a:gd name="connsiteX64" fmla="*/ 500192 w 773825"/>
              <a:gd name="connsiteY64" fmla="*/ 348759 h 773825"/>
              <a:gd name="connsiteX65" fmla="*/ 664630 w 773825"/>
              <a:gd name="connsiteY65" fmla="*/ 514486 h 773825"/>
              <a:gd name="connsiteX66" fmla="*/ 618953 w 773825"/>
              <a:gd name="connsiteY66" fmla="*/ 560164 h 773825"/>
              <a:gd name="connsiteX67" fmla="*/ 573275 w 773825"/>
              <a:gd name="connsiteY67" fmla="*/ 514486 h 773825"/>
              <a:gd name="connsiteX68" fmla="*/ 618953 w 773825"/>
              <a:gd name="connsiteY68" fmla="*/ 468702 h 773825"/>
              <a:gd name="connsiteX69" fmla="*/ 664630 w 773825"/>
              <a:gd name="connsiteY69" fmla="*/ 514486 h 773825"/>
              <a:gd name="connsiteX70" fmla="*/ 707513 w 773825"/>
              <a:gd name="connsiteY70" fmla="*/ 514486 h 773825"/>
              <a:gd name="connsiteX71" fmla="*/ 618953 w 773825"/>
              <a:gd name="connsiteY71" fmla="*/ 425819 h 773825"/>
              <a:gd name="connsiteX72" fmla="*/ 530285 w 773825"/>
              <a:gd name="connsiteY72" fmla="*/ 514486 h 773825"/>
              <a:gd name="connsiteX73" fmla="*/ 618953 w 773825"/>
              <a:gd name="connsiteY73" fmla="*/ 603154 h 773825"/>
              <a:gd name="connsiteX74" fmla="*/ 707513 w 773825"/>
              <a:gd name="connsiteY74" fmla="*/ 514486 h 773825"/>
              <a:gd name="connsiteX75" fmla="*/ 775975 w 773825"/>
              <a:gd name="connsiteY75" fmla="*/ 779522 h 773825"/>
              <a:gd name="connsiteX76" fmla="*/ 775975 w 773825"/>
              <a:gd name="connsiteY76" fmla="*/ 725461 h 773825"/>
              <a:gd name="connsiteX77" fmla="*/ 690209 w 773825"/>
              <a:gd name="connsiteY77" fmla="*/ 639588 h 773825"/>
              <a:gd name="connsiteX78" fmla="*/ 551673 w 773825"/>
              <a:gd name="connsiteY78" fmla="*/ 639588 h 773825"/>
              <a:gd name="connsiteX79" fmla="*/ 465907 w 773825"/>
              <a:gd name="connsiteY79" fmla="*/ 725461 h 773825"/>
              <a:gd name="connsiteX80" fmla="*/ 465907 w 773825"/>
              <a:gd name="connsiteY80" fmla="*/ 779629 h 773825"/>
              <a:gd name="connsiteX81" fmla="*/ 508790 w 773825"/>
              <a:gd name="connsiteY81" fmla="*/ 779629 h 773825"/>
              <a:gd name="connsiteX82" fmla="*/ 508790 w 773825"/>
              <a:gd name="connsiteY82" fmla="*/ 725461 h 773825"/>
              <a:gd name="connsiteX83" fmla="*/ 551673 w 773825"/>
              <a:gd name="connsiteY83" fmla="*/ 682579 h 773825"/>
              <a:gd name="connsiteX84" fmla="*/ 690209 w 773825"/>
              <a:gd name="connsiteY84" fmla="*/ 682579 h 773825"/>
              <a:gd name="connsiteX85" fmla="*/ 733092 w 773825"/>
              <a:gd name="connsiteY85" fmla="*/ 725461 h 773825"/>
              <a:gd name="connsiteX86" fmla="*/ 733092 w 773825"/>
              <a:gd name="connsiteY86" fmla="*/ 779629 h 773825"/>
              <a:gd name="connsiteX87" fmla="*/ 775975 w 773825"/>
              <a:gd name="connsiteY87" fmla="*/ 779629 h 77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773825" h="773825">
                <a:moveTo>
                  <a:pt x="313937" y="539098"/>
                </a:moveTo>
                <a:lnTo>
                  <a:pt x="386268" y="489015"/>
                </a:lnTo>
                <a:cubicBezTo>
                  <a:pt x="387342" y="488370"/>
                  <a:pt x="388740" y="488370"/>
                  <a:pt x="389599" y="488907"/>
                </a:cubicBezTo>
                <a:lnTo>
                  <a:pt x="462146" y="539098"/>
                </a:lnTo>
                <a:cubicBezTo>
                  <a:pt x="465585" y="541248"/>
                  <a:pt x="469454" y="542323"/>
                  <a:pt x="473430" y="542323"/>
                </a:cubicBezTo>
                <a:cubicBezTo>
                  <a:pt x="480739" y="542323"/>
                  <a:pt x="487510" y="538668"/>
                  <a:pt x="491379" y="532435"/>
                </a:cubicBezTo>
                <a:cubicBezTo>
                  <a:pt x="494388" y="527599"/>
                  <a:pt x="495355" y="521902"/>
                  <a:pt x="494066" y="516421"/>
                </a:cubicBezTo>
                <a:cubicBezTo>
                  <a:pt x="492776" y="510940"/>
                  <a:pt x="489552" y="506211"/>
                  <a:pt x="484823" y="503201"/>
                </a:cubicBezTo>
                <a:lnTo>
                  <a:pt x="410235" y="451613"/>
                </a:lnTo>
                <a:cubicBezTo>
                  <a:pt x="409267" y="451076"/>
                  <a:pt x="408730" y="450001"/>
                  <a:pt x="408730" y="448819"/>
                </a:cubicBezTo>
                <a:lnTo>
                  <a:pt x="408730" y="362516"/>
                </a:lnTo>
                <a:cubicBezTo>
                  <a:pt x="408730" y="350801"/>
                  <a:pt x="399272" y="341343"/>
                  <a:pt x="387557" y="341343"/>
                </a:cubicBezTo>
                <a:cubicBezTo>
                  <a:pt x="375843" y="341343"/>
                  <a:pt x="366385" y="350908"/>
                  <a:pt x="366385" y="362516"/>
                </a:cubicBezTo>
                <a:lnTo>
                  <a:pt x="366385" y="449356"/>
                </a:lnTo>
                <a:cubicBezTo>
                  <a:pt x="366385" y="450431"/>
                  <a:pt x="365847" y="451506"/>
                  <a:pt x="364773" y="452151"/>
                </a:cubicBezTo>
                <a:lnTo>
                  <a:pt x="291152" y="502987"/>
                </a:lnTo>
                <a:cubicBezTo>
                  <a:pt x="286315" y="505996"/>
                  <a:pt x="282984" y="510725"/>
                  <a:pt x="281801" y="516314"/>
                </a:cubicBezTo>
                <a:cubicBezTo>
                  <a:pt x="280619" y="521795"/>
                  <a:pt x="281586" y="527491"/>
                  <a:pt x="284596" y="532327"/>
                </a:cubicBezTo>
                <a:cubicBezTo>
                  <a:pt x="290614" y="542108"/>
                  <a:pt x="303941" y="545439"/>
                  <a:pt x="313937" y="539098"/>
                </a:cubicBezTo>
                <a:moveTo>
                  <a:pt x="85766" y="639588"/>
                </a:moveTo>
                <a:cubicBezTo>
                  <a:pt x="38584" y="639588"/>
                  <a:pt x="0" y="678172"/>
                  <a:pt x="0" y="725461"/>
                </a:cubicBezTo>
                <a:lnTo>
                  <a:pt x="0" y="779629"/>
                </a:lnTo>
                <a:lnTo>
                  <a:pt x="42883" y="779629"/>
                </a:lnTo>
                <a:lnTo>
                  <a:pt x="42883" y="725461"/>
                </a:lnTo>
                <a:cubicBezTo>
                  <a:pt x="42883" y="701817"/>
                  <a:pt x="62121" y="682579"/>
                  <a:pt x="85766" y="682579"/>
                </a:cubicBezTo>
                <a:lnTo>
                  <a:pt x="224302" y="682579"/>
                </a:lnTo>
                <a:cubicBezTo>
                  <a:pt x="247946" y="682579"/>
                  <a:pt x="267185" y="701817"/>
                  <a:pt x="267185" y="725461"/>
                </a:cubicBezTo>
                <a:lnTo>
                  <a:pt x="267185" y="779629"/>
                </a:lnTo>
                <a:lnTo>
                  <a:pt x="310067" y="779629"/>
                </a:lnTo>
                <a:lnTo>
                  <a:pt x="310067" y="725461"/>
                </a:lnTo>
                <a:cubicBezTo>
                  <a:pt x="310067" y="678280"/>
                  <a:pt x="271484" y="639588"/>
                  <a:pt x="224302" y="639588"/>
                </a:cubicBezTo>
                <a:lnTo>
                  <a:pt x="85766" y="639588"/>
                </a:lnTo>
                <a:close/>
                <a:moveTo>
                  <a:pt x="198830" y="514486"/>
                </a:moveTo>
                <a:cubicBezTo>
                  <a:pt x="198830" y="539743"/>
                  <a:pt x="178410" y="560164"/>
                  <a:pt x="153153" y="560164"/>
                </a:cubicBezTo>
                <a:cubicBezTo>
                  <a:pt x="127896" y="560164"/>
                  <a:pt x="107368" y="539636"/>
                  <a:pt x="107368" y="514486"/>
                </a:cubicBezTo>
                <a:cubicBezTo>
                  <a:pt x="107368" y="489230"/>
                  <a:pt x="127896" y="468702"/>
                  <a:pt x="153153" y="468702"/>
                </a:cubicBezTo>
                <a:cubicBezTo>
                  <a:pt x="178302" y="468702"/>
                  <a:pt x="198830" y="489230"/>
                  <a:pt x="198830" y="514486"/>
                </a:cubicBezTo>
                <a:moveTo>
                  <a:pt x="241713" y="514486"/>
                </a:moveTo>
                <a:cubicBezTo>
                  <a:pt x="241713" y="465478"/>
                  <a:pt x="202162" y="425819"/>
                  <a:pt x="153153" y="425819"/>
                </a:cubicBezTo>
                <a:cubicBezTo>
                  <a:pt x="104251" y="425819"/>
                  <a:pt x="64485" y="465478"/>
                  <a:pt x="64485" y="514486"/>
                </a:cubicBezTo>
                <a:cubicBezTo>
                  <a:pt x="64485" y="563388"/>
                  <a:pt x="104144" y="603154"/>
                  <a:pt x="153153" y="603154"/>
                </a:cubicBezTo>
                <a:cubicBezTo>
                  <a:pt x="202162" y="603046"/>
                  <a:pt x="241713" y="563388"/>
                  <a:pt x="241713" y="514486"/>
                </a:cubicBezTo>
                <a:moveTo>
                  <a:pt x="431730" y="88668"/>
                </a:moveTo>
                <a:cubicBezTo>
                  <a:pt x="431730" y="113924"/>
                  <a:pt x="411310" y="134452"/>
                  <a:pt x="386053" y="134452"/>
                </a:cubicBezTo>
                <a:cubicBezTo>
                  <a:pt x="360796" y="134452"/>
                  <a:pt x="340376" y="113924"/>
                  <a:pt x="340376" y="88668"/>
                </a:cubicBezTo>
                <a:cubicBezTo>
                  <a:pt x="340376" y="63411"/>
                  <a:pt x="360903" y="42990"/>
                  <a:pt x="386053" y="42990"/>
                </a:cubicBezTo>
                <a:cubicBezTo>
                  <a:pt x="411310" y="42883"/>
                  <a:pt x="431730" y="63411"/>
                  <a:pt x="431730" y="88668"/>
                </a:cubicBezTo>
                <a:moveTo>
                  <a:pt x="474613" y="88668"/>
                </a:moveTo>
                <a:cubicBezTo>
                  <a:pt x="474613" y="39766"/>
                  <a:pt x="435062" y="0"/>
                  <a:pt x="386053" y="0"/>
                </a:cubicBezTo>
                <a:cubicBezTo>
                  <a:pt x="337151" y="0"/>
                  <a:pt x="297385" y="39659"/>
                  <a:pt x="297385" y="88668"/>
                </a:cubicBezTo>
                <a:cubicBezTo>
                  <a:pt x="297385" y="137676"/>
                  <a:pt x="337044" y="177335"/>
                  <a:pt x="386053" y="177335"/>
                </a:cubicBezTo>
                <a:cubicBezTo>
                  <a:pt x="435062" y="177228"/>
                  <a:pt x="474613" y="137569"/>
                  <a:pt x="474613" y="88668"/>
                </a:cubicBezTo>
                <a:moveTo>
                  <a:pt x="500192" y="348759"/>
                </a:moveTo>
                <a:lnTo>
                  <a:pt x="543075" y="348759"/>
                </a:lnTo>
                <a:lnTo>
                  <a:pt x="543075" y="299535"/>
                </a:lnTo>
                <a:cubicBezTo>
                  <a:pt x="543075" y="252353"/>
                  <a:pt x="504491" y="213662"/>
                  <a:pt x="457309" y="213662"/>
                </a:cubicBezTo>
                <a:lnTo>
                  <a:pt x="318773" y="213662"/>
                </a:lnTo>
                <a:cubicBezTo>
                  <a:pt x="271591" y="213662"/>
                  <a:pt x="233007" y="252246"/>
                  <a:pt x="233007" y="299535"/>
                </a:cubicBezTo>
                <a:lnTo>
                  <a:pt x="233007" y="348759"/>
                </a:lnTo>
                <a:lnTo>
                  <a:pt x="275890" y="348759"/>
                </a:lnTo>
                <a:lnTo>
                  <a:pt x="275890" y="299535"/>
                </a:lnTo>
                <a:cubicBezTo>
                  <a:pt x="275890" y="275890"/>
                  <a:pt x="295128" y="256652"/>
                  <a:pt x="318773" y="256652"/>
                </a:cubicBezTo>
                <a:lnTo>
                  <a:pt x="457309" y="256652"/>
                </a:lnTo>
                <a:cubicBezTo>
                  <a:pt x="480954" y="256652"/>
                  <a:pt x="500192" y="275890"/>
                  <a:pt x="500192" y="299535"/>
                </a:cubicBezTo>
                <a:lnTo>
                  <a:pt x="500192" y="348759"/>
                </a:lnTo>
                <a:close/>
                <a:moveTo>
                  <a:pt x="664630" y="514486"/>
                </a:moveTo>
                <a:cubicBezTo>
                  <a:pt x="664630" y="539743"/>
                  <a:pt x="644209" y="560164"/>
                  <a:pt x="618953" y="560164"/>
                </a:cubicBezTo>
                <a:cubicBezTo>
                  <a:pt x="593696" y="560164"/>
                  <a:pt x="573275" y="539636"/>
                  <a:pt x="573275" y="514486"/>
                </a:cubicBezTo>
                <a:cubicBezTo>
                  <a:pt x="573275" y="489230"/>
                  <a:pt x="593803" y="468702"/>
                  <a:pt x="618953" y="468702"/>
                </a:cubicBezTo>
                <a:cubicBezTo>
                  <a:pt x="644209" y="468702"/>
                  <a:pt x="664630" y="489230"/>
                  <a:pt x="664630" y="514486"/>
                </a:cubicBezTo>
                <a:moveTo>
                  <a:pt x="707513" y="514486"/>
                </a:moveTo>
                <a:cubicBezTo>
                  <a:pt x="707513" y="465478"/>
                  <a:pt x="667961" y="425819"/>
                  <a:pt x="618953" y="425819"/>
                </a:cubicBezTo>
                <a:cubicBezTo>
                  <a:pt x="570051" y="425819"/>
                  <a:pt x="530285" y="465478"/>
                  <a:pt x="530285" y="514486"/>
                </a:cubicBezTo>
                <a:cubicBezTo>
                  <a:pt x="530285" y="563388"/>
                  <a:pt x="569944" y="603154"/>
                  <a:pt x="618953" y="603154"/>
                </a:cubicBezTo>
                <a:cubicBezTo>
                  <a:pt x="667961" y="603046"/>
                  <a:pt x="707513" y="563388"/>
                  <a:pt x="707513" y="514486"/>
                </a:cubicBezTo>
                <a:moveTo>
                  <a:pt x="775975" y="779522"/>
                </a:moveTo>
                <a:lnTo>
                  <a:pt x="775975" y="725461"/>
                </a:lnTo>
                <a:cubicBezTo>
                  <a:pt x="775975" y="678280"/>
                  <a:pt x="737391" y="639588"/>
                  <a:pt x="690209" y="639588"/>
                </a:cubicBezTo>
                <a:lnTo>
                  <a:pt x="551673" y="639588"/>
                </a:lnTo>
                <a:cubicBezTo>
                  <a:pt x="504491" y="639588"/>
                  <a:pt x="465907" y="678172"/>
                  <a:pt x="465907" y="725461"/>
                </a:cubicBezTo>
                <a:lnTo>
                  <a:pt x="465907" y="779629"/>
                </a:lnTo>
                <a:lnTo>
                  <a:pt x="508790" y="779629"/>
                </a:lnTo>
                <a:lnTo>
                  <a:pt x="508790" y="725461"/>
                </a:lnTo>
                <a:cubicBezTo>
                  <a:pt x="508790" y="701817"/>
                  <a:pt x="528028" y="682579"/>
                  <a:pt x="551673" y="682579"/>
                </a:cubicBezTo>
                <a:lnTo>
                  <a:pt x="690209" y="682579"/>
                </a:lnTo>
                <a:cubicBezTo>
                  <a:pt x="713854" y="682579"/>
                  <a:pt x="733092" y="701817"/>
                  <a:pt x="733092" y="725461"/>
                </a:cubicBezTo>
                <a:lnTo>
                  <a:pt x="733092" y="779629"/>
                </a:lnTo>
                <a:lnTo>
                  <a:pt x="775975" y="779629"/>
                </a:lnTo>
                <a:close/>
              </a:path>
            </a:pathLst>
          </a:custGeom>
          <a:solidFill>
            <a:schemeClr val="bg1">
              <a:lumMod val="50000"/>
            </a:schemeClr>
          </a:solidFill>
          <a:ln w="10716" cap="flat">
            <a:solidFill>
              <a:srgbClr val="7030A0"/>
            </a:solidFill>
            <a:prstDash val="solid"/>
            <a:miter/>
          </a:ln>
        </p:spPr>
        <p:txBody>
          <a:bodyPr rtlCol="0" anchor="ctr"/>
          <a:lstStyle/>
          <a:p>
            <a:endParaRPr lang="en-GB" sz="3200"/>
          </a:p>
        </p:txBody>
      </p:sp>
      <p:sp>
        <p:nvSpPr>
          <p:cNvPr id="14" name="ZoneTexte 13"/>
          <p:cNvSpPr txBox="1"/>
          <p:nvPr/>
        </p:nvSpPr>
        <p:spPr>
          <a:xfrm>
            <a:off x="10204450" y="3480623"/>
            <a:ext cx="8248650" cy="2062103"/>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u="sng" dirty="0"/>
              <a:t>afin d’aider les personnes à passer un cap difficile </a:t>
            </a:r>
            <a:endParaRPr lang="fr-FR" sz="3200" u="sng" dirty="0" smtClean="0"/>
          </a:p>
          <a:p>
            <a:pPr algn="ctr"/>
            <a:r>
              <a:rPr lang="fr-FR" sz="3200" dirty="0" smtClean="0"/>
              <a:t>l’idée était de </a:t>
            </a:r>
            <a:r>
              <a:rPr lang="fr-FR" sz="3200" dirty="0"/>
              <a:t>créer des </a:t>
            </a:r>
            <a:r>
              <a:rPr lang="fr-FR" sz="3200" dirty="0" smtClean="0"/>
              <a:t>« passerelles » via un </a:t>
            </a:r>
            <a:r>
              <a:rPr lang="fr-FR" sz="3200" dirty="0"/>
              <a:t>dispositif complet et </a:t>
            </a:r>
            <a:r>
              <a:rPr lang="fr-FR" sz="3200" dirty="0" smtClean="0"/>
              <a:t>gratuit</a:t>
            </a:r>
            <a:endParaRPr lang="fr-FR" sz="3200" dirty="0"/>
          </a:p>
        </p:txBody>
      </p:sp>
      <p:sp>
        <p:nvSpPr>
          <p:cNvPr id="15" name="ZoneTexte 14"/>
          <p:cNvSpPr txBox="1"/>
          <p:nvPr/>
        </p:nvSpPr>
        <p:spPr>
          <a:xfrm>
            <a:off x="10204450" y="8169275"/>
            <a:ext cx="8248650" cy="156966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3200" u="sng" dirty="0" smtClean="0"/>
              <a:t>Fort de cette expérience de 20 ans </a:t>
            </a:r>
          </a:p>
          <a:p>
            <a:pPr algn="ctr"/>
            <a:r>
              <a:rPr lang="fr-FR" sz="3200" dirty="0" smtClean="0"/>
              <a:t>Le dispositif s’est déployé dans d’autres Caisses</a:t>
            </a:r>
            <a:endParaRPr lang="fr-FR" sz="3200" dirty="0"/>
          </a:p>
        </p:txBody>
      </p:sp>
    </p:spTree>
    <p:extLst>
      <p:ext uri="{BB962C8B-B14F-4D97-AF65-F5344CB8AC3E}">
        <p14:creationId xmlns:p14="http://schemas.microsoft.com/office/powerpoint/2010/main" val="3194475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endParaRPr lang="fr-FR"/>
          </a:p>
        </p:txBody>
      </p:sp>
      <p:sp>
        <p:nvSpPr>
          <p:cNvPr id="3" name="Titre 2"/>
          <p:cNvSpPr>
            <a:spLocks noGrp="1"/>
          </p:cNvSpPr>
          <p:nvPr>
            <p:ph type="title"/>
          </p:nvPr>
        </p:nvSpPr>
        <p:spPr/>
        <p:txBody>
          <a:bodyPr/>
          <a:lstStyle/>
          <a:p>
            <a:r>
              <a:rPr lang="fr-FR" dirty="0"/>
              <a:t>2/ objectif et finalité du projet </a:t>
            </a:r>
            <a:br>
              <a:rPr lang="fr-FR" dirty="0"/>
            </a:br>
            <a:endParaRPr lang="fr-FR" dirty="0"/>
          </a:p>
        </p:txBody>
      </p:sp>
      <p:sp>
        <p:nvSpPr>
          <p:cNvPr id="4" name="Espace réservé du texte 3"/>
          <p:cNvSpPr>
            <a:spLocks noGrp="1"/>
          </p:cNvSpPr>
          <p:nvPr>
            <p:ph type="body" idx="1"/>
          </p:nvPr>
        </p:nvSpPr>
        <p:spPr/>
        <p:txBody>
          <a:bodyPr/>
          <a:lstStyle/>
          <a:p>
            <a:endParaRPr lang="fr-FR"/>
          </a:p>
        </p:txBody>
      </p:sp>
    </p:spTree>
    <p:extLst>
      <p:ext uri="{BB962C8B-B14F-4D97-AF65-F5344CB8AC3E}">
        <p14:creationId xmlns:p14="http://schemas.microsoft.com/office/powerpoint/2010/main" val="244562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B705182-5B7B-B124-8257-FE98993398B3}"/>
              </a:ext>
            </a:extLst>
          </p:cNvPr>
          <p:cNvSpPr>
            <a:spLocks noGrp="1"/>
          </p:cNvSpPr>
          <p:nvPr>
            <p:ph type="title"/>
          </p:nvPr>
        </p:nvSpPr>
        <p:spPr>
          <a:xfrm>
            <a:off x="5011891" y="637020"/>
            <a:ext cx="9348754" cy="569387"/>
          </a:xfrm>
        </p:spPr>
        <p:txBody>
          <a:bodyPr>
            <a:noAutofit/>
          </a:bodyPr>
          <a:lstStyle/>
          <a:p>
            <a:r>
              <a:rPr lang="fr-FR" sz="4000" dirty="0">
                <a:solidFill>
                  <a:srgbClr val="7030A0"/>
                </a:solidFill>
                <a:latin typeface="Oswald"/>
              </a:rPr>
              <a:t>Le Crédit Agricole et le Point Passerelle</a:t>
            </a:r>
          </a:p>
        </p:txBody>
      </p:sp>
      <p:sp>
        <p:nvSpPr>
          <p:cNvPr id="27" name="Holder 3">
            <a:extLst>
              <a:ext uri="{FF2B5EF4-FFF2-40B4-BE49-F238E27FC236}">
                <a16:creationId xmlns:a16="http://schemas.microsoft.com/office/drawing/2014/main" id="{1BC6A68B-3FD1-911F-4824-C082A335B496}"/>
              </a:ext>
            </a:extLst>
          </p:cNvPr>
          <p:cNvSpPr>
            <a:spLocks noGrp="1"/>
          </p:cNvSpPr>
          <p:nvPr>
            <p:ph type="body" idx="4294967295" hasCustomPrompt="1"/>
          </p:nvPr>
        </p:nvSpPr>
        <p:spPr>
          <a:xfrm>
            <a:off x="222250" y="5807075"/>
            <a:ext cx="19050000" cy="1000274"/>
          </a:xfrm>
          <a:prstGeom prst="rect">
            <a:avLst/>
          </a:prstGeom>
        </p:spPr>
        <p:txBody>
          <a:bodyPr lIns="0" tIns="0" rIns="0" bIns="0"/>
          <a:lstStyle>
            <a:lvl1pPr marL="0" marR="0" indent="0" algn="ctr" defTabSz="914400" eaLnBrk="1" fontAlgn="auto" latinLnBrk="0" hangingPunct="1">
              <a:lnSpc>
                <a:spcPts val="2500"/>
              </a:lnSpc>
              <a:spcBef>
                <a:spcPts val="0"/>
              </a:spcBef>
              <a:spcAft>
                <a:spcPts val="300"/>
              </a:spcAft>
              <a:buClrTx/>
              <a:buSzTx/>
              <a:buFont typeface="Arial" panose="020B0604020202020204" pitchFamily="34" charset="0"/>
              <a:buNone/>
              <a:tabLst/>
              <a:defRPr sz="1650" b="1" i="0" kern="1200" spc="0" baseline="0">
                <a:solidFill>
                  <a:schemeClr val="accent3"/>
                </a:solidFill>
                <a:latin typeface="Montserrat" panose="00000500000000000000" pitchFamily="2" charset="0"/>
                <a:ea typeface="+mn-ea"/>
                <a:cs typeface="Arial"/>
              </a:defRPr>
            </a:lvl1pPr>
          </a:lstStyle>
          <a:p>
            <a:endParaRPr lang="fr-FR" sz="3200" spc="50" dirty="0" smtClean="0">
              <a:solidFill>
                <a:srgbClr val="333333"/>
              </a:solidFill>
              <a:latin typeface="Montserrat ExtraBold" panose="00000900000000000000" pitchFamily="2" charset="0"/>
            </a:endParaRPr>
          </a:p>
          <a:p>
            <a:r>
              <a:rPr lang="fr-FR" sz="3200" spc="50" dirty="0" smtClean="0">
                <a:solidFill>
                  <a:srgbClr val="333333"/>
                </a:solidFill>
                <a:latin typeface="Montserrat ExtraBold" panose="00000900000000000000" pitchFamily="2" charset="0"/>
              </a:rPr>
              <a:t>Correspond </a:t>
            </a:r>
            <a:r>
              <a:rPr lang="fr-FR" sz="3200" spc="50" dirty="0">
                <a:solidFill>
                  <a:srgbClr val="333333"/>
                </a:solidFill>
                <a:latin typeface="Montserrat ExtraBold" panose="00000900000000000000" pitchFamily="2" charset="0"/>
              </a:rPr>
              <a:t>aux valeurs </a:t>
            </a:r>
            <a:r>
              <a:rPr lang="fr-FR" sz="3200" spc="50" dirty="0" smtClean="0">
                <a:solidFill>
                  <a:srgbClr val="333333"/>
                </a:solidFill>
                <a:latin typeface="Montserrat ExtraBold" panose="00000900000000000000" pitchFamily="2" charset="0"/>
              </a:rPr>
              <a:t>mutualiste, à la satisfaction client et à notre engagement collaborateurs</a:t>
            </a:r>
            <a:endParaRPr lang="fr-FR" sz="3200" spc="50" dirty="0">
              <a:solidFill>
                <a:srgbClr val="333333"/>
              </a:solidFill>
              <a:latin typeface="Montserrat ExtraBold" panose="00000900000000000000" pitchFamily="2" charset="0"/>
            </a:endParaRPr>
          </a:p>
        </p:txBody>
      </p:sp>
      <p:pic>
        <p:nvPicPr>
          <p:cNvPr id="29" name="Image 28"/>
          <p:cNvPicPr>
            <a:picLocks noChangeAspect="1"/>
          </p:cNvPicPr>
          <p:nvPr/>
        </p:nvPicPr>
        <p:blipFill>
          <a:blip r:embed="rId2"/>
          <a:stretch>
            <a:fillRect/>
          </a:stretch>
        </p:blipFill>
        <p:spPr>
          <a:xfrm>
            <a:off x="3124226" y="2048933"/>
            <a:ext cx="3321050" cy="3217856"/>
          </a:xfrm>
          <a:prstGeom prst="rect">
            <a:avLst/>
          </a:prstGeom>
        </p:spPr>
      </p:pic>
      <p:sp>
        <p:nvSpPr>
          <p:cNvPr id="38" name="ZoneTexte 37"/>
          <p:cNvSpPr txBox="1"/>
          <p:nvPr/>
        </p:nvSpPr>
        <p:spPr>
          <a:xfrm>
            <a:off x="15762014" y="10663019"/>
            <a:ext cx="3510236" cy="369332"/>
          </a:xfrm>
          <a:prstGeom prst="rect">
            <a:avLst/>
          </a:prstGeom>
          <a:noFill/>
        </p:spPr>
        <p:txBody>
          <a:bodyPr wrap="square" rtlCol="0">
            <a:spAutoFit/>
          </a:bodyPr>
          <a:lstStyle/>
          <a:p>
            <a:r>
              <a:rPr lang="fr-FR" b="1" i="1" dirty="0" smtClean="0"/>
              <a:t>* Données chiffrées de 2021,</a:t>
            </a:r>
            <a:endParaRPr lang="fr-FR" b="1" i="1" dirty="0"/>
          </a:p>
        </p:txBody>
      </p:sp>
      <p:pic>
        <p:nvPicPr>
          <p:cNvPr id="28" name="Image 27"/>
          <p:cNvPicPr>
            <a:picLocks noChangeAspect="1"/>
          </p:cNvPicPr>
          <p:nvPr/>
        </p:nvPicPr>
        <p:blipFill>
          <a:blip r:embed="rId3"/>
          <a:stretch>
            <a:fillRect/>
          </a:stretch>
        </p:blipFill>
        <p:spPr>
          <a:xfrm>
            <a:off x="7893076" y="2073275"/>
            <a:ext cx="2941742" cy="3193514"/>
          </a:xfrm>
          <a:prstGeom prst="rect">
            <a:avLst/>
          </a:prstGeom>
        </p:spPr>
      </p:pic>
      <p:sp>
        <p:nvSpPr>
          <p:cNvPr id="6" name="ZoneTexte 5"/>
          <p:cNvSpPr txBox="1"/>
          <p:nvPr/>
        </p:nvSpPr>
        <p:spPr>
          <a:xfrm>
            <a:off x="7537450" y="6868650"/>
            <a:ext cx="3962400" cy="3046988"/>
          </a:xfrm>
          <a:prstGeom prst="rect">
            <a:avLst/>
          </a:prstGeom>
          <a:noFill/>
        </p:spPr>
        <p:txBody>
          <a:bodyPr wrap="square" rtlCol="0">
            <a:spAutoFit/>
          </a:bodyPr>
          <a:lstStyle/>
          <a:p>
            <a:pPr algn="ctr"/>
            <a:r>
              <a:rPr lang="fr-FR" sz="2400" b="1" dirty="0">
                <a:solidFill>
                  <a:srgbClr val="EA0CE5"/>
                </a:solidFill>
                <a:latin typeface="Bahnschrift SemiLight" panose="020B0502040204020203" pitchFamily="34" charset="0"/>
              </a:rPr>
              <a:t>N</a:t>
            </a:r>
            <a:r>
              <a:rPr lang="fr-FR" sz="2400" b="1" dirty="0" smtClean="0">
                <a:solidFill>
                  <a:srgbClr val="EA0CE5"/>
                </a:solidFill>
                <a:latin typeface="Bahnschrift SemiLight" panose="020B0502040204020203" pitchFamily="34" charset="0"/>
              </a:rPr>
              <a:t>ous </a:t>
            </a:r>
            <a:r>
              <a:rPr lang="fr-FR" sz="2400" b="1" dirty="0">
                <a:solidFill>
                  <a:srgbClr val="EA0CE5"/>
                </a:solidFill>
                <a:latin typeface="Bahnschrift SemiLight" panose="020B0502040204020203" pitchFamily="34" charset="0"/>
              </a:rPr>
              <a:t>nous engageons à investir et innover constamment pour apporter à tous les Franciliens la meilleur qualité de service et de conseil dans une relation proche et loyale</a:t>
            </a:r>
          </a:p>
        </p:txBody>
      </p:sp>
      <p:sp>
        <p:nvSpPr>
          <p:cNvPr id="8" name="ZoneTexte 7"/>
          <p:cNvSpPr txBox="1"/>
          <p:nvPr/>
        </p:nvSpPr>
        <p:spPr>
          <a:xfrm>
            <a:off x="2787677" y="6843587"/>
            <a:ext cx="4114800" cy="2308324"/>
          </a:xfrm>
          <a:prstGeom prst="rect">
            <a:avLst/>
          </a:prstGeom>
          <a:noFill/>
        </p:spPr>
        <p:txBody>
          <a:bodyPr wrap="square" rtlCol="0">
            <a:spAutoFit/>
          </a:bodyPr>
          <a:lstStyle/>
          <a:p>
            <a:pPr algn="ctr"/>
            <a:r>
              <a:rPr lang="fr-FR" sz="2400" b="1" dirty="0" smtClean="0">
                <a:solidFill>
                  <a:srgbClr val="002060"/>
                </a:solidFill>
                <a:latin typeface="Bahnschrift SemiLight" panose="020B0502040204020203" pitchFamily="34" charset="0"/>
              </a:rPr>
              <a:t>Banque mutualiste, nos élus et collaborateurs accompagnent de façon pérenne nos territoires pour une société plus solidaire et harmonieuse</a:t>
            </a:r>
            <a:endParaRPr lang="fr-FR" sz="2400" b="1" dirty="0">
              <a:solidFill>
                <a:srgbClr val="002060"/>
              </a:solidFill>
              <a:latin typeface="Bahnschrift SemiLight" panose="020B0502040204020203" pitchFamily="34" charset="0"/>
            </a:endParaRPr>
          </a:p>
        </p:txBody>
      </p:sp>
      <p:pic>
        <p:nvPicPr>
          <p:cNvPr id="9" name="Image 8"/>
          <p:cNvPicPr>
            <a:picLocks noChangeAspect="1"/>
          </p:cNvPicPr>
          <p:nvPr/>
        </p:nvPicPr>
        <p:blipFill>
          <a:blip r:embed="rId4"/>
          <a:stretch>
            <a:fillRect/>
          </a:stretch>
        </p:blipFill>
        <p:spPr>
          <a:xfrm>
            <a:off x="12116779" y="2048933"/>
            <a:ext cx="3185784" cy="3217856"/>
          </a:xfrm>
          <a:prstGeom prst="rect">
            <a:avLst/>
          </a:prstGeom>
        </p:spPr>
      </p:pic>
      <p:sp>
        <p:nvSpPr>
          <p:cNvPr id="10" name="ZoneTexte 9"/>
          <p:cNvSpPr txBox="1"/>
          <p:nvPr/>
        </p:nvSpPr>
        <p:spPr>
          <a:xfrm>
            <a:off x="11779275" y="6868650"/>
            <a:ext cx="3976389" cy="2308324"/>
          </a:xfrm>
          <a:prstGeom prst="rect">
            <a:avLst/>
          </a:prstGeom>
          <a:noFill/>
        </p:spPr>
        <p:txBody>
          <a:bodyPr wrap="square" rtlCol="0">
            <a:spAutoFit/>
          </a:bodyPr>
          <a:lstStyle/>
          <a:p>
            <a:pPr algn="ctr"/>
            <a:r>
              <a:rPr lang="fr-FR" sz="2400" b="1" dirty="0">
                <a:solidFill>
                  <a:srgbClr val="F26B43"/>
                </a:solidFill>
                <a:latin typeface="Bahnschrift SemiLight" panose="020B0502040204020203" pitchFamily="34" charset="0"/>
              </a:rPr>
              <a:t>Entreprise à taille humaine, nous permettons à tous nos collaborateurs de se réaliser pleinement dans le travail et agissons pour le progrès social</a:t>
            </a:r>
          </a:p>
        </p:txBody>
      </p:sp>
    </p:spTree>
    <p:extLst>
      <p:ext uri="{BB962C8B-B14F-4D97-AF65-F5344CB8AC3E}">
        <p14:creationId xmlns:p14="http://schemas.microsoft.com/office/powerpoint/2010/main" val="3932586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919413" y="2149475"/>
            <a:ext cx="14219237" cy="8229600"/>
          </a:xfrm>
        </p:spPr>
        <p:txBody>
          <a:bodyPr/>
          <a:lstStyle/>
          <a:p>
            <a:r>
              <a:rPr lang="fr-FR" dirty="0" smtClean="0"/>
              <a:t>La </a:t>
            </a:r>
            <a:r>
              <a:rPr lang="fr-FR" dirty="0"/>
              <a:t>Caisse régionale Ile-de-France du Crédit Agricole a annoncé le 5 octobre 2017, le lancement d’une structure d’accueil, « </a:t>
            </a:r>
            <a:r>
              <a:rPr lang="fr-FR" sz="3600" b="1" dirty="0">
                <a:solidFill>
                  <a:srgbClr val="92D050"/>
                </a:solidFill>
              </a:rPr>
              <a:t>d’écoute bienveillante et d’accompagnement </a:t>
            </a:r>
            <a:r>
              <a:rPr lang="fr-FR" dirty="0"/>
              <a:t>» : le « </a:t>
            </a:r>
            <a:r>
              <a:rPr lang="fr-FR" sz="3600" b="1" dirty="0">
                <a:solidFill>
                  <a:srgbClr val="EA0CE5"/>
                </a:solidFill>
              </a:rPr>
              <a:t>Point Passerelle </a:t>
            </a:r>
            <a:r>
              <a:rPr lang="fr-FR" dirty="0"/>
              <a:t>». </a:t>
            </a:r>
            <a:endParaRPr lang="fr-FR" dirty="0" smtClean="0"/>
          </a:p>
          <a:p>
            <a:r>
              <a:rPr lang="fr-FR" dirty="0" smtClean="0"/>
              <a:t>Le </a:t>
            </a:r>
            <a:r>
              <a:rPr lang="fr-FR" dirty="0"/>
              <a:t>Crédit Agricole souhaite par ce biais, aider les personnes en difficultés financières suite à un événement particulier</a:t>
            </a:r>
            <a:r>
              <a:rPr lang="fr-FR" dirty="0" smtClean="0"/>
              <a:t>.</a:t>
            </a:r>
          </a:p>
          <a:p>
            <a:endParaRPr lang="fr-FR" dirty="0"/>
          </a:p>
          <a:p>
            <a:r>
              <a:rPr lang="fr-FR" dirty="0"/>
              <a:t>Décès d’un proche, divorce, maladie, perte d’emploi, retraite… sont des événements qui peuvent provoquer un passage à vide et engendrer des difficultés financières. Le Crédit Agricole propose donc à ses </a:t>
            </a:r>
            <a:r>
              <a:rPr lang="fr-FR" dirty="0" smtClean="0"/>
              <a:t>clients/collaborateurs </a:t>
            </a:r>
            <a:r>
              <a:rPr lang="fr-FR" dirty="0"/>
              <a:t>un accompagnement personnalisé afin de retrouver une certaine autonomie</a:t>
            </a:r>
            <a:r>
              <a:rPr lang="fr-FR" dirty="0" smtClean="0"/>
              <a:t>.</a:t>
            </a:r>
          </a:p>
          <a:p>
            <a:pPr algn="l"/>
            <a:r>
              <a:rPr lang="fr-FR" sz="2800" b="1" dirty="0">
                <a:solidFill>
                  <a:srgbClr val="333333"/>
                </a:solidFill>
                <a:latin typeface="Noto Serif"/>
                <a:hlinkClick r:id="rId2"/>
              </a:rPr>
              <a:t>https://youtu.be/5hJk784cllo</a:t>
            </a:r>
            <a:endParaRPr lang="fr-FR" sz="2800" b="1" dirty="0">
              <a:solidFill>
                <a:srgbClr val="333333"/>
              </a:solidFill>
              <a:latin typeface="Noto Serif"/>
            </a:endParaRPr>
          </a:p>
          <a:p>
            <a:endParaRPr lang="fr-FR" dirty="0" smtClean="0"/>
          </a:p>
          <a:p>
            <a:endParaRPr lang="fr-FR" dirty="0"/>
          </a:p>
          <a:p>
            <a:endParaRPr lang="fr-FR" dirty="0"/>
          </a:p>
        </p:txBody>
      </p:sp>
      <p:sp>
        <p:nvSpPr>
          <p:cNvPr id="4" name="Titre 3"/>
          <p:cNvSpPr>
            <a:spLocks noGrp="1"/>
          </p:cNvSpPr>
          <p:nvPr>
            <p:ph type="title"/>
          </p:nvPr>
        </p:nvSpPr>
        <p:spPr>
          <a:xfrm>
            <a:off x="2919146" y="784196"/>
            <a:ext cx="11247703" cy="1708160"/>
          </a:xfrm>
        </p:spPr>
        <p:txBody>
          <a:bodyPr/>
          <a:lstStyle/>
          <a:p>
            <a:r>
              <a:rPr lang="fr-FR" dirty="0"/>
              <a:t>Le « Point Passerelle », qu’est-ce que c’est ?</a:t>
            </a:r>
            <a:br>
              <a:rPr lang="fr-FR" dirty="0"/>
            </a:br>
            <a:endParaRPr lang="fr-FR" dirty="0"/>
          </a:p>
        </p:txBody>
      </p:sp>
    </p:spTree>
    <p:extLst>
      <p:ext uri="{BB962C8B-B14F-4D97-AF65-F5344CB8AC3E}">
        <p14:creationId xmlns:p14="http://schemas.microsoft.com/office/powerpoint/2010/main" val="822741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ADIF1">
      <a:dk1>
        <a:sysClr val="windowText" lastClr="000000"/>
      </a:dk1>
      <a:lt1>
        <a:sysClr val="window" lastClr="FFFFFF"/>
      </a:lt1>
      <a:dk2>
        <a:srgbClr val="FC0000"/>
      </a:dk2>
      <a:lt2>
        <a:srgbClr val="B9B9B9"/>
      </a:lt2>
      <a:accent1>
        <a:srgbClr val="878787"/>
      </a:accent1>
      <a:accent2>
        <a:srgbClr val="FC0000"/>
      </a:accent2>
      <a:accent3>
        <a:srgbClr val="B9B9B9"/>
      </a:accent3>
      <a:accent4>
        <a:srgbClr val="878787"/>
      </a:accent4>
      <a:accent5>
        <a:srgbClr val="4BACC6"/>
      </a:accent5>
      <a:accent6>
        <a:srgbClr val="F79646"/>
      </a:accent6>
      <a:hlink>
        <a:srgbClr val="0000FF"/>
      </a:hlink>
      <a:folHlink>
        <a:srgbClr val="800080"/>
      </a:folHlink>
    </a:clrScheme>
    <a:fontScheme name="Personnalisé 3">
      <a:majorFont>
        <a:latin typeface="Arial"/>
        <a:ea typeface="Helvetica Neue Medium"/>
        <a:cs typeface="Helvetica Neue Medium"/>
      </a:majorFont>
      <a:minorFont>
        <a:latin typeface="Arial"/>
        <a:ea typeface="Helvetica Neue Medium"/>
        <a:cs typeface="Helvetica Neue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9B5250E6B4A64F8180FE0C8217D86F" ma:contentTypeVersion="0" ma:contentTypeDescription="Crée un document." ma:contentTypeScope="" ma:versionID="c4ad08e569e2224b9b632537a5f4c931">
  <xsd:schema xmlns:xsd="http://www.w3.org/2001/XMLSchema" xmlns:xs="http://www.w3.org/2001/XMLSchema" xmlns:p="http://schemas.microsoft.com/office/2006/metadata/properties" xmlns:ns2="0bfae135-82a1-434c-823b-2065c8a358cb" targetNamespace="http://schemas.microsoft.com/office/2006/metadata/properties" ma:root="true" ma:fieldsID="ce75fe23da69d74c447722e072a0d77f" ns2:_="">
    <xsd:import namespace="0bfae135-82a1-434c-823b-2065c8a358cb"/>
    <xsd:element name="properties">
      <xsd:complexType>
        <xsd:sequence>
          <xsd:element name="documentManagement">
            <xsd:complexType>
              <xsd:all>
                <xsd:element ref="ns2:Thè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ae135-82a1-434c-823b-2065c8a358cb" elementFormDefault="qualified">
    <xsd:import namespace="http://schemas.microsoft.com/office/2006/documentManagement/types"/>
    <xsd:import namespace="http://schemas.microsoft.com/office/infopath/2007/PartnerControls"/>
    <xsd:element name="Thème" ma:index="8" nillable="true" ma:displayName="Thème" ma:internalName="Th_x00e8_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hème xmlns="0bfae135-82a1-434c-823b-2065c8a358c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E2476A-AECF-45A5-AB78-5D4356825B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ae135-82a1-434c-823b-2065c8a358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A12E12-35B4-4DCE-AF9D-A13D77D0BA04}">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0bfae135-82a1-434c-823b-2065c8a358cb"/>
    <ds:schemaRef ds:uri="http://www.w3.org/XML/1998/namespace"/>
  </ds:schemaRefs>
</ds:datastoreItem>
</file>

<file path=customXml/itemProps3.xml><?xml version="1.0" encoding="utf-8"?>
<ds:datastoreItem xmlns:ds="http://schemas.openxmlformats.org/officeDocument/2006/customXml" ds:itemID="{D6136891-75CA-456F-847A-9DA668C9A0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1624</TotalTime>
  <Words>919</Words>
  <Application>Microsoft Office PowerPoint</Application>
  <PresentationFormat>Personnalisé</PresentationFormat>
  <Paragraphs>103</Paragraphs>
  <Slides>22</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22</vt:i4>
      </vt:variant>
    </vt:vector>
  </HeadingPairs>
  <TitlesOfParts>
    <vt:vector size="35" baseType="lpstr">
      <vt:lpstr>Arial</vt:lpstr>
      <vt:lpstr>Arial Black</vt:lpstr>
      <vt:lpstr>Bahnschrift SemiLight</vt:lpstr>
      <vt:lpstr>Calibri</vt:lpstr>
      <vt:lpstr>Gotham</vt:lpstr>
      <vt:lpstr>Helvetica Neue Medium</vt:lpstr>
      <vt:lpstr>Lato</vt:lpstr>
      <vt:lpstr>Montserrat</vt:lpstr>
      <vt:lpstr>Montserrat ExtraBold</vt:lpstr>
      <vt:lpstr>Noto Serif</vt:lpstr>
      <vt:lpstr>Oswald</vt:lpstr>
      <vt:lpstr>Wingdings</vt:lpstr>
      <vt:lpstr>Office Theme</vt:lpstr>
      <vt:lpstr>Le point passerelle</vt:lpstr>
      <vt:lpstr>LE CREDIT AGRICOLE Ile de France</vt:lpstr>
      <vt:lpstr>LE CREDIT AGRICOLE ILE DE FRANCE, c’est … </vt:lpstr>
      <vt:lpstr>1/ contexte du projet-innovation   </vt:lpstr>
      <vt:lpstr>Pour passer un cap difficile, il suffit parfois d'une Passerelle</vt:lpstr>
      <vt:lpstr>CONTEXTE ET HISTORIQUE </vt:lpstr>
      <vt:lpstr>2/ objectif et finalité du projet  </vt:lpstr>
      <vt:lpstr>Le Crédit Agricole et le Point Passerelle</vt:lpstr>
      <vt:lpstr>Le « Point Passerelle », qu’est-ce que c’est ? </vt:lpstr>
      <vt:lpstr>L’OBJECTIF </vt:lpstr>
      <vt:lpstr>LA FINALITE est multiple</vt:lpstr>
      <vt:lpstr>3/ le projet, son périmètre, les acteurs internes/externes, les étapes </vt:lpstr>
      <vt:lpstr>Au Crédit Agricole Ile-de-France  </vt:lpstr>
      <vt:lpstr>LES ACTEURS INTERNE</vt:lpstr>
      <vt:lpstr>Les solutions</vt:lpstr>
      <vt:lpstr>Présentation PowerPoint</vt:lpstr>
      <vt:lpstr>4/ le bilan avec des KPI et les nexts steps </vt:lpstr>
      <vt:lpstr>BILAN</vt:lpstr>
      <vt:lpstr>Une grande satisfaction !</vt:lpstr>
      <vt:lpstr>5/ les conseils aux RH pour ceux qui voudraient se lancer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dc:title>
  <dc:creator>Yi SU</dc:creator>
  <cp:lastModifiedBy>LEGROS Aurelia</cp:lastModifiedBy>
  <cp:revision>100</cp:revision>
  <cp:lastPrinted>2023-12-07T08:48:28Z</cp:lastPrinted>
  <dcterms:created xsi:type="dcterms:W3CDTF">2019-01-09T12:52:15Z</dcterms:created>
  <dcterms:modified xsi:type="dcterms:W3CDTF">2023-12-07T08:54:53Z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2019-01-08T00:00:00Z</vt:filetime>
  </property>
  <property fmtid="{D5CDD505-2E9C-101B-9397-08002B2CF9AE}" pid="3" name="Creator">
    <vt:lpwstr>Adobe InDesign CC 14.0 (Macintosh)</vt:lpwstr>
  </property>
  <property fmtid="{D5CDD505-2E9C-101B-9397-08002B2CF9AE}" pid="4" name="LastSaved">
    <vt:filetime>2019-01-09T00:00:00Z</vt:filetime>
  </property>
  <property fmtid="{D5CDD505-2E9C-101B-9397-08002B2CF9AE}" pid="5" name="_NewReviewCycle">
    <vt:lpwstr/>
  </property>
  <property fmtid="{D5CDD505-2E9C-101B-9397-08002B2CF9AE}" pid="6" name="_AuthorEmailDisplayName">
    <vt:lpwstr>LEGROS Aurelia</vt:lpwstr>
  </property>
  <property fmtid="{D5CDD505-2E9C-101B-9397-08002B2CF9AE}" pid="7" name="ContentTypeId">
    <vt:lpwstr>0x010100FB9B5250E6B4A64F8180FE0C8217D86F</vt:lpwstr>
  </property>
  <property fmtid="{D5CDD505-2E9C-101B-9397-08002B2CF9AE}" pid="8" name="_AdHocReviewCycleID">
    <vt:i4>-1562572403</vt:i4>
  </property>
  <property fmtid="{D5CDD505-2E9C-101B-9397-08002B2CF9AE}" pid="9" name="_EmailSubject">
    <vt:lpwstr>[EXT] Votre agenda 2024 du Lab RH 🗓️</vt:lpwstr>
  </property>
  <property fmtid="{D5CDD505-2E9C-101B-9397-08002B2CF9AE}" pid="10" name="_AuthorEmail">
    <vt:lpwstr>AURELIA.LEGROS@ca-paris.fr</vt:lpwstr>
  </property>
  <property fmtid="{D5CDD505-2E9C-101B-9397-08002B2CF9AE}" pid="11" name="MSIP_Label_3858d678-0087-4cf9-899e-95d7dd211b1f_Enabled">
    <vt:lpwstr>true</vt:lpwstr>
  </property>
  <property fmtid="{D5CDD505-2E9C-101B-9397-08002B2CF9AE}" pid="12" name="MSIP_Label_3858d678-0087-4cf9-899e-95d7dd211b1f_SetDate">
    <vt:lpwstr>2023-11-20T09:16:40Z</vt:lpwstr>
  </property>
  <property fmtid="{D5CDD505-2E9C-101B-9397-08002B2CF9AE}" pid="13" name="MSIP_Label_3858d678-0087-4cf9-899e-95d7dd211b1f_Method">
    <vt:lpwstr>Privileged</vt:lpwstr>
  </property>
  <property fmtid="{D5CDD505-2E9C-101B-9397-08002B2CF9AE}" pid="14" name="MSIP_Label_3858d678-0087-4cf9-899e-95d7dd211b1f_Name">
    <vt:lpwstr>Usage Interne - C2</vt:lpwstr>
  </property>
  <property fmtid="{D5CDD505-2E9C-101B-9397-08002B2CF9AE}" pid="15" name="MSIP_Label_3858d678-0087-4cf9-899e-95d7dd211b1f_SiteId">
    <vt:lpwstr>fb3baf17-c313-474c-8d5d-577a3ec97a32</vt:lpwstr>
  </property>
  <property fmtid="{D5CDD505-2E9C-101B-9397-08002B2CF9AE}" pid="16" name="MSIP_Label_3858d678-0087-4cf9-899e-95d7dd211b1f_ActionId">
    <vt:lpwstr>09173f1d-7e89-4ce8-ba14-e107d8dbc759</vt:lpwstr>
  </property>
  <property fmtid="{D5CDD505-2E9C-101B-9397-08002B2CF9AE}" pid="17" name="MSIP_Label_3858d678-0087-4cf9-899e-95d7dd211b1f_ContentBits">
    <vt:lpwstr>0</vt:lpwstr>
  </property>
  <property fmtid="{D5CDD505-2E9C-101B-9397-08002B2CF9AE}" pid="18" name="_PreviousAdHocReviewCycleID">
    <vt:i4>-1027378063</vt:i4>
  </property>
</Properties>
</file>