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8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9144000"/>
  <p:notesSz cx="6799250" cy="9929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orient="horz" pos="482">
          <p15:clr>
            <a:srgbClr val="A4A3A4"/>
          </p15:clr>
        </p15:guide>
        <p15:guide id="3" orient="horz" pos="4122">
          <p15:clr>
            <a:srgbClr val="A4A3A4"/>
          </p15:clr>
        </p15:guide>
        <p15:guide id="4" orient="horz" pos="4189">
          <p15:clr>
            <a:srgbClr val="A4A3A4"/>
          </p15:clr>
        </p15:guide>
        <p15:guide id="5" orient="horz" pos="1003">
          <p15:clr>
            <a:srgbClr val="A4A3A4"/>
          </p15:clr>
        </p15:guide>
        <p15:guide id="6" orient="horz" pos="3498">
          <p15:clr>
            <a:srgbClr val="A4A3A4"/>
          </p15:clr>
        </p15:guide>
        <p15:guide id="7" pos="2880">
          <p15:clr>
            <a:srgbClr val="A4A3A4"/>
          </p15:clr>
        </p15:guide>
        <p15:guide id="8" pos="793">
          <p15:clr>
            <a:srgbClr val="A4A3A4"/>
          </p15:clr>
        </p15:guide>
        <p15:guide id="9" pos="5556">
          <p15:clr>
            <a:srgbClr val="A4A3A4"/>
          </p15:clr>
        </p15:guide>
        <p15:guide id="10" pos="5465">
          <p15:clr>
            <a:srgbClr val="A4A3A4"/>
          </p15:clr>
        </p15:guide>
        <p15:guide id="11" orient="horz" pos="4110">
          <p15:clr>
            <a:srgbClr val="A4A3A4"/>
          </p15:clr>
        </p15:guide>
      </p15:sldGuideLst>
    </p:ext>
    <p:ext uri="{2D200454-40CA-4A62-9FC3-DE9A4176ACB9}">
      <p15:notesGuideLst>
        <p15:guide id="1" orient="horz" pos="3127">
          <p15:clr>
            <a:srgbClr val="000000"/>
          </p15:clr>
        </p15:guide>
        <p15:guide id="2" pos="2141">
          <p15:clr>
            <a:srgbClr val="000000"/>
          </p15:clr>
        </p15:guide>
      </p15:notesGuideLst>
    </p:ext>
    <p:ext uri="GoogleSlidesCustomDataVersion2">
      <go:slidesCustomData xmlns:go="http://customooxmlschemas.google.com/" r:id="rId26" roundtripDataSignature="AMtx7miNG9FAn/1QT28Wv0ylz5yWonEF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482" orient="horz"/>
        <p:guide pos="4122" orient="horz"/>
        <p:guide pos="4189" orient="horz"/>
        <p:guide pos="1003" orient="horz"/>
        <p:guide pos="3498" orient="horz"/>
        <p:guide pos="2880"/>
        <p:guide pos="793"/>
        <p:guide pos="5556"/>
        <p:guide pos="5465"/>
        <p:guide pos="4110" orient="horz"/>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 y="0"/>
            <a:ext cx="2946347" cy="49649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1345" y="0"/>
            <a:ext cx="2946347" cy="496491"/>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927" y="4716662"/>
            <a:ext cx="5439410" cy="44684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 y="9431599"/>
            <a:ext cx="2946347" cy="496491"/>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1345" y="9431599"/>
            <a:ext cx="2946347" cy="4964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1: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4" name="Google Shape;824;p1:notes"/>
          <p:cNvSpPr txBox="1"/>
          <p:nvPr>
            <p:ph idx="1" type="body"/>
          </p:nvPr>
        </p:nvSpPr>
        <p:spPr>
          <a:xfrm>
            <a:off x="679927" y="4716662"/>
            <a:ext cx="5439410" cy="4468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5" name="Google Shape;825;p1:notes"/>
          <p:cNvSpPr txBox="1"/>
          <p:nvPr>
            <p:ph idx="12" type="sldNum"/>
          </p:nvPr>
        </p:nvSpPr>
        <p:spPr>
          <a:xfrm>
            <a:off x="3851345" y="9431599"/>
            <a:ext cx="2946347" cy="49649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84ee3db1d9_0_102:notes"/>
          <p:cNvSpPr/>
          <p:nvPr>
            <p:ph idx="2" type="sldImg"/>
          </p:nvPr>
        </p:nvSpPr>
        <p:spPr>
          <a:xfrm>
            <a:off x="1194157" y="1241841"/>
            <a:ext cx="4410900" cy="335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8" name="Google Shape;908;g284ee3db1d9_0_102:notes"/>
          <p:cNvSpPr txBox="1"/>
          <p:nvPr>
            <p:ph idx="1" type="body"/>
          </p:nvPr>
        </p:nvSpPr>
        <p:spPr>
          <a:xfrm>
            <a:off x="679926" y="4778716"/>
            <a:ext cx="5439300" cy="3909900"/>
          </a:xfrm>
          <a:prstGeom prst="rect">
            <a:avLst/>
          </a:prstGeom>
          <a:noFill/>
          <a:ln>
            <a:noFill/>
          </a:ln>
        </p:spPr>
        <p:txBody>
          <a:bodyPr anchorCtr="0" anchor="t" bIns="45550" lIns="91125" spcFirstLastPara="1" rIns="91125" wrap="square" tIns="45550">
            <a:noAutofit/>
          </a:bodyPr>
          <a:lstStyle/>
          <a:p>
            <a:pPr indent="0" lvl="0" marL="0" rtl="0" algn="l">
              <a:lnSpc>
                <a:spcPct val="100000"/>
              </a:lnSpc>
              <a:spcBef>
                <a:spcPts val="0"/>
              </a:spcBef>
              <a:spcAft>
                <a:spcPts val="0"/>
              </a:spcAft>
              <a:buSzPts val="1400"/>
              <a:buNone/>
            </a:pPr>
            <a:r>
              <a:t/>
            </a:r>
            <a:endParaRPr/>
          </a:p>
        </p:txBody>
      </p:sp>
      <p:sp>
        <p:nvSpPr>
          <p:cNvPr id="909" name="Google Shape;909;g284ee3db1d9_0_102:notes"/>
          <p:cNvSpPr txBox="1"/>
          <p:nvPr>
            <p:ph idx="12" type="sldNum"/>
          </p:nvPr>
        </p:nvSpPr>
        <p:spPr>
          <a:xfrm>
            <a:off x="3851335" y="9431588"/>
            <a:ext cx="2946600" cy="498300"/>
          </a:xfrm>
          <a:prstGeom prst="rect">
            <a:avLst/>
          </a:prstGeom>
          <a:noFill/>
          <a:ln>
            <a:noFill/>
          </a:ln>
        </p:spPr>
        <p:txBody>
          <a:bodyPr anchorCtr="0" anchor="b" bIns="45550" lIns="91125" spcFirstLastPara="1" rIns="91125" wrap="square" tIns="4555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284ee3db1d9_0_115:notes"/>
          <p:cNvSpPr/>
          <p:nvPr>
            <p:ph idx="2" type="sldImg"/>
          </p:nvPr>
        </p:nvSpPr>
        <p:spPr>
          <a:xfrm>
            <a:off x="1194157" y="1241841"/>
            <a:ext cx="4410900" cy="335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2" name="Google Shape;922;g284ee3db1d9_0_115:notes"/>
          <p:cNvSpPr txBox="1"/>
          <p:nvPr>
            <p:ph idx="1" type="body"/>
          </p:nvPr>
        </p:nvSpPr>
        <p:spPr>
          <a:xfrm>
            <a:off x="679926" y="4778716"/>
            <a:ext cx="5439300" cy="3909900"/>
          </a:xfrm>
          <a:prstGeom prst="rect">
            <a:avLst/>
          </a:prstGeom>
          <a:noFill/>
          <a:ln>
            <a:noFill/>
          </a:ln>
        </p:spPr>
        <p:txBody>
          <a:bodyPr anchorCtr="0" anchor="t" bIns="45550" lIns="91125" spcFirstLastPara="1" rIns="91125" wrap="square" tIns="45550">
            <a:noAutofit/>
          </a:bodyPr>
          <a:lstStyle/>
          <a:p>
            <a:pPr indent="0" lvl="0" marL="0" rtl="0" algn="l">
              <a:lnSpc>
                <a:spcPct val="100000"/>
              </a:lnSpc>
              <a:spcBef>
                <a:spcPts val="0"/>
              </a:spcBef>
              <a:spcAft>
                <a:spcPts val="0"/>
              </a:spcAft>
              <a:buSzPts val="1400"/>
              <a:buNone/>
            </a:pPr>
            <a:r>
              <a:t/>
            </a:r>
            <a:endParaRPr/>
          </a:p>
        </p:txBody>
      </p:sp>
      <p:sp>
        <p:nvSpPr>
          <p:cNvPr id="923" name="Google Shape;923;g284ee3db1d9_0_115:notes"/>
          <p:cNvSpPr txBox="1"/>
          <p:nvPr>
            <p:ph idx="12" type="sldNum"/>
          </p:nvPr>
        </p:nvSpPr>
        <p:spPr>
          <a:xfrm>
            <a:off x="3851335" y="9431588"/>
            <a:ext cx="2946600" cy="498300"/>
          </a:xfrm>
          <a:prstGeom prst="rect">
            <a:avLst/>
          </a:prstGeom>
          <a:noFill/>
          <a:ln>
            <a:noFill/>
          </a:ln>
        </p:spPr>
        <p:txBody>
          <a:bodyPr anchorCtr="0" anchor="b" bIns="45550" lIns="91125" spcFirstLastPara="1" rIns="91125" wrap="square" tIns="4555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284ee3db1d9_0_124:notes"/>
          <p:cNvSpPr/>
          <p:nvPr>
            <p:ph idx="2" type="sldImg"/>
          </p:nvPr>
        </p:nvSpPr>
        <p:spPr>
          <a:xfrm>
            <a:off x="1194157" y="1241841"/>
            <a:ext cx="4410900" cy="335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 name="Google Shape;932;g284ee3db1d9_0_124:notes"/>
          <p:cNvSpPr txBox="1"/>
          <p:nvPr>
            <p:ph idx="1" type="body"/>
          </p:nvPr>
        </p:nvSpPr>
        <p:spPr>
          <a:xfrm>
            <a:off x="679926" y="4778716"/>
            <a:ext cx="5439300" cy="3909900"/>
          </a:xfrm>
          <a:prstGeom prst="rect">
            <a:avLst/>
          </a:prstGeom>
          <a:noFill/>
          <a:ln>
            <a:noFill/>
          </a:ln>
        </p:spPr>
        <p:txBody>
          <a:bodyPr anchorCtr="0" anchor="t" bIns="45550" lIns="91125" spcFirstLastPara="1" rIns="91125" wrap="square" tIns="45550">
            <a:noAutofit/>
          </a:bodyPr>
          <a:lstStyle/>
          <a:p>
            <a:pPr indent="0" lvl="0" marL="0" rtl="0" algn="l">
              <a:lnSpc>
                <a:spcPct val="100000"/>
              </a:lnSpc>
              <a:spcBef>
                <a:spcPts val="0"/>
              </a:spcBef>
              <a:spcAft>
                <a:spcPts val="0"/>
              </a:spcAft>
              <a:buSzPts val="1400"/>
              <a:buNone/>
            </a:pPr>
            <a:r>
              <a:t/>
            </a:r>
            <a:endParaRPr/>
          </a:p>
        </p:txBody>
      </p:sp>
      <p:sp>
        <p:nvSpPr>
          <p:cNvPr id="933" name="Google Shape;933;g284ee3db1d9_0_124:notes"/>
          <p:cNvSpPr txBox="1"/>
          <p:nvPr>
            <p:ph idx="12" type="sldNum"/>
          </p:nvPr>
        </p:nvSpPr>
        <p:spPr>
          <a:xfrm>
            <a:off x="3851335" y="9431588"/>
            <a:ext cx="2946600" cy="498300"/>
          </a:xfrm>
          <a:prstGeom prst="rect">
            <a:avLst/>
          </a:prstGeom>
          <a:noFill/>
          <a:ln>
            <a:noFill/>
          </a:ln>
        </p:spPr>
        <p:txBody>
          <a:bodyPr anchorCtr="0" anchor="b" bIns="45550" lIns="91125" spcFirstLastPara="1" rIns="91125" wrap="square" tIns="4555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28bd77aa217_2_0:notes"/>
          <p:cNvSpPr/>
          <p:nvPr>
            <p:ph idx="2" type="sldImg"/>
          </p:nvPr>
        </p:nvSpPr>
        <p:spPr>
          <a:xfrm>
            <a:off x="917575" y="744538"/>
            <a:ext cx="4964100" cy="372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1" name="Google Shape;941;g28bd77aa217_2_0:notes"/>
          <p:cNvSpPr txBox="1"/>
          <p:nvPr>
            <p:ph idx="1" type="body"/>
          </p:nvPr>
        </p:nvSpPr>
        <p:spPr>
          <a:xfrm>
            <a:off x="679927" y="4716661"/>
            <a:ext cx="5439300" cy="4468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2" name="Google Shape;942;g28bd77aa217_2_0:notes"/>
          <p:cNvSpPr txBox="1"/>
          <p:nvPr>
            <p:ph idx="12" type="sldNum"/>
          </p:nvPr>
        </p:nvSpPr>
        <p:spPr>
          <a:xfrm>
            <a:off x="3851345" y="9431599"/>
            <a:ext cx="2946300" cy="496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28b674ae899_0_16:notes"/>
          <p:cNvSpPr/>
          <p:nvPr>
            <p:ph idx="2" type="sldImg"/>
          </p:nvPr>
        </p:nvSpPr>
        <p:spPr>
          <a:xfrm>
            <a:off x="1194157" y="1241841"/>
            <a:ext cx="4410900" cy="335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8" name="Google Shape;948;g28b674ae899_0_16:notes"/>
          <p:cNvSpPr txBox="1"/>
          <p:nvPr>
            <p:ph idx="1" type="body"/>
          </p:nvPr>
        </p:nvSpPr>
        <p:spPr>
          <a:xfrm>
            <a:off x="679926" y="4778716"/>
            <a:ext cx="5439300" cy="3909900"/>
          </a:xfrm>
          <a:prstGeom prst="rect">
            <a:avLst/>
          </a:prstGeom>
          <a:noFill/>
          <a:ln>
            <a:noFill/>
          </a:ln>
        </p:spPr>
        <p:txBody>
          <a:bodyPr anchorCtr="0" anchor="t" bIns="45550" lIns="91125" spcFirstLastPara="1" rIns="91125" wrap="square" tIns="45550">
            <a:noAutofit/>
          </a:bodyPr>
          <a:lstStyle/>
          <a:p>
            <a:pPr indent="0" lvl="0" marL="0" rtl="0" algn="l">
              <a:lnSpc>
                <a:spcPct val="115000"/>
              </a:lnSpc>
              <a:spcBef>
                <a:spcPts val="0"/>
              </a:spcBef>
              <a:spcAft>
                <a:spcPts val="0"/>
              </a:spcAft>
              <a:buNone/>
            </a:pPr>
            <a:r>
              <a:rPr lang="fr-FR" sz="1100"/>
              <a:t>-Flex permet de gagner des m2. Dans le meilleur des cas on arrive à rendre de la surface, dans le pire des cas on travaille sur l’ergonomie pour réagencer les espaces (cabines, salles de réunion plus petites mais plus nombreuses) =&gt; 99 %</a:t>
            </a:r>
            <a:endParaRPr sz="1100"/>
          </a:p>
          <a:p>
            <a:pPr indent="0" lvl="0" marL="0" rtl="0" algn="l">
              <a:lnSpc>
                <a:spcPct val="115000"/>
              </a:lnSpc>
              <a:spcBef>
                <a:spcPts val="0"/>
              </a:spcBef>
              <a:spcAft>
                <a:spcPts val="0"/>
              </a:spcAft>
              <a:buNone/>
            </a:pPr>
            <a:r>
              <a:rPr lang="fr-FR" sz="1100"/>
              <a:t>- On réduit la surface de bureau (140 =&gt; 120 car plus de caisson car on met des casiers attribués) ; un écran par bureau, beaucoup d’espaces pour s’isoler</a:t>
            </a:r>
            <a:endParaRPr/>
          </a:p>
        </p:txBody>
      </p:sp>
      <p:sp>
        <p:nvSpPr>
          <p:cNvPr id="949" name="Google Shape;949;g28b674ae899_0_16:notes"/>
          <p:cNvSpPr txBox="1"/>
          <p:nvPr>
            <p:ph idx="12" type="sldNum"/>
          </p:nvPr>
        </p:nvSpPr>
        <p:spPr>
          <a:xfrm>
            <a:off x="3851335" y="9431588"/>
            <a:ext cx="2946600" cy="498300"/>
          </a:xfrm>
          <a:prstGeom prst="rect">
            <a:avLst/>
          </a:prstGeom>
          <a:noFill/>
          <a:ln>
            <a:noFill/>
          </a:ln>
        </p:spPr>
        <p:txBody>
          <a:bodyPr anchorCtr="0" anchor="b" bIns="45550" lIns="91125" spcFirstLastPara="1" rIns="91125" wrap="square" tIns="4555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28b674ae899_0_29:notes"/>
          <p:cNvSpPr/>
          <p:nvPr>
            <p:ph idx="2" type="sldImg"/>
          </p:nvPr>
        </p:nvSpPr>
        <p:spPr>
          <a:xfrm>
            <a:off x="1194157" y="1241841"/>
            <a:ext cx="4410900" cy="335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7" name="Google Shape;957;g28b674ae899_0_29:notes"/>
          <p:cNvSpPr txBox="1"/>
          <p:nvPr>
            <p:ph idx="1" type="body"/>
          </p:nvPr>
        </p:nvSpPr>
        <p:spPr>
          <a:xfrm>
            <a:off x="679926" y="4778716"/>
            <a:ext cx="5439300" cy="3909900"/>
          </a:xfrm>
          <a:prstGeom prst="rect">
            <a:avLst/>
          </a:prstGeom>
          <a:noFill/>
          <a:ln>
            <a:noFill/>
          </a:ln>
        </p:spPr>
        <p:txBody>
          <a:bodyPr anchorCtr="0" anchor="t" bIns="45550" lIns="91125" spcFirstLastPara="1" rIns="91125" wrap="square" tIns="45550">
            <a:noAutofit/>
          </a:bodyPr>
          <a:lstStyle/>
          <a:p>
            <a:pPr indent="0" lvl="0" marL="0" rtl="0" algn="l">
              <a:lnSpc>
                <a:spcPct val="100000"/>
              </a:lnSpc>
              <a:spcBef>
                <a:spcPts val="0"/>
              </a:spcBef>
              <a:spcAft>
                <a:spcPts val="0"/>
              </a:spcAft>
              <a:buSzPts val="1400"/>
              <a:buNone/>
            </a:pPr>
            <a:r>
              <a:rPr lang="fr-FR"/>
              <a:t>Accompagnement des collaborateurs par les managers et l’équipe RH </a:t>
            </a:r>
            <a:endParaRPr/>
          </a:p>
          <a:p>
            <a:pPr indent="0" lvl="0" marL="0" rtl="0" algn="l">
              <a:lnSpc>
                <a:spcPct val="100000"/>
              </a:lnSpc>
              <a:spcBef>
                <a:spcPts val="0"/>
              </a:spcBef>
              <a:spcAft>
                <a:spcPts val="0"/>
              </a:spcAft>
              <a:buSzPts val="1400"/>
              <a:buNone/>
            </a:pPr>
            <a:r>
              <a:rPr lang="fr-FR"/>
              <a:t>Séquence Questions/Réponses avec les équipes avant le déménagement</a:t>
            </a:r>
            <a:endParaRPr/>
          </a:p>
          <a:p>
            <a:pPr indent="0" lvl="0" marL="0" rtl="0" algn="l">
              <a:lnSpc>
                <a:spcPct val="100000"/>
              </a:lnSpc>
              <a:spcBef>
                <a:spcPts val="0"/>
              </a:spcBef>
              <a:spcAft>
                <a:spcPts val="0"/>
              </a:spcAft>
              <a:buSzPts val="1400"/>
              <a:buNone/>
            </a:pPr>
            <a:r>
              <a:rPr lang="fr-FR"/>
              <a:t>Démonstration de l’outil MOFFI auprès des équipes </a:t>
            </a:r>
            <a:endParaRPr/>
          </a:p>
        </p:txBody>
      </p:sp>
      <p:sp>
        <p:nvSpPr>
          <p:cNvPr id="958" name="Google Shape;958;g28b674ae899_0_29:notes"/>
          <p:cNvSpPr txBox="1"/>
          <p:nvPr>
            <p:ph idx="12" type="sldNum"/>
          </p:nvPr>
        </p:nvSpPr>
        <p:spPr>
          <a:xfrm>
            <a:off x="3851335" y="9431588"/>
            <a:ext cx="2946600" cy="498300"/>
          </a:xfrm>
          <a:prstGeom prst="rect">
            <a:avLst/>
          </a:prstGeom>
          <a:noFill/>
          <a:ln>
            <a:noFill/>
          </a:ln>
        </p:spPr>
        <p:txBody>
          <a:bodyPr anchorCtr="0" anchor="b" bIns="45550" lIns="91125" spcFirstLastPara="1" rIns="91125" wrap="square" tIns="4555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28b674ae899_0_1398:notes"/>
          <p:cNvSpPr/>
          <p:nvPr>
            <p:ph idx="2" type="sldImg"/>
          </p:nvPr>
        </p:nvSpPr>
        <p:spPr>
          <a:xfrm>
            <a:off x="917575" y="744538"/>
            <a:ext cx="4964100" cy="372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6" name="Google Shape;966;g28b674ae899_0_1398:notes"/>
          <p:cNvSpPr txBox="1"/>
          <p:nvPr>
            <p:ph idx="1" type="body"/>
          </p:nvPr>
        </p:nvSpPr>
        <p:spPr>
          <a:xfrm>
            <a:off x="679927" y="4716661"/>
            <a:ext cx="5439300" cy="4468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7" name="Google Shape;967;g28b674ae899_0_1398:notes"/>
          <p:cNvSpPr txBox="1"/>
          <p:nvPr>
            <p:ph idx="12" type="sldNum"/>
          </p:nvPr>
        </p:nvSpPr>
        <p:spPr>
          <a:xfrm>
            <a:off x="3851345" y="9431599"/>
            <a:ext cx="2946300" cy="496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61:notes"/>
          <p:cNvSpPr txBox="1"/>
          <p:nvPr>
            <p:ph idx="1" type="body"/>
          </p:nvPr>
        </p:nvSpPr>
        <p:spPr>
          <a:xfrm>
            <a:off x="679927" y="4716662"/>
            <a:ext cx="5439410" cy="4468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3" name="Google Shape;973;p61: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p62:notes"/>
          <p:cNvSpPr txBox="1"/>
          <p:nvPr>
            <p:ph idx="1" type="body"/>
          </p:nvPr>
        </p:nvSpPr>
        <p:spPr>
          <a:xfrm>
            <a:off x="679927" y="4716662"/>
            <a:ext cx="5439410" cy="4468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SN : 54 personnes présentes au plus haut ; 10 au plus bas </a:t>
            </a:r>
            <a:endParaRPr/>
          </a:p>
        </p:txBody>
      </p:sp>
      <p:sp>
        <p:nvSpPr>
          <p:cNvPr id="980" name="Google Shape;980;p62: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286db5f4843_0_1:notes"/>
          <p:cNvSpPr txBox="1"/>
          <p:nvPr>
            <p:ph idx="1" type="body"/>
          </p:nvPr>
        </p:nvSpPr>
        <p:spPr>
          <a:xfrm>
            <a:off x="679927" y="4716662"/>
            <a:ext cx="5439300" cy="4468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SN : 54 personnes présentes au plus haut ; 10 au plus bas </a:t>
            </a:r>
            <a:endParaRPr/>
          </a:p>
        </p:txBody>
      </p:sp>
      <p:sp>
        <p:nvSpPr>
          <p:cNvPr id="988" name="Google Shape;988;g286db5f4843_0_1:notes"/>
          <p:cNvSpPr/>
          <p:nvPr>
            <p:ph idx="2" type="sldImg"/>
          </p:nvPr>
        </p:nvSpPr>
        <p:spPr>
          <a:xfrm>
            <a:off x="917575" y="744538"/>
            <a:ext cx="4964100" cy="372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f9fc11404b_1_12: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3" name="Google Shape;833;gf9fc11404b_1_12:notes"/>
          <p:cNvSpPr txBox="1"/>
          <p:nvPr>
            <p:ph idx="1" type="body"/>
          </p:nvPr>
        </p:nvSpPr>
        <p:spPr>
          <a:xfrm>
            <a:off x="679927" y="4716662"/>
            <a:ext cx="5439300" cy="4468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4" name="Google Shape;834;gf9fc11404b_1_12:notes"/>
          <p:cNvSpPr txBox="1"/>
          <p:nvPr>
            <p:ph idx="12" type="sldNum"/>
          </p:nvPr>
        </p:nvSpPr>
        <p:spPr>
          <a:xfrm>
            <a:off x="3851345" y="9431599"/>
            <a:ext cx="2946300" cy="496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f1330ec5a6_0_457:notes"/>
          <p:cNvSpPr txBox="1"/>
          <p:nvPr>
            <p:ph idx="1" type="body"/>
          </p:nvPr>
        </p:nvSpPr>
        <p:spPr>
          <a:xfrm>
            <a:off x="679927" y="4716663"/>
            <a:ext cx="5439370" cy="44684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0" name="Google Shape;840;gf1330ec5a6_0_457:notes"/>
          <p:cNvSpPr/>
          <p:nvPr>
            <p:ph idx="2" type="sldImg"/>
          </p:nvPr>
        </p:nvSpPr>
        <p:spPr>
          <a:xfrm>
            <a:off x="919163" y="744538"/>
            <a:ext cx="4960937"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f376109ee3_1_36:notes"/>
          <p:cNvSpPr/>
          <p:nvPr>
            <p:ph idx="2" type="sldImg"/>
          </p:nvPr>
        </p:nvSpPr>
        <p:spPr>
          <a:xfrm>
            <a:off x="917575" y="744538"/>
            <a:ext cx="496411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7" name="Google Shape;847;gf376109ee3_1_36:notes"/>
          <p:cNvSpPr txBox="1"/>
          <p:nvPr>
            <p:ph idx="1" type="body"/>
          </p:nvPr>
        </p:nvSpPr>
        <p:spPr>
          <a:xfrm>
            <a:off x="679927" y="4716661"/>
            <a:ext cx="5439370" cy="446842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8" name="Google Shape;848;gf376109ee3_1_36:notes"/>
          <p:cNvSpPr txBox="1"/>
          <p:nvPr>
            <p:ph idx="12" type="sldNum"/>
          </p:nvPr>
        </p:nvSpPr>
        <p:spPr>
          <a:xfrm>
            <a:off x="3851345" y="9431599"/>
            <a:ext cx="2946388" cy="496359"/>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284ee3db1d9_0_70:notes"/>
          <p:cNvSpPr/>
          <p:nvPr>
            <p:ph idx="2" type="sldImg"/>
          </p:nvPr>
        </p:nvSpPr>
        <p:spPr>
          <a:xfrm>
            <a:off x="1194157" y="1241841"/>
            <a:ext cx="4410900" cy="335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4" name="Google Shape;854;g284ee3db1d9_0_70:notes"/>
          <p:cNvSpPr txBox="1"/>
          <p:nvPr>
            <p:ph idx="1" type="body"/>
          </p:nvPr>
        </p:nvSpPr>
        <p:spPr>
          <a:xfrm>
            <a:off x="679926" y="4778716"/>
            <a:ext cx="5439300" cy="3909900"/>
          </a:xfrm>
          <a:prstGeom prst="rect">
            <a:avLst/>
          </a:prstGeom>
          <a:noFill/>
          <a:ln>
            <a:noFill/>
          </a:ln>
        </p:spPr>
        <p:txBody>
          <a:bodyPr anchorCtr="0" anchor="t" bIns="45550" lIns="91125" spcFirstLastPara="1" rIns="91125" wrap="square" tIns="45550">
            <a:noAutofit/>
          </a:bodyPr>
          <a:lstStyle/>
          <a:p>
            <a:pPr indent="0" lvl="0" marL="0" rtl="0" algn="l">
              <a:lnSpc>
                <a:spcPct val="100000"/>
              </a:lnSpc>
              <a:spcBef>
                <a:spcPts val="0"/>
              </a:spcBef>
              <a:spcAft>
                <a:spcPts val="0"/>
              </a:spcAft>
              <a:buSzPts val="1400"/>
              <a:buNone/>
            </a:pPr>
            <a:r>
              <a:t/>
            </a:r>
            <a:endParaRPr/>
          </a:p>
        </p:txBody>
      </p:sp>
      <p:sp>
        <p:nvSpPr>
          <p:cNvPr id="855" name="Google Shape;855;g284ee3db1d9_0_70:notes"/>
          <p:cNvSpPr txBox="1"/>
          <p:nvPr>
            <p:ph idx="12" type="sldNum"/>
          </p:nvPr>
        </p:nvSpPr>
        <p:spPr>
          <a:xfrm>
            <a:off x="3851335" y="9431588"/>
            <a:ext cx="2946600" cy="498300"/>
          </a:xfrm>
          <a:prstGeom prst="rect">
            <a:avLst/>
          </a:prstGeom>
          <a:noFill/>
          <a:ln>
            <a:noFill/>
          </a:ln>
        </p:spPr>
        <p:txBody>
          <a:bodyPr anchorCtr="0" anchor="b" bIns="45550" lIns="91125" spcFirstLastPara="1" rIns="91125" wrap="square" tIns="4555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28b674ae899_0_8:notes"/>
          <p:cNvSpPr/>
          <p:nvPr>
            <p:ph idx="2" type="sldImg"/>
          </p:nvPr>
        </p:nvSpPr>
        <p:spPr>
          <a:xfrm>
            <a:off x="1194157" y="1241841"/>
            <a:ext cx="4410900" cy="335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5" name="Google Shape;865;g28b674ae899_0_8:notes"/>
          <p:cNvSpPr txBox="1"/>
          <p:nvPr>
            <p:ph idx="1" type="body"/>
          </p:nvPr>
        </p:nvSpPr>
        <p:spPr>
          <a:xfrm>
            <a:off x="679926" y="4778716"/>
            <a:ext cx="5439300" cy="3909900"/>
          </a:xfrm>
          <a:prstGeom prst="rect">
            <a:avLst/>
          </a:prstGeom>
          <a:noFill/>
          <a:ln>
            <a:noFill/>
          </a:ln>
        </p:spPr>
        <p:txBody>
          <a:bodyPr anchorCtr="0" anchor="t" bIns="45550" lIns="91125" spcFirstLastPara="1" rIns="91125" wrap="square" tIns="45550">
            <a:noAutofit/>
          </a:bodyPr>
          <a:lstStyle/>
          <a:p>
            <a:pPr indent="0" lvl="0" marL="0" rtl="0" algn="l">
              <a:lnSpc>
                <a:spcPct val="100000"/>
              </a:lnSpc>
              <a:spcBef>
                <a:spcPts val="0"/>
              </a:spcBef>
              <a:spcAft>
                <a:spcPts val="0"/>
              </a:spcAft>
              <a:buSzPts val="1400"/>
              <a:buNone/>
            </a:pPr>
            <a:r>
              <a:rPr lang="fr-FR"/>
              <a:t>Sur 100 bureaux = gain de 30 bureaux soit 300 m2</a:t>
            </a:r>
            <a:endParaRPr/>
          </a:p>
          <a:p>
            <a:pPr indent="0" lvl="0" marL="0" rtl="0" algn="l">
              <a:lnSpc>
                <a:spcPct val="100000"/>
              </a:lnSpc>
              <a:spcBef>
                <a:spcPts val="0"/>
              </a:spcBef>
              <a:spcAft>
                <a:spcPts val="0"/>
              </a:spcAft>
              <a:buSzPts val="1400"/>
              <a:buNone/>
            </a:pPr>
            <a:r>
              <a:rPr lang="fr-FR"/>
              <a:t>Exception au 70 % : </a:t>
            </a:r>
            <a:r>
              <a:rPr lang="fr-FR"/>
              <a:t>Itinérants</a:t>
            </a:r>
            <a:r>
              <a:rPr lang="fr-FR"/>
              <a:t> (1 jour par semaine = 30 %)</a:t>
            </a:r>
            <a:endParaRPr/>
          </a:p>
        </p:txBody>
      </p:sp>
      <p:sp>
        <p:nvSpPr>
          <p:cNvPr id="866" name="Google Shape;866;g28b674ae899_0_8:notes"/>
          <p:cNvSpPr txBox="1"/>
          <p:nvPr>
            <p:ph idx="12" type="sldNum"/>
          </p:nvPr>
        </p:nvSpPr>
        <p:spPr>
          <a:xfrm>
            <a:off x="3851335" y="9431588"/>
            <a:ext cx="2946600" cy="498300"/>
          </a:xfrm>
          <a:prstGeom prst="rect">
            <a:avLst/>
          </a:prstGeom>
          <a:noFill/>
          <a:ln>
            <a:noFill/>
          </a:ln>
        </p:spPr>
        <p:txBody>
          <a:bodyPr anchorCtr="0" anchor="b" bIns="45550" lIns="91125" spcFirstLastPara="1" rIns="91125" wrap="square" tIns="4555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284ee3db1d9_0_77:notes"/>
          <p:cNvSpPr/>
          <p:nvPr>
            <p:ph idx="2" type="sldImg"/>
          </p:nvPr>
        </p:nvSpPr>
        <p:spPr>
          <a:xfrm>
            <a:off x="1194157" y="1241841"/>
            <a:ext cx="4410900" cy="335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9" name="Google Shape;879;g284ee3db1d9_0_77:notes"/>
          <p:cNvSpPr txBox="1"/>
          <p:nvPr>
            <p:ph idx="1" type="body"/>
          </p:nvPr>
        </p:nvSpPr>
        <p:spPr>
          <a:xfrm>
            <a:off x="679926" y="4778716"/>
            <a:ext cx="5439300" cy="3909900"/>
          </a:xfrm>
          <a:prstGeom prst="rect">
            <a:avLst/>
          </a:prstGeom>
          <a:noFill/>
          <a:ln>
            <a:noFill/>
          </a:ln>
        </p:spPr>
        <p:txBody>
          <a:bodyPr anchorCtr="0" anchor="t" bIns="45550" lIns="91125" spcFirstLastPara="1" rIns="91125" wrap="square" tIns="45550">
            <a:noAutofit/>
          </a:bodyPr>
          <a:lstStyle/>
          <a:p>
            <a:pPr indent="0" lvl="0" marL="0" rtl="0" algn="l">
              <a:lnSpc>
                <a:spcPct val="100000"/>
              </a:lnSpc>
              <a:spcBef>
                <a:spcPts val="0"/>
              </a:spcBef>
              <a:spcAft>
                <a:spcPts val="0"/>
              </a:spcAft>
              <a:buSzPts val="1400"/>
              <a:buNone/>
            </a:pPr>
            <a:r>
              <a:t/>
            </a:r>
            <a:endParaRPr/>
          </a:p>
        </p:txBody>
      </p:sp>
      <p:sp>
        <p:nvSpPr>
          <p:cNvPr id="880" name="Google Shape;880;g284ee3db1d9_0_77:notes"/>
          <p:cNvSpPr txBox="1"/>
          <p:nvPr>
            <p:ph idx="12" type="sldNum"/>
          </p:nvPr>
        </p:nvSpPr>
        <p:spPr>
          <a:xfrm>
            <a:off x="3851335" y="9431588"/>
            <a:ext cx="2946600" cy="498300"/>
          </a:xfrm>
          <a:prstGeom prst="rect">
            <a:avLst/>
          </a:prstGeom>
          <a:noFill/>
          <a:ln>
            <a:noFill/>
          </a:ln>
        </p:spPr>
        <p:txBody>
          <a:bodyPr anchorCtr="0" anchor="b" bIns="45550" lIns="91125" spcFirstLastPara="1" rIns="91125" wrap="square" tIns="4555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284ee3db1d9_0_84:notes"/>
          <p:cNvSpPr/>
          <p:nvPr>
            <p:ph idx="2" type="sldImg"/>
          </p:nvPr>
        </p:nvSpPr>
        <p:spPr>
          <a:xfrm>
            <a:off x="1194157" y="1241841"/>
            <a:ext cx="4410900" cy="335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8" name="Google Shape;888;g284ee3db1d9_0_84:notes"/>
          <p:cNvSpPr txBox="1"/>
          <p:nvPr>
            <p:ph idx="1" type="body"/>
          </p:nvPr>
        </p:nvSpPr>
        <p:spPr>
          <a:xfrm>
            <a:off x="679926" y="4778716"/>
            <a:ext cx="5439300" cy="3909900"/>
          </a:xfrm>
          <a:prstGeom prst="rect">
            <a:avLst/>
          </a:prstGeom>
          <a:noFill/>
          <a:ln>
            <a:noFill/>
          </a:ln>
        </p:spPr>
        <p:txBody>
          <a:bodyPr anchorCtr="0" anchor="t" bIns="45550" lIns="91125" spcFirstLastPara="1" rIns="91125" wrap="square" tIns="45550">
            <a:noAutofit/>
          </a:bodyPr>
          <a:lstStyle/>
          <a:p>
            <a:pPr indent="0" lvl="0" marL="0" rtl="0" algn="l">
              <a:lnSpc>
                <a:spcPct val="100000"/>
              </a:lnSpc>
              <a:spcBef>
                <a:spcPts val="0"/>
              </a:spcBef>
              <a:spcAft>
                <a:spcPts val="0"/>
              </a:spcAft>
              <a:buSzPts val="1400"/>
              <a:buNone/>
            </a:pPr>
            <a:r>
              <a:t/>
            </a:r>
            <a:endParaRPr/>
          </a:p>
        </p:txBody>
      </p:sp>
      <p:sp>
        <p:nvSpPr>
          <p:cNvPr id="889" name="Google Shape;889;g284ee3db1d9_0_84:notes"/>
          <p:cNvSpPr txBox="1"/>
          <p:nvPr>
            <p:ph idx="12" type="sldNum"/>
          </p:nvPr>
        </p:nvSpPr>
        <p:spPr>
          <a:xfrm>
            <a:off x="3851335" y="9431588"/>
            <a:ext cx="2946600" cy="498300"/>
          </a:xfrm>
          <a:prstGeom prst="rect">
            <a:avLst/>
          </a:prstGeom>
          <a:noFill/>
          <a:ln>
            <a:noFill/>
          </a:ln>
        </p:spPr>
        <p:txBody>
          <a:bodyPr anchorCtr="0" anchor="b" bIns="45550" lIns="91125" spcFirstLastPara="1" rIns="91125" wrap="square" tIns="4555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284ee3db1d9_0_94:notes"/>
          <p:cNvSpPr/>
          <p:nvPr>
            <p:ph idx="2" type="sldImg"/>
          </p:nvPr>
        </p:nvSpPr>
        <p:spPr>
          <a:xfrm>
            <a:off x="1194157" y="1241841"/>
            <a:ext cx="4410900" cy="335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9" name="Google Shape;899;g284ee3db1d9_0_94:notes"/>
          <p:cNvSpPr txBox="1"/>
          <p:nvPr>
            <p:ph idx="1" type="body"/>
          </p:nvPr>
        </p:nvSpPr>
        <p:spPr>
          <a:xfrm>
            <a:off x="679926" y="4778716"/>
            <a:ext cx="5439300" cy="3909900"/>
          </a:xfrm>
          <a:prstGeom prst="rect">
            <a:avLst/>
          </a:prstGeom>
          <a:noFill/>
          <a:ln>
            <a:noFill/>
          </a:ln>
        </p:spPr>
        <p:txBody>
          <a:bodyPr anchorCtr="0" anchor="t" bIns="45550" lIns="91125" spcFirstLastPara="1" rIns="91125" wrap="square" tIns="45550">
            <a:noAutofit/>
          </a:bodyPr>
          <a:lstStyle/>
          <a:p>
            <a:pPr indent="0" lvl="0" marL="0" rtl="0" algn="l">
              <a:lnSpc>
                <a:spcPct val="100000"/>
              </a:lnSpc>
              <a:spcBef>
                <a:spcPts val="0"/>
              </a:spcBef>
              <a:spcAft>
                <a:spcPts val="0"/>
              </a:spcAft>
              <a:buSzPts val="1400"/>
              <a:buNone/>
            </a:pPr>
            <a:r>
              <a:t/>
            </a:r>
            <a:endParaRPr/>
          </a:p>
        </p:txBody>
      </p:sp>
      <p:sp>
        <p:nvSpPr>
          <p:cNvPr id="900" name="Google Shape;900;g284ee3db1d9_0_94:notes"/>
          <p:cNvSpPr txBox="1"/>
          <p:nvPr>
            <p:ph idx="12" type="sldNum"/>
          </p:nvPr>
        </p:nvSpPr>
        <p:spPr>
          <a:xfrm>
            <a:off x="3851335" y="9431588"/>
            <a:ext cx="2946600" cy="498300"/>
          </a:xfrm>
          <a:prstGeom prst="rect">
            <a:avLst/>
          </a:prstGeom>
          <a:noFill/>
          <a:ln>
            <a:noFill/>
          </a:ln>
        </p:spPr>
        <p:txBody>
          <a:bodyPr anchorCtr="0" anchor="b" bIns="45550" lIns="91125" spcFirstLastPara="1" rIns="91125" wrap="square" tIns="4555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22.png"/><Relationship Id="rId6" Type="http://schemas.openxmlformats.org/officeDocument/2006/relationships/image" Target="../media/image18.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5.png"/><Relationship Id="rId7" Type="http://schemas.openxmlformats.org/officeDocument/2006/relationships/image" Target="../media/image2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verture_B" showMasterSp="0">
  <p:cSld name="Couverture_B">
    <p:spTree>
      <p:nvGrpSpPr>
        <p:cNvPr id="18" name="Shape 18"/>
        <p:cNvGrpSpPr/>
        <p:nvPr/>
      </p:nvGrpSpPr>
      <p:grpSpPr>
        <a:xfrm>
          <a:off x="0" y="0"/>
          <a:ext cx="0" cy="0"/>
          <a:chOff x="0" y="0"/>
          <a:chExt cx="0" cy="0"/>
        </a:xfrm>
      </p:grpSpPr>
      <p:sp>
        <p:nvSpPr>
          <p:cNvPr id="19" name="Google Shape;19;p10"/>
          <p:cNvSpPr/>
          <p:nvPr/>
        </p:nvSpPr>
        <p:spPr>
          <a:xfrm>
            <a:off x="0" y="3420000"/>
            <a:ext cx="9144000" cy="343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grpSp>
        <p:nvGrpSpPr>
          <p:cNvPr id="20" name="Google Shape;20;p10"/>
          <p:cNvGrpSpPr/>
          <p:nvPr/>
        </p:nvGrpSpPr>
        <p:grpSpPr>
          <a:xfrm>
            <a:off x="3095938" y="5471986"/>
            <a:ext cx="2951926" cy="46799"/>
            <a:chOff x="2844800" y="1038225"/>
            <a:chExt cx="3465515" cy="71438"/>
          </a:xfrm>
        </p:grpSpPr>
        <p:sp>
          <p:nvSpPr>
            <p:cNvPr id="21" name="Google Shape;21;p10"/>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22" name="Google Shape;22;p10"/>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23" name="Google Shape;23;p10"/>
          <p:cNvSpPr txBox="1"/>
          <p:nvPr>
            <p:ph idx="1" type="subTitle"/>
          </p:nvPr>
        </p:nvSpPr>
        <p:spPr>
          <a:xfrm>
            <a:off x="539751" y="5833839"/>
            <a:ext cx="8100900" cy="331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lt1"/>
              </a:buClr>
              <a:buSzPts val="1600"/>
              <a:buNone/>
              <a:defRPr b="0" sz="1600">
                <a:solidFill>
                  <a:schemeClr val="lt1"/>
                </a:solidFill>
              </a:defRPr>
            </a:lvl1pPr>
            <a:lvl2pPr lvl="1" algn="ctr">
              <a:lnSpc>
                <a:spcPct val="130000"/>
              </a:lnSpc>
              <a:spcBef>
                <a:spcPts val="0"/>
              </a:spcBef>
              <a:spcAft>
                <a:spcPts val="0"/>
              </a:spcAft>
              <a:buClr>
                <a:srgbClr val="8F8F8F"/>
              </a:buClr>
              <a:buSzPts val="1690"/>
              <a:buNone/>
              <a:defRPr>
                <a:solidFill>
                  <a:srgbClr val="8F8F8F"/>
                </a:solidFill>
              </a:defRPr>
            </a:lvl2pPr>
            <a:lvl3pPr lvl="2" algn="ctr">
              <a:lnSpc>
                <a:spcPct val="130000"/>
              </a:lnSpc>
              <a:spcBef>
                <a:spcPts val="0"/>
              </a:spcBef>
              <a:spcAft>
                <a:spcPts val="0"/>
              </a:spcAft>
              <a:buClr>
                <a:srgbClr val="8F8F8F"/>
              </a:buClr>
              <a:buSzPts val="1200"/>
              <a:buNone/>
              <a:defRPr>
                <a:solidFill>
                  <a:srgbClr val="8F8F8F"/>
                </a:solidFill>
              </a:defRPr>
            </a:lvl3pPr>
            <a:lvl4pPr lvl="3" algn="ctr">
              <a:lnSpc>
                <a:spcPct val="130000"/>
              </a:lnSpc>
              <a:spcBef>
                <a:spcPts val="0"/>
              </a:spcBef>
              <a:spcAft>
                <a:spcPts val="0"/>
              </a:spcAft>
              <a:buClr>
                <a:srgbClr val="8F8F8F"/>
              </a:buClr>
              <a:buSzPts val="1200"/>
              <a:buNone/>
              <a:defRPr>
                <a:solidFill>
                  <a:srgbClr val="8F8F8F"/>
                </a:solidFill>
              </a:defRPr>
            </a:lvl4pPr>
            <a:lvl5pPr lvl="4" algn="ctr">
              <a:lnSpc>
                <a:spcPct val="130000"/>
              </a:lnSpc>
              <a:spcBef>
                <a:spcPts val="0"/>
              </a:spcBef>
              <a:spcAft>
                <a:spcPts val="0"/>
              </a:spcAft>
              <a:buClr>
                <a:srgbClr val="8F8F8F"/>
              </a:buClr>
              <a:buSzPts val="1200"/>
              <a:buNone/>
              <a:defRPr>
                <a:solidFill>
                  <a:srgbClr val="8F8F8F"/>
                </a:solidFill>
              </a:defRPr>
            </a:lvl5pPr>
            <a:lvl6pPr lvl="5" algn="ctr">
              <a:lnSpc>
                <a:spcPct val="100000"/>
              </a:lnSpc>
              <a:spcBef>
                <a:spcPts val="400"/>
              </a:spcBef>
              <a:spcAft>
                <a:spcPts val="0"/>
              </a:spcAft>
              <a:buClr>
                <a:srgbClr val="8F8F8F"/>
              </a:buClr>
              <a:buSzPts val="2000"/>
              <a:buNone/>
              <a:defRPr>
                <a:solidFill>
                  <a:srgbClr val="8F8F8F"/>
                </a:solidFill>
              </a:defRPr>
            </a:lvl6pPr>
            <a:lvl7pPr lvl="6" algn="ctr">
              <a:lnSpc>
                <a:spcPct val="100000"/>
              </a:lnSpc>
              <a:spcBef>
                <a:spcPts val="400"/>
              </a:spcBef>
              <a:spcAft>
                <a:spcPts val="0"/>
              </a:spcAft>
              <a:buClr>
                <a:srgbClr val="8F8F8F"/>
              </a:buClr>
              <a:buSzPts val="2000"/>
              <a:buNone/>
              <a:defRPr>
                <a:solidFill>
                  <a:srgbClr val="8F8F8F"/>
                </a:solidFill>
              </a:defRPr>
            </a:lvl7pPr>
            <a:lvl8pPr lvl="7" algn="ctr">
              <a:lnSpc>
                <a:spcPct val="100000"/>
              </a:lnSpc>
              <a:spcBef>
                <a:spcPts val="400"/>
              </a:spcBef>
              <a:spcAft>
                <a:spcPts val="0"/>
              </a:spcAft>
              <a:buClr>
                <a:srgbClr val="8F8F8F"/>
              </a:buClr>
              <a:buSzPts val="2000"/>
              <a:buNone/>
              <a:defRPr>
                <a:solidFill>
                  <a:srgbClr val="8F8F8F"/>
                </a:solidFill>
              </a:defRPr>
            </a:lvl8pPr>
            <a:lvl9pPr lvl="8" algn="ctr">
              <a:lnSpc>
                <a:spcPct val="100000"/>
              </a:lnSpc>
              <a:spcBef>
                <a:spcPts val="400"/>
              </a:spcBef>
              <a:spcAft>
                <a:spcPts val="0"/>
              </a:spcAft>
              <a:buClr>
                <a:srgbClr val="8F8F8F"/>
              </a:buClr>
              <a:buSzPts val="2000"/>
              <a:buNone/>
              <a:defRPr>
                <a:solidFill>
                  <a:srgbClr val="8F8F8F"/>
                </a:solidFill>
              </a:defRPr>
            </a:lvl9pPr>
          </a:lstStyle>
          <a:p/>
        </p:txBody>
      </p:sp>
      <p:sp>
        <p:nvSpPr>
          <p:cNvPr id="24" name="Google Shape;24;p10"/>
          <p:cNvSpPr txBox="1"/>
          <p:nvPr>
            <p:ph idx="10" type="dt"/>
          </p:nvPr>
        </p:nvSpPr>
        <p:spPr>
          <a:xfrm>
            <a:off x="0" y="6650038"/>
            <a:ext cx="539700" cy="20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0"/>
          <p:cNvSpPr txBox="1"/>
          <p:nvPr>
            <p:ph idx="11" type="ftr"/>
          </p:nvPr>
        </p:nvSpPr>
        <p:spPr>
          <a:xfrm>
            <a:off x="0" y="6650038"/>
            <a:ext cx="539700" cy="20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0"/>
          <p:cNvSpPr txBox="1"/>
          <p:nvPr>
            <p:ph idx="12" type="sldNum"/>
          </p:nvPr>
        </p:nvSpPr>
        <p:spPr>
          <a:xfrm>
            <a:off x="0" y="6650038"/>
            <a:ext cx="539700" cy="2079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27" name="Google Shape;27;p10"/>
          <p:cNvSpPr txBox="1"/>
          <p:nvPr>
            <p:ph type="title"/>
          </p:nvPr>
        </p:nvSpPr>
        <p:spPr>
          <a:xfrm>
            <a:off x="539750" y="4026210"/>
            <a:ext cx="8100900" cy="1188000"/>
          </a:xfrm>
          <a:prstGeom prst="rect">
            <a:avLst/>
          </a:prstGeom>
          <a:noFill/>
          <a:ln>
            <a:noFill/>
          </a:ln>
        </p:spPr>
        <p:txBody>
          <a:bodyPr anchorCtr="0" anchor="b" bIns="0" lIns="0" spcFirstLastPara="1" rIns="0" wrap="square" tIns="0">
            <a:noAutofit/>
          </a:bodyPr>
          <a:lstStyle>
            <a:lvl1pPr lvl="0" algn="ctr">
              <a:lnSpc>
                <a:spcPct val="117000"/>
              </a:lnSpc>
              <a:spcBef>
                <a:spcPts val="0"/>
              </a:spcBef>
              <a:spcAft>
                <a:spcPts val="0"/>
              </a:spcAft>
              <a:buClr>
                <a:schemeClr val="lt1"/>
              </a:buClr>
              <a:buSzPts val="3000"/>
              <a:buFont typeface="Verdana"/>
              <a:buNone/>
              <a:defRPr b="1"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8" name="Google Shape;28;p10"/>
          <p:cNvGrpSpPr/>
          <p:nvPr/>
        </p:nvGrpSpPr>
        <p:grpSpPr>
          <a:xfrm>
            <a:off x="3941763" y="1277938"/>
            <a:ext cx="1284288" cy="852487"/>
            <a:chOff x="3941763" y="1277938"/>
            <a:chExt cx="1284288" cy="852487"/>
          </a:xfrm>
        </p:grpSpPr>
        <p:sp>
          <p:nvSpPr>
            <p:cNvPr id="29" name="Google Shape;29;p10"/>
            <p:cNvSpPr/>
            <p:nvPr/>
          </p:nvSpPr>
          <p:spPr>
            <a:xfrm>
              <a:off x="3941763" y="1303338"/>
              <a:ext cx="390525" cy="801689"/>
            </a:xfrm>
            <a:custGeom>
              <a:rect b="b" l="l" r="r" t="t"/>
              <a:pathLst>
                <a:path extrusionOk="0" h="2355" w="1152">
                  <a:moveTo>
                    <a:pt x="1117" y="10"/>
                  </a:moveTo>
                  <a:lnTo>
                    <a:pt x="1117" y="10"/>
                  </a:lnTo>
                  <a:cubicBezTo>
                    <a:pt x="1124" y="3"/>
                    <a:pt x="1130" y="0"/>
                    <a:pt x="1136" y="0"/>
                  </a:cubicBezTo>
                  <a:cubicBezTo>
                    <a:pt x="1145" y="0"/>
                    <a:pt x="1152" y="9"/>
                    <a:pt x="1152" y="20"/>
                  </a:cubicBezTo>
                  <a:cubicBezTo>
                    <a:pt x="1152" y="26"/>
                    <a:pt x="1149" y="33"/>
                    <a:pt x="1143" y="39"/>
                  </a:cubicBezTo>
                  <a:cubicBezTo>
                    <a:pt x="900" y="340"/>
                    <a:pt x="724" y="693"/>
                    <a:pt x="724" y="1181"/>
                  </a:cubicBezTo>
                  <a:cubicBezTo>
                    <a:pt x="724" y="1670"/>
                    <a:pt x="900" y="2015"/>
                    <a:pt x="1143" y="2317"/>
                  </a:cubicBezTo>
                  <a:cubicBezTo>
                    <a:pt x="1149" y="2323"/>
                    <a:pt x="1152" y="2330"/>
                    <a:pt x="1152" y="2336"/>
                  </a:cubicBezTo>
                  <a:cubicBezTo>
                    <a:pt x="1152" y="2346"/>
                    <a:pt x="1145" y="2355"/>
                    <a:pt x="1136" y="2355"/>
                  </a:cubicBezTo>
                  <a:cubicBezTo>
                    <a:pt x="1130" y="2355"/>
                    <a:pt x="1124" y="2353"/>
                    <a:pt x="1117" y="2346"/>
                  </a:cubicBezTo>
                  <a:lnTo>
                    <a:pt x="84" y="1347"/>
                  </a:lnTo>
                  <a:cubicBezTo>
                    <a:pt x="32" y="1303"/>
                    <a:pt x="0" y="1251"/>
                    <a:pt x="0" y="1178"/>
                  </a:cubicBezTo>
                  <a:cubicBezTo>
                    <a:pt x="0" y="1104"/>
                    <a:pt x="32" y="1053"/>
                    <a:pt x="84" y="1009"/>
                  </a:cubicBezTo>
                  <a:lnTo>
                    <a:pt x="1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0" name="Google Shape;30;p10"/>
            <p:cNvSpPr/>
            <p:nvPr/>
          </p:nvSpPr>
          <p:spPr>
            <a:xfrm>
              <a:off x="4400550" y="1277938"/>
              <a:ext cx="825501" cy="852487"/>
            </a:xfrm>
            <a:custGeom>
              <a:rect b="b" l="l" r="r" t="t"/>
              <a:pathLst>
                <a:path extrusionOk="0" h="2504" w="2430">
                  <a:moveTo>
                    <a:pt x="562" y="0"/>
                  </a:moveTo>
                  <a:lnTo>
                    <a:pt x="562" y="0"/>
                  </a:lnTo>
                  <a:cubicBezTo>
                    <a:pt x="158" y="0"/>
                    <a:pt x="0" y="572"/>
                    <a:pt x="0" y="1255"/>
                  </a:cubicBezTo>
                  <a:cubicBezTo>
                    <a:pt x="0" y="1939"/>
                    <a:pt x="158" y="2504"/>
                    <a:pt x="562" y="2504"/>
                  </a:cubicBezTo>
                  <a:cubicBezTo>
                    <a:pt x="805" y="2504"/>
                    <a:pt x="1012" y="2362"/>
                    <a:pt x="1013" y="2245"/>
                  </a:cubicBezTo>
                  <a:cubicBezTo>
                    <a:pt x="1013" y="2220"/>
                    <a:pt x="1003" y="2195"/>
                    <a:pt x="981" y="2174"/>
                  </a:cubicBezTo>
                  <a:cubicBezTo>
                    <a:pt x="866" y="2063"/>
                    <a:pt x="821" y="1952"/>
                    <a:pt x="821" y="1854"/>
                  </a:cubicBezTo>
                  <a:cubicBezTo>
                    <a:pt x="820" y="1667"/>
                    <a:pt x="983" y="1527"/>
                    <a:pt x="1132" y="1527"/>
                  </a:cubicBezTo>
                  <a:cubicBezTo>
                    <a:pt x="1338" y="1527"/>
                    <a:pt x="1459" y="1689"/>
                    <a:pt x="1459" y="1898"/>
                  </a:cubicBezTo>
                  <a:cubicBezTo>
                    <a:pt x="1459" y="2097"/>
                    <a:pt x="1375" y="2262"/>
                    <a:pt x="1283" y="2394"/>
                  </a:cubicBezTo>
                  <a:cubicBezTo>
                    <a:pt x="1279" y="2400"/>
                    <a:pt x="1278" y="2406"/>
                    <a:pt x="1278" y="2411"/>
                  </a:cubicBezTo>
                  <a:cubicBezTo>
                    <a:pt x="1278" y="2422"/>
                    <a:pt x="1284" y="2430"/>
                    <a:pt x="1293" y="2430"/>
                  </a:cubicBezTo>
                  <a:cubicBezTo>
                    <a:pt x="1299" y="2430"/>
                    <a:pt x="1305" y="2427"/>
                    <a:pt x="1312" y="2420"/>
                  </a:cubicBezTo>
                  <a:lnTo>
                    <a:pt x="2345" y="1421"/>
                  </a:lnTo>
                  <a:cubicBezTo>
                    <a:pt x="2397" y="1377"/>
                    <a:pt x="2430" y="1325"/>
                    <a:pt x="2430" y="1252"/>
                  </a:cubicBezTo>
                  <a:cubicBezTo>
                    <a:pt x="2430" y="1178"/>
                    <a:pt x="2397" y="1127"/>
                    <a:pt x="2345" y="1083"/>
                  </a:cubicBezTo>
                  <a:lnTo>
                    <a:pt x="1312" y="84"/>
                  </a:lnTo>
                  <a:cubicBezTo>
                    <a:pt x="1305" y="76"/>
                    <a:pt x="1299" y="74"/>
                    <a:pt x="1293" y="74"/>
                  </a:cubicBezTo>
                  <a:cubicBezTo>
                    <a:pt x="1284" y="74"/>
                    <a:pt x="1278" y="82"/>
                    <a:pt x="1278" y="92"/>
                  </a:cubicBezTo>
                  <a:cubicBezTo>
                    <a:pt x="1278" y="98"/>
                    <a:pt x="1279" y="104"/>
                    <a:pt x="1283" y="109"/>
                  </a:cubicBezTo>
                  <a:cubicBezTo>
                    <a:pt x="1375" y="241"/>
                    <a:pt x="1459" y="407"/>
                    <a:pt x="1459" y="605"/>
                  </a:cubicBezTo>
                  <a:cubicBezTo>
                    <a:pt x="1459" y="814"/>
                    <a:pt x="1338" y="976"/>
                    <a:pt x="1132" y="976"/>
                  </a:cubicBezTo>
                  <a:cubicBezTo>
                    <a:pt x="983" y="976"/>
                    <a:pt x="820" y="837"/>
                    <a:pt x="821" y="650"/>
                  </a:cubicBezTo>
                  <a:cubicBezTo>
                    <a:pt x="821" y="552"/>
                    <a:pt x="866" y="441"/>
                    <a:pt x="981" y="330"/>
                  </a:cubicBezTo>
                  <a:cubicBezTo>
                    <a:pt x="1003" y="308"/>
                    <a:pt x="1013" y="284"/>
                    <a:pt x="1013" y="258"/>
                  </a:cubicBezTo>
                  <a:cubicBezTo>
                    <a:pt x="1012" y="141"/>
                    <a:pt x="805" y="0"/>
                    <a:pt x="5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Image_1">
  <p:cSld name="Chapitre_Image_1">
    <p:spTree>
      <p:nvGrpSpPr>
        <p:cNvPr id="115" name="Shape 115"/>
        <p:cNvGrpSpPr/>
        <p:nvPr/>
      </p:nvGrpSpPr>
      <p:grpSpPr>
        <a:xfrm>
          <a:off x="0" y="0"/>
          <a:ext cx="0" cy="0"/>
          <a:chOff x="0" y="0"/>
          <a:chExt cx="0" cy="0"/>
        </a:xfrm>
      </p:grpSpPr>
      <p:sp>
        <p:nvSpPr>
          <p:cNvPr id="116" name="Google Shape;116;p14"/>
          <p:cNvSpPr/>
          <p:nvPr/>
        </p:nvSpPr>
        <p:spPr>
          <a:xfrm>
            <a:off x="180000" y="180000"/>
            <a:ext cx="5796000" cy="59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17" name="Google Shape;117;p14"/>
          <p:cNvSpPr txBox="1"/>
          <p:nvPr>
            <p:ph type="title"/>
          </p:nvPr>
        </p:nvSpPr>
        <p:spPr>
          <a:xfrm>
            <a:off x="539751" y="2413459"/>
            <a:ext cx="50760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18" name="Google Shape;118;p14"/>
          <p:cNvGrpSpPr/>
          <p:nvPr/>
        </p:nvGrpSpPr>
        <p:grpSpPr>
          <a:xfrm>
            <a:off x="1980034" y="763233"/>
            <a:ext cx="1760668" cy="4762831"/>
            <a:chOff x="731838" y="708026"/>
            <a:chExt cx="247650" cy="669925"/>
          </a:xfrm>
        </p:grpSpPr>
        <p:sp>
          <p:nvSpPr>
            <p:cNvPr id="119" name="Google Shape;119;p14"/>
            <p:cNvSpPr/>
            <p:nvPr/>
          </p:nvSpPr>
          <p:spPr>
            <a:xfrm>
              <a:off x="915988" y="782638"/>
              <a:ext cx="63500" cy="595313"/>
            </a:xfrm>
            <a:custGeom>
              <a:rect b="b" l="l" r="r" t="t"/>
              <a:pathLst>
                <a:path extrusionOk="0" h="614" w="62">
                  <a:moveTo>
                    <a:pt x="0" y="63"/>
                  </a:moveTo>
                  <a:lnTo>
                    <a:pt x="0" y="63"/>
                  </a:lnTo>
                  <a:lnTo>
                    <a:pt x="0" y="583"/>
                  </a:lnTo>
                  <a:cubicBezTo>
                    <a:pt x="0" y="600"/>
                    <a:pt x="14" y="614"/>
                    <a:pt x="31" y="614"/>
                  </a:cubicBezTo>
                  <a:cubicBezTo>
                    <a:pt x="49" y="614"/>
                    <a:pt x="62" y="600"/>
                    <a:pt x="62" y="583"/>
                  </a:cubicBezTo>
                  <a:lnTo>
                    <a:pt x="62" y="0"/>
                  </a:lnTo>
                  <a:lnTo>
                    <a:pt x="0" y="63"/>
                  </a:ln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120" name="Google Shape;120;p14"/>
            <p:cNvSpPr/>
            <p:nvPr/>
          </p:nvSpPr>
          <p:spPr>
            <a:xfrm>
              <a:off x="731838" y="708026"/>
              <a:ext cx="247650" cy="228600"/>
            </a:xfrm>
            <a:custGeom>
              <a:rect b="b" l="l" r="r" t="t"/>
              <a:pathLst>
                <a:path extrusionOk="0" h="236" w="239">
                  <a:moveTo>
                    <a:pt x="239" y="30"/>
                  </a:moveTo>
                  <a:lnTo>
                    <a:pt x="239" y="30"/>
                  </a:lnTo>
                  <a:cubicBezTo>
                    <a:pt x="239" y="28"/>
                    <a:pt x="239" y="26"/>
                    <a:pt x="239" y="24"/>
                  </a:cubicBezTo>
                  <a:cubicBezTo>
                    <a:pt x="239" y="23"/>
                    <a:pt x="238" y="22"/>
                    <a:pt x="238" y="21"/>
                  </a:cubicBezTo>
                  <a:cubicBezTo>
                    <a:pt x="238" y="20"/>
                    <a:pt x="237" y="19"/>
                    <a:pt x="237" y="18"/>
                  </a:cubicBezTo>
                  <a:cubicBezTo>
                    <a:pt x="237" y="17"/>
                    <a:pt x="236" y="16"/>
                    <a:pt x="235" y="15"/>
                  </a:cubicBezTo>
                  <a:cubicBezTo>
                    <a:pt x="235" y="14"/>
                    <a:pt x="235" y="14"/>
                    <a:pt x="234" y="13"/>
                  </a:cubicBezTo>
                  <a:cubicBezTo>
                    <a:pt x="234" y="12"/>
                    <a:pt x="234" y="12"/>
                    <a:pt x="233" y="12"/>
                  </a:cubicBezTo>
                  <a:cubicBezTo>
                    <a:pt x="234" y="12"/>
                    <a:pt x="234" y="12"/>
                    <a:pt x="234" y="13"/>
                  </a:cubicBezTo>
                  <a:cubicBezTo>
                    <a:pt x="234" y="12"/>
                    <a:pt x="233" y="12"/>
                    <a:pt x="233" y="11"/>
                  </a:cubicBezTo>
                  <a:cubicBezTo>
                    <a:pt x="232" y="10"/>
                    <a:pt x="231" y="9"/>
                    <a:pt x="230" y="8"/>
                  </a:cubicBezTo>
                  <a:cubicBezTo>
                    <a:pt x="229" y="7"/>
                    <a:pt x="227" y="5"/>
                    <a:pt x="226" y="4"/>
                  </a:cubicBezTo>
                  <a:cubicBezTo>
                    <a:pt x="225" y="4"/>
                    <a:pt x="224" y="3"/>
                    <a:pt x="223" y="3"/>
                  </a:cubicBezTo>
                  <a:cubicBezTo>
                    <a:pt x="222" y="2"/>
                    <a:pt x="221" y="2"/>
                    <a:pt x="220" y="2"/>
                  </a:cubicBezTo>
                  <a:cubicBezTo>
                    <a:pt x="219" y="2"/>
                    <a:pt x="218" y="2"/>
                    <a:pt x="217" y="1"/>
                  </a:cubicBezTo>
                  <a:cubicBezTo>
                    <a:pt x="216" y="1"/>
                    <a:pt x="215" y="1"/>
                    <a:pt x="214" y="1"/>
                  </a:cubicBezTo>
                  <a:cubicBezTo>
                    <a:pt x="212" y="0"/>
                    <a:pt x="210" y="0"/>
                    <a:pt x="208" y="0"/>
                  </a:cubicBezTo>
                  <a:cubicBezTo>
                    <a:pt x="206" y="0"/>
                    <a:pt x="204" y="0"/>
                    <a:pt x="202" y="1"/>
                  </a:cubicBezTo>
                  <a:cubicBezTo>
                    <a:pt x="201" y="1"/>
                    <a:pt x="200" y="1"/>
                    <a:pt x="199" y="1"/>
                  </a:cubicBezTo>
                  <a:cubicBezTo>
                    <a:pt x="198" y="2"/>
                    <a:pt x="197" y="2"/>
                    <a:pt x="196" y="2"/>
                  </a:cubicBezTo>
                  <a:cubicBezTo>
                    <a:pt x="195" y="2"/>
                    <a:pt x="194" y="2"/>
                    <a:pt x="193" y="3"/>
                  </a:cubicBezTo>
                  <a:cubicBezTo>
                    <a:pt x="192" y="3"/>
                    <a:pt x="192" y="4"/>
                    <a:pt x="191" y="4"/>
                  </a:cubicBezTo>
                  <a:cubicBezTo>
                    <a:pt x="189" y="5"/>
                    <a:pt x="188" y="7"/>
                    <a:pt x="186" y="8"/>
                  </a:cubicBezTo>
                  <a:lnTo>
                    <a:pt x="186" y="8"/>
                  </a:lnTo>
                  <a:lnTo>
                    <a:pt x="12" y="182"/>
                  </a:lnTo>
                  <a:cubicBezTo>
                    <a:pt x="0" y="195"/>
                    <a:pt x="0" y="214"/>
                    <a:pt x="12" y="227"/>
                  </a:cubicBezTo>
                  <a:cubicBezTo>
                    <a:pt x="18" y="233"/>
                    <a:pt x="26" y="236"/>
                    <a:pt x="34" y="236"/>
                  </a:cubicBezTo>
                  <a:cubicBezTo>
                    <a:pt x="42" y="236"/>
                    <a:pt x="50" y="233"/>
                    <a:pt x="56" y="227"/>
                  </a:cubicBezTo>
                  <a:lnTo>
                    <a:pt x="177" y="105"/>
                  </a:lnTo>
                  <a:lnTo>
                    <a:pt x="230" y="52"/>
                  </a:lnTo>
                  <a:cubicBezTo>
                    <a:pt x="236" y="46"/>
                    <a:pt x="239" y="38"/>
                    <a:pt x="239" y="30"/>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121" name="Google Shape;121;p14"/>
          <p:cNvSpPr/>
          <p:nvPr>
            <p:ph idx="2" type="pic"/>
          </p:nvPr>
        </p:nvSpPr>
        <p:spPr>
          <a:xfrm>
            <a:off x="6156000" y="180000"/>
            <a:ext cx="2808000" cy="5958000"/>
          </a:xfrm>
          <a:prstGeom prst="rect">
            <a:avLst/>
          </a:prstGeom>
          <a:solidFill>
            <a:srgbClr val="D9D9D5"/>
          </a:solidFill>
          <a:ln>
            <a:noFill/>
          </a:ln>
        </p:spPr>
      </p:sp>
      <p:sp>
        <p:nvSpPr>
          <p:cNvPr id="122" name="Google Shape;122;p14"/>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4"/>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124" name="Google Shape;124;p14"/>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1">
  <p:cSld name="Intercalaire_1">
    <p:spTree>
      <p:nvGrpSpPr>
        <p:cNvPr id="125" name="Shape 125"/>
        <p:cNvGrpSpPr/>
        <p:nvPr/>
      </p:nvGrpSpPr>
      <p:grpSpPr>
        <a:xfrm>
          <a:off x="0" y="0"/>
          <a:ext cx="0" cy="0"/>
          <a:chOff x="0" y="0"/>
          <a:chExt cx="0" cy="0"/>
        </a:xfrm>
      </p:grpSpPr>
      <p:sp>
        <p:nvSpPr>
          <p:cNvPr id="126" name="Google Shape;126;p15"/>
          <p:cNvSpPr/>
          <p:nvPr/>
        </p:nvSpPr>
        <p:spPr>
          <a:xfrm>
            <a:off x="180000" y="180000"/>
            <a:ext cx="8784000" cy="59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27" name="Google Shape;127;p15"/>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15"/>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129" name="Google Shape;129;p15"/>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5"/>
          <p:cNvSpPr txBox="1"/>
          <p:nvPr>
            <p:ph type="title"/>
          </p:nvPr>
        </p:nvSpPr>
        <p:spPr>
          <a:xfrm>
            <a:off x="539750" y="727075"/>
            <a:ext cx="81009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Image_2">
  <p:cSld name="Chapitre_Image_2">
    <p:spTree>
      <p:nvGrpSpPr>
        <p:cNvPr id="131" name="Shape 131"/>
        <p:cNvGrpSpPr/>
        <p:nvPr/>
      </p:nvGrpSpPr>
      <p:grpSpPr>
        <a:xfrm>
          <a:off x="0" y="0"/>
          <a:ext cx="0" cy="0"/>
          <a:chOff x="0" y="0"/>
          <a:chExt cx="0" cy="0"/>
        </a:xfrm>
      </p:grpSpPr>
      <p:sp>
        <p:nvSpPr>
          <p:cNvPr id="132" name="Google Shape;132;p16"/>
          <p:cNvSpPr/>
          <p:nvPr/>
        </p:nvSpPr>
        <p:spPr>
          <a:xfrm>
            <a:off x="180000" y="180000"/>
            <a:ext cx="5796000" cy="59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3" name="Google Shape;133;p16"/>
          <p:cNvSpPr txBox="1"/>
          <p:nvPr>
            <p:ph type="title"/>
          </p:nvPr>
        </p:nvSpPr>
        <p:spPr>
          <a:xfrm>
            <a:off x="539751" y="2413459"/>
            <a:ext cx="50760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6"/>
          <p:cNvSpPr/>
          <p:nvPr>
            <p:ph idx="2" type="pic"/>
          </p:nvPr>
        </p:nvSpPr>
        <p:spPr>
          <a:xfrm>
            <a:off x="6156000" y="180000"/>
            <a:ext cx="2808000" cy="5958000"/>
          </a:xfrm>
          <a:prstGeom prst="rect">
            <a:avLst/>
          </a:prstGeom>
          <a:solidFill>
            <a:srgbClr val="D9D9D5"/>
          </a:solidFill>
          <a:ln>
            <a:noFill/>
          </a:ln>
        </p:spPr>
      </p:sp>
      <p:grpSp>
        <p:nvGrpSpPr>
          <p:cNvPr id="135" name="Google Shape;135;p16"/>
          <p:cNvGrpSpPr/>
          <p:nvPr/>
        </p:nvGrpSpPr>
        <p:grpSpPr>
          <a:xfrm>
            <a:off x="1540652" y="777520"/>
            <a:ext cx="3184334" cy="4748366"/>
            <a:chOff x="3240088" y="1881188"/>
            <a:chExt cx="449263" cy="669926"/>
          </a:xfrm>
        </p:grpSpPr>
        <p:sp>
          <p:nvSpPr>
            <p:cNvPr id="136" name="Google Shape;136;p16"/>
            <p:cNvSpPr/>
            <p:nvPr/>
          </p:nvSpPr>
          <p:spPr>
            <a:xfrm>
              <a:off x="3240088" y="2162176"/>
              <a:ext cx="449263" cy="388938"/>
            </a:xfrm>
            <a:custGeom>
              <a:rect b="b" l="l" r="r" t="t"/>
              <a:pathLst>
                <a:path extrusionOk="0" h="401" w="448">
                  <a:moveTo>
                    <a:pt x="417" y="338"/>
                  </a:moveTo>
                  <a:lnTo>
                    <a:pt x="417" y="338"/>
                  </a:lnTo>
                  <a:lnTo>
                    <a:pt x="102" y="338"/>
                  </a:lnTo>
                  <a:lnTo>
                    <a:pt x="367" y="55"/>
                  </a:lnTo>
                  <a:cubicBezTo>
                    <a:pt x="368" y="54"/>
                    <a:pt x="368" y="53"/>
                    <a:pt x="369" y="52"/>
                  </a:cubicBezTo>
                  <a:cubicBezTo>
                    <a:pt x="378" y="40"/>
                    <a:pt x="377" y="22"/>
                    <a:pt x="365" y="11"/>
                  </a:cubicBezTo>
                  <a:cubicBezTo>
                    <a:pt x="353" y="0"/>
                    <a:pt x="334" y="0"/>
                    <a:pt x="322" y="12"/>
                  </a:cubicBezTo>
                  <a:cubicBezTo>
                    <a:pt x="322" y="12"/>
                    <a:pt x="321" y="12"/>
                    <a:pt x="321" y="13"/>
                  </a:cubicBezTo>
                  <a:lnTo>
                    <a:pt x="8" y="348"/>
                  </a:lnTo>
                  <a:cubicBezTo>
                    <a:pt x="7" y="349"/>
                    <a:pt x="7" y="349"/>
                    <a:pt x="7" y="350"/>
                  </a:cubicBezTo>
                  <a:cubicBezTo>
                    <a:pt x="6" y="351"/>
                    <a:pt x="5" y="352"/>
                    <a:pt x="4" y="353"/>
                  </a:cubicBezTo>
                  <a:cubicBezTo>
                    <a:pt x="4" y="354"/>
                    <a:pt x="4" y="354"/>
                    <a:pt x="3" y="355"/>
                  </a:cubicBezTo>
                  <a:cubicBezTo>
                    <a:pt x="3" y="356"/>
                    <a:pt x="2" y="357"/>
                    <a:pt x="2" y="358"/>
                  </a:cubicBezTo>
                  <a:cubicBezTo>
                    <a:pt x="1" y="359"/>
                    <a:pt x="1" y="360"/>
                    <a:pt x="1" y="361"/>
                  </a:cubicBezTo>
                  <a:cubicBezTo>
                    <a:pt x="1" y="362"/>
                    <a:pt x="0" y="363"/>
                    <a:pt x="0" y="364"/>
                  </a:cubicBezTo>
                  <a:cubicBezTo>
                    <a:pt x="0" y="365"/>
                    <a:pt x="0" y="366"/>
                    <a:pt x="0" y="367"/>
                  </a:cubicBezTo>
                  <a:cubicBezTo>
                    <a:pt x="0" y="368"/>
                    <a:pt x="0" y="369"/>
                    <a:pt x="0" y="369"/>
                  </a:cubicBezTo>
                  <a:cubicBezTo>
                    <a:pt x="0" y="370"/>
                    <a:pt x="0" y="370"/>
                    <a:pt x="0" y="370"/>
                  </a:cubicBezTo>
                  <a:cubicBezTo>
                    <a:pt x="0" y="371"/>
                    <a:pt x="0" y="372"/>
                    <a:pt x="0" y="373"/>
                  </a:cubicBezTo>
                  <a:cubicBezTo>
                    <a:pt x="0" y="374"/>
                    <a:pt x="0" y="375"/>
                    <a:pt x="0" y="376"/>
                  </a:cubicBezTo>
                  <a:cubicBezTo>
                    <a:pt x="0" y="377"/>
                    <a:pt x="1" y="378"/>
                    <a:pt x="1" y="379"/>
                  </a:cubicBezTo>
                  <a:cubicBezTo>
                    <a:pt x="1" y="380"/>
                    <a:pt x="2" y="381"/>
                    <a:pt x="2" y="382"/>
                  </a:cubicBezTo>
                  <a:cubicBezTo>
                    <a:pt x="2" y="383"/>
                    <a:pt x="3" y="383"/>
                    <a:pt x="3" y="384"/>
                  </a:cubicBezTo>
                  <a:cubicBezTo>
                    <a:pt x="4" y="385"/>
                    <a:pt x="4" y="386"/>
                    <a:pt x="5" y="387"/>
                  </a:cubicBezTo>
                  <a:cubicBezTo>
                    <a:pt x="6" y="388"/>
                    <a:pt x="6" y="388"/>
                    <a:pt x="7" y="389"/>
                  </a:cubicBezTo>
                  <a:cubicBezTo>
                    <a:pt x="7" y="390"/>
                    <a:pt x="8" y="391"/>
                    <a:pt x="9" y="392"/>
                  </a:cubicBezTo>
                  <a:cubicBezTo>
                    <a:pt x="9" y="392"/>
                    <a:pt x="9" y="392"/>
                    <a:pt x="9" y="392"/>
                  </a:cubicBezTo>
                  <a:cubicBezTo>
                    <a:pt x="10" y="393"/>
                    <a:pt x="11" y="393"/>
                    <a:pt x="11" y="394"/>
                  </a:cubicBezTo>
                  <a:cubicBezTo>
                    <a:pt x="12" y="394"/>
                    <a:pt x="13" y="395"/>
                    <a:pt x="14" y="396"/>
                  </a:cubicBezTo>
                  <a:cubicBezTo>
                    <a:pt x="15" y="396"/>
                    <a:pt x="16" y="397"/>
                    <a:pt x="17" y="397"/>
                  </a:cubicBezTo>
                  <a:cubicBezTo>
                    <a:pt x="17" y="398"/>
                    <a:pt x="18" y="398"/>
                    <a:pt x="19" y="398"/>
                  </a:cubicBezTo>
                  <a:cubicBezTo>
                    <a:pt x="20" y="399"/>
                    <a:pt x="21" y="399"/>
                    <a:pt x="23" y="399"/>
                  </a:cubicBezTo>
                  <a:cubicBezTo>
                    <a:pt x="23" y="400"/>
                    <a:pt x="24" y="400"/>
                    <a:pt x="25" y="400"/>
                  </a:cubicBezTo>
                  <a:cubicBezTo>
                    <a:pt x="27" y="400"/>
                    <a:pt x="29" y="401"/>
                    <a:pt x="31" y="401"/>
                  </a:cubicBezTo>
                  <a:cubicBezTo>
                    <a:pt x="31" y="401"/>
                    <a:pt x="31" y="401"/>
                    <a:pt x="31" y="401"/>
                  </a:cubicBezTo>
                  <a:lnTo>
                    <a:pt x="417" y="401"/>
                  </a:lnTo>
                  <a:cubicBezTo>
                    <a:pt x="434" y="401"/>
                    <a:pt x="448" y="387"/>
                    <a:pt x="448" y="369"/>
                  </a:cubicBezTo>
                  <a:cubicBezTo>
                    <a:pt x="448" y="352"/>
                    <a:pt x="434" y="338"/>
                    <a:pt x="417" y="338"/>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137" name="Google Shape;137;p16"/>
            <p:cNvSpPr/>
            <p:nvPr/>
          </p:nvSpPr>
          <p:spPr>
            <a:xfrm>
              <a:off x="3240088" y="1881188"/>
              <a:ext cx="419100" cy="292100"/>
            </a:xfrm>
            <a:custGeom>
              <a:rect b="b" l="l" r="r" t="t"/>
              <a:pathLst>
                <a:path extrusionOk="0" h="302" w="418">
                  <a:moveTo>
                    <a:pt x="31" y="239"/>
                  </a:moveTo>
                  <a:lnTo>
                    <a:pt x="31" y="239"/>
                  </a:lnTo>
                  <a:cubicBezTo>
                    <a:pt x="48" y="239"/>
                    <a:pt x="62" y="225"/>
                    <a:pt x="62" y="208"/>
                  </a:cubicBezTo>
                  <a:cubicBezTo>
                    <a:pt x="62" y="127"/>
                    <a:pt x="128" y="61"/>
                    <a:pt x="209" y="61"/>
                  </a:cubicBezTo>
                  <a:cubicBezTo>
                    <a:pt x="290" y="61"/>
                    <a:pt x="355" y="127"/>
                    <a:pt x="355" y="208"/>
                  </a:cubicBezTo>
                  <a:cubicBezTo>
                    <a:pt x="355" y="229"/>
                    <a:pt x="351" y="249"/>
                    <a:pt x="343" y="268"/>
                  </a:cubicBezTo>
                  <a:cubicBezTo>
                    <a:pt x="357" y="268"/>
                    <a:pt x="371" y="272"/>
                    <a:pt x="382" y="283"/>
                  </a:cubicBezTo>
                  <a:cubicBezTo>
                    <a:pt x="388" y="288"/>
                    <a:pt x="393" y="295"/>
                    <a:pt x="395" y="302"/>
                  </a:cubicBezTo>
                  <a:cubicBezTo>
                    <a:pt x="410" y="273"/>
                    <a:pt x="418" y="241"/>
                    <a:pt x="418" y="208"/>
                  </a:cubicBezTo>
                  <a:cubicBezTo>
                    <a:pt x="418" y="93"/>
                    <a:pt x="324" y="0"/>
                    <a:pt x="209" y="0"/>
                  </a:cubicBezTo>
                  <a:cubicBezTo>
                    <a:pt x="93" y="0"/>
                    <a:pt x="0" y="93"/>
                    <a:pt x="0" y="208"/>
                  </a:cubicBezTo>
                  <a:cubicBezTo>
                    <a:pt x="0" y="225"/>
                    <a:pt x="13" y="239"/>
                    <a:pt x="31" y="239"/>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138" name="Google Shape;138;p16"/>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6"/>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140" name="Google Shape;140;p16"/>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2">
  <p:cSld name="Intercalaire_2">
    <p:spTree>
      <p:nvGrpSpPr>
        <p:cNvPr id="141" name="Shape 141"/>
        <p:cNvGrpSpPr/>
        <p:nvPr/>
      </p:nvGrpSpPr>
      <p:grpSpPr>
        <a:xfrm>
          <a:off x="0" y="0"/>
          <a:ext cx="0" cy="0"/>
          <a:chOff x="0" y="0"/>
          <a:chExt cx="0" cy="0"/>
        </a:xfrm>
      </p:grpSpPr>
      <p:sp>
        <p:nvSpPr>
          <p:cNvPr id="142" name="Google Shape;142;p17"/>
          <p:cNvSpPr/>
          <p:nvPr/>
        </p:nvSpPr>
        <p:spPr>
          <a:xfrm>
            <a:off x="180000" y="180000"/>
            <a:ext cx="8784000" cy="59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43" name="Google Shape;143;p17"/>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17"/>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145" name="Google Shape;145;p17"/>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17"/>
          <p:cNvSpPr txBox="1"/>
          <p:nvPr>
            <p:ph type="title"/>
          </p:nvPr>
        </p:nvSpPr>
        <p:spPr>
          <a:xfrm>
            <a:off x="539750" y="727200"/>
            <a:ext cx="81009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3">
  <p:cSld name="Intercalaire_3">
    <p:spTree>
      <p:nvGrpSpPr>
        <p:cNvPr id="147" name="Shape 147"/>
        <p:cNvGrpSpPr/>
        <p:nvPr/>
      </p:nvGrpSpPr>
      <p:grpSpPr>
        <a:xfrm>
          <a:off x="0" y="0"/>
          <a:ext cx="0" cy="0"/>
          <a:chOff x="0" y="0"/>
          <a:chExt cx="0" cy="0"/>
        </a:xfrm>
      </p:grpSpPr>
      <p:sp>
        <p:nvSpPr>
          <p:cNvPr id="148" name="Google Shape;148;p19"/>
          <p:cNvSpPr/>
          <p:nvPr/>
        </p:nvSpPr>
        <p:spPr>
          <a:xfrm>
            <a:off x="180000" y="180000"/>
            <a:ext cx="8784000" cy="59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49" name="Google Shape;149;p19"/>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9"/>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151" name="Google Shape;151;p19"/>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19"/>
          <p:cNvSpPr txBox="1"/>
          <p:nvPr>
            <p:ph type="title"/>
          </p:nvPr>
        </p:nvSpPr>
        <p:spPr>
          <a:xfrm>
            <a:off x="539750" y="727200"/>
            <a:ext cx="81000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4">
  <p:cSld name="Intercalaire_4">
    <p:spTree>
      <p:nvGrpSpPr>
        <p:cNvPr id="153" name="Shape 153"/>
        <p:cNvGrpSpPr/>
        <p:nvPr/>
      </p:nvGrpSpPr>
      <p:grpSpPr>
        <a:xfrm>
          <a:off x="0" y="0"/>
          <a:ext cx="0" cy="0"/>
          <a:chOff x="0" y="0"/>
          <a:chExt cx="0" cy="0"/>
        </a:xfrm>
      </p:grpSpPr>
      <p:sp>
        <p:nvSpPr>
          <p:cNvPr id="154" name="Google Shape;154;p22"/>
          <p:cNvSpPr/>
          <p:nvPr/>
        </p:nvSpPr>
        <p:spPr>
          <a:xfrm>
            <a:off x="180000" y="180000"/>
            <a:ext cx="8784000" cy="59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55" name="Google Shape;155;p22"/>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22"/>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157" name="Google Shape;157;p22"/>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22"/>
          <p:cNvSpPr txBox="1"/>
          <p:nvPr>
            <p:ph type="title"/>
          </p:nvPr>
        </p:nvSpPr>
        <p:spPr>
          <a:xfrm>
            <a:off x="539750" y="727200"/>
            <a:ext cx="81009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5">
  <p:cSld name="Intercalaire_5">
    <p:spTree>
      <p:nvGrpSpPr>
        <p:cNvPr id="159" name="Shape 159"/>
        <p:cNvGrpSpPr/>
        <p:nvPr/>
      </p:nvGrpSpPr>
      <p:grpSpPr>
        <a:xfrm>
          <a:off x="0" y="0"/>
          <a:ext cx="0" cy="0"/>
          <a:chOff x="0" y="0"/>
          <a:chExt cx="0" cy="0"/>
        </a:xfrm>
      </p:grpSpPr>
      <p:sp>
        <p:nvSpPr>
          <p:cNvPr id="160" name="Google Shape;160;p25"/>
          <p:cNvSpPr/>
          <p:nvPr/>
        </p:nvSpPr>
        <p:spPr>
          <a:xfrm>
            <a:off x="180000" y="180000"/>
            <a:ext cx="8784000" cy="59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61" name="Google Shape;161;p25"/>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25"/>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163" name="Google Shape;163;p25"/>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25"/>
          <p:cNvSpPr txBox="1"/>
          <p:nvPr>
            <p:ph type="title"/>
          </p:nvPr>
        </p:nvSpPr>
        <p:spPr>
          <a:xfrm>
            <a:off x="539750" y="727200"/>
            <a:ext cx="81009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Titre_6">
  <p:cSld name="Chapitre_Titre_6">
    <p:spTree>
      <p:nvGrpSpPr>
        <p:cNvPr id="165" name="Shape 165"/>
        <p:cNvGrpSpPr/>
        <p:nvPr/>
      </p:nvGrpSpPr>
      <p:grpSpPr>
        <a:xfrm>
          <a:off x="0" y="0"/>
          <a:ext cx="0" cy="0"/>
          <a:chOff x="0" y="0"/>
          <a:chExt cx="0" cy="0"/>
        </a:xfrm>
      </p:grpSpPr>
      <p:sp>
        <p:nvSpPr>
          <p:cNvPr id="166" name="Google Shape;166;p26"/>
          <p:cNvSpPr/>
          <p:nvPr/>
        </p:nvSpPr>
        <p:spPr>
          <a:xfrm>
            <a:off x="180000" y="180000"/>
            <a:ext cx="8784000" cy="59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67" name="Google Shape;167;p26"/>
          <p:cNvSpPr/>
          <p:nvPr/>
        </p:nvSpPr>
        <p:spPr>
          <a:xfrm>
            <a:off x="3081600" y="781200"/>
            <a:ext cx="3133143" cy="4744801"/>
          </a:xfrm>
          <a:custGeom>
            <a:rect b="b" l="l" r="r" t="t"/>
            <a:pathLst>
              <a:path extrusionOk="0" h="690" w="451">
                <a:moveTo>
                  <a:pt x="0" y="365"/>
                </a:moveTo>
                <a:lnTo>
                  <a:pt x="0" y="365"/>
                </a:lnTo>
                <a:cubicBezTo>
                  <a:pt x="0" y="554"/>
                  <a:pt x="89" y="690"/>
                  <a:pt x="236" y="690"/>
                </a:cubicBezTo>
                <a:cubicBezTo>
                  <a:pt x="355" y="690"/>
                  <a:pt x="451" y="591"/>
                  <a:pt x="451" y="470"/>
                </a:cubicBezTo>
                <a:cubicBezTo>
                  <a:pt x="451" y="392"/>
                  <a:pt x="412" y="324"/>
                  <a:pt x="352" y="285"/>
                </a:cubicBezTo>
                <a:lnTo>
                  <a:pt x="352" y="285"/>
                </a:lnTo>
                <a:cubicBezTo>
                  <a:pt x="347" y="282"/>
                  <a:pt x="342" y="280"/>
                  <a:pt x="336" y="280"/>
                </a:cubicBezTo>
                <a:cubicBezTo>
                  <a:pt x="319" y="280"/>
                  <a:pt x="305" y="294"/>
                  <a:pt x="305" y="312"/>
                </a:cubicBezTo>
                <a:cubicBezTo>
                  <a:pt x="305" y="322"/>
                  <a:pt x="310" y="332"/>
                  <a:pt x="319" y="337"/>
                </a:cubicBezTo>
                <a:lnTo>
                  <a:pt x="319" y="338"/>
                </a:lnTo>
                <a:cubicBezTo>
                  <a:pt x="361" y="366"/>
                  <a:pt x="389" y="414"/>
                  <a:pt x="389" y="470"/>
                </a:cubicBezTo>
                <a:cubicBezTo>
                  <a:pt x="389" y="557"/>
                  <a:pt x="320" y="627"/>
                  <a:pt x="236" y="627"/>
                </a:cubicBezTo>
                <a:cubicBezTo>
                  <a:pt x="152" y="627"/>
                  <a:pt x="84" y="548"/>
                  <a:pt x="84" y="470"/>
                </a:cubicBezTo>
                <a:cubicBezTo>
                  <a:pt x="84" y="383"/>
                  <a:pt x="152" y="313"/>
                  <a:pt x="236" y="313"/>
                </a:cubicBezTo>
                <a:cubicBezTo>
                  <a:pt x="251" y="313"/>
                  <a:pt x="266" y="315"/>
                  <a:pt x="280" y="319"/>
                </a:cubicBezTo>
                <a:lnTo>
                  <a:pt x="280" y="319"/>
                </a:lnTo>
                <a:cubicBezTo>
                  <a:pt x="280" y="317"/>
                  <a:pt x="279" y="314"/>
                  <a:pt x="279" y="312"/>
                </a:cubicBezTo>
                <a:cubicBezTo>
                  <a:pt x="279" y="291"/>
                  <a:pt x="291" y="273"/>
                  <a:pt x="308" y="263"/>
                </a:cubicBezTo>
                <a:cubicBezTo>
                  <a:pt x="285" y="255"/>
                  <a:pt x="261" y="250"/>
                  <a:pt x="236" y="250"/>
                </a:cubicBezTo>
                <a:cubicBezTo>
                  <a:pt x="166" y="250"/>
                  <a:pt x="104" y="285"/>
                  <a:pt x="64" y="338"/>
                </a:cubicBezTo>
                <a:cubicBezTo>
                  <a:pt x="68" y="301"/>
                  <a:pt x="76" y="265"/>
                  <a:pt x="88" y="231"/>
                </a:cubicBezTo>
                <a:lnTo>
                  <a:pt x="88" y="231"/>
                </a:lnTo>
                <a:cubicBezTo>
                  <a:pt x="117" y="150"/>
                  <a:pt x="177" y="61"/>
                  <a:pt x="301" y="61"/>
                </a:cubicBezTo>
                <a:cubicBezTo>
                  <a:pt x="329" y="61"/>
                  <a:pt x="350" y="65"/>
                  <a:pt x="363" y="70"/>
                </a:cubicBezTo>
                <a:lnTo>
                  <a:pt x="363" y="70"/>
                </a:lnTo>
                <a:cubicBezTo>
                  <a:pt x="366" y="70"/>
                  <a:pt x="369" y="71"/>
                  <a:pt x="372" y="71"/>
                </a:cubicBezTo>
                <a:cubicBezTo>
                  <a:pt x="389" y="71"/>
                  <a:pt x="403" y="57"/>
                  <a:pt x="403" y="40"/>
                </a:cubicBezTo>
                <a:cubicBezTo>
                  <a:pt x="403" y="26"/>
                  <a:pt x="394" y="14"/>
                  <a:pt x="381" y="10"/>
                </a:cubicBezTo>
                <a:lnTo>
                  <a:pt x="381" y="10"/>
                </a:lnTo>
                <a:cubicBezTo>
                  <a:pt x="363" y="5"/>
                  <a:pt x="336" y="0"/>
                  <a:pt x="301" y="0"/>
                </a:cubicBezTo>
                <a:cubicBezTo>
                  <a:pt x="44" y="0"/>
                  <a:pt x="0" y="289"/>
                  <a:pt x="0" y="365"/>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168" name="Google Shape;168;p26"/>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26"/>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26"/>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171" name="Google Shape;171;p26"/>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6">
  <p:cSld name="Intercalaire_6">
    <p:spTree>
      <p:nvGrpSpPr>
        <p:cNvPr id="172" name="Shape 172"/>
        <p:cNvGrpSpPr/>
        <p:nvPr/>
      </p:nvGrpSpPr>
      <p:grpSpPr>
        <a:xfrm>
          <a:off x="0" y="0"/>
          <a:ext cx="0" cy="0"/>
          <a:chOff x="0" y="0"/>
          <a:chExt cx="0" cy="0"/>
        </a:xfrm>
      </p:grpSpPr>
      <p:sp>
        <p:nvSpPr>
          <p:cNvPr id="173" name="Google Shape;173;p28"/>
          <p:cNvSpPr/>
          <p:nvPr/>
        </p:nvSpPr>
        <p:spPr>
          <a:xfrm>
            <a:off x="180000" y="180000"/>
            <a:ext cx="8784000" cy="59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74" name="Google Shape;174;p28"/>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28"/>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176" name="Google Shape;176;p28"/>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8"/>
          <p:cNvSpPr txBox="1"/>
          <p:nvPr>
            <p:ph type="title"/>
          </p:nvPr>
        </p:nvSpPr>
        <p:spPr>
          <a:xfrm>
            <a:off x="539750" y="727200"/>
            <a:ext cx="81009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Titre_7">
  <p:cSld name="Chapitre_Titre_7">
    <p:spTree>
      <p:nvGrpSpPr>
        <p:cNvPr id="178" name="Shape 178"/>
        <p:cNvGrpSpPr/>
        <p:nvPr/>
      </p:nvGrpSpPr>
      <p:grpSpPr>
        <a:xfrm>
          <a:off x="0" y="0"/>
          <a:ext cx="0" cy="0"/>
          <a:chOff x="0" y="0"/>
          <a:chExt cx="0" cy="0"/>
        </a:xfrm>
      </p:grpSpPr>
      <p:sp>
        <p:nvSpPr>
          <p:cNvPr id="179" name="Google Shape;179;p29"/>
          <p:cNvSpPr/>
          <p:nvPr/>
        </p:nvSpPr>
        <p:spPr>
          <a:xfrm>
            <a:off x="180000" y="180000"/>
            <a:ext cx="8784000" cy="59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80" name="Google Shape;180;p29"/>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81" name="Google Shape;181;p29"/>
          <p:cNvGrpSpPr/>
          <p:nvPr/>
        </p:nvGrpSpPr>
        <p:grpSpPr>
          <a:xfrm>
            <a:off x="3225561" y="806391"/>
            <a:ext cx="2666522" cy="4715990"/>
            <a:chOff x="5468938" y="4368801"/>
            <a:chExt cx="384175" cy="679450"/>
          </a:xfrm>
        </p:grpSpPr>
        <p:sp>
          <p:nvSpPr>
            <p:cNvPr id="182" name="Google Shape;182;p29"/>
            <p:cNvSpPr/>
            <p:nvPr/>
          </p:nvSpPr>
          <p:spPr>
            <a:xfrm>
              <a:off x="5468938" y="4368801"/>
              <a:ext cx="384175" cy="60325"/>
            </a:xfrm>
            <a:custGeom>
              <a:rect b="b" l="l" r="r" t="t"/>
              <a:pathLst>
                <a:path extrusionOk="0" h="61" w="380">
                  <a:moveTo>
                    <a:pt x="349" y="0"/>
                  </a:moveTo>
                  <a:lnTo>
                    <a:pt x="349" y="0"/>
                  </a:lnTo>
                  <a:lnTo>
                    <a:pt x="31" y="0"/>
                  </a:lnTo>
                  <a:cubicBezTo>
                    <a:pt x="14" y="0"/>
                    <a:pt x="0" y="13"/>
                    <a:pt x="0" y="30"/>
                  </a:cubicBezTo>
                  <a:cubicBezTo>
                    <a:pt x="0" y="47"/>
                    <a:pt x="14" y="61"/>
                    <a:pt x="31" y="61"/>
                  </a:cubicBezTo>
                  <a:lnTo>
                    <a:pt x="349" y="61"/>
                  </a:lnTo>
                  <a:cubicBezTo>
                    <a:pt x="366" y="61"/>
                    <a:pt x="380" y="47"/>
                    <a:pt x="380" y="30"/>
                  </a:cubicBezTo>
                  <a:cubicBezTo>
                    <a:pt x="380" y="13"/>
                    <a:pt x="366" y="0"/>
                    <a:pt x="349" y="0"/>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183" name="Google Shape;183;p29"/>
            <p:cNvSpPr/>
            <p:nvPr/>
          </p:nvSpPr>
          <p:spPr>
            <a:xfrm>
              <a:off x="5473701" y="4452938"/>
              <a:ext cx="355600" cy="595313"/>
            </a:xfrm>
            <a:custGeom>
              <a:rect b="b" l="l" r="r" t="t"/>
              <a:pathLst>
                <a:path extrusionOk="0" h="604" w="351">
                  <a:moveTo>
                    <a:pt x="8" y="555"/>
                  </a:moveTo>
                  <a:lnTo>
                    <a:pt x="8" y="555"/>
                  </a:lnTo>
                  <a:cubicBezTo>
                    <a:pt x="0" y="570"/>
                    <a:pt x="6" y="589"/>
                    <a:pt x="22" y="596"/>
                  </a:cubicBezTo>
                  <a:cubicBezTo>
                    <a:pt x="37" y="604"/>
                    <a:pt x="56" y="598"/>
                    <a:pt x="64" y="582"/>
                  </a:cubicBezTo>
                  <a:lnTo>
                    <a:pt x="351" y="0"/>
                  </a:lnTo>
                  <a:lnTo>
                    <a:pt x="280" y="0"/>
                  </a:lnTo>
                  <a:lnTo>
                    <a:pt x="8" y="555"/>
                  </a:ln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184" name="Google Shape;184;p29"/>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9"/>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186" name="Google Shape;186;p29"/>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Image_3">
  <p:cSld name="Chapitre_Image_3">
    <p:spTree>
      <p:nvGrpSpPr>
        <p:cNvPr id="31" name="Shape 31"/>
        <p:cNvGrpSpPr/>
        <p:nvPr/>
      </p:nvGrpSpPr>
      <p:grpSpPr>
        <a:xfrm>
          <a:off x="0" y="0"/>
          <a:ext cx="0" cy="0"/>
          <a:chOff x="0" y="0"/>
          <a:chExt cx="0" cy="0"/>
        </a:xfrm>
      </p:grpSpPr>
      <p:sp>
        <p:nvSpPr>
          <p:cNvPr id="32" name="Google Shape;32;p18"/>
          <p:cNvSpPr/>
          <p:nvPr/>
        </p:nvSpPr>
        <p:spPr>
          <a:xfrm>
            <a:off x="180000" y="180000"/>
            <a:ext cx="5796000" cy="59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3" name="Google Shape;33;p18"/>
          <p:cNvSpPr txBox="1"/>
          <p:nvPr>
            <p:ph type="title"/>
          </p:nvPr>
        </p:nvSpPr>
        <p:spPr>
          <a:xfrm>
            <a:off x="539751" y="2413459"/>
            <a:ext cx="50760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p:nvPr>
            <p:ph idx="2" type="pic"/>
          </p:nvPr>
        </p:nvSpPr>
        <p:spPr>
          <a:xfrm>
            <a:off x="6156000" y="180000"/>
            <a:ext cx="2808000" cy="5958000"/>
          </a:xfrm>
          <a:prstGeom prst="rect">
            <a:avLst/>
          </a:prstGeom>
          <a:solidFill>
            <a:srgbClr val="D9D9D5"/>
          </a:solidFill>
          <a:ln>
            <a:noFill/>
          </a:ln>
        </p:spPr>
      </p:sp>
      <p:grpSp>
        <p:nvGrpSpPr>
          <p:cNvPr id="35" name="Google Shape;35;p18"/>
          <p:cNvGrpSpPr/>
          <p:nvPr/>
        </p:nvGrpSpPr>
        <p:grpSpPr>
          <a:xfrm>
            <a:off x="1630861" y="777629"/>
            <a:ext cx="2977619" cy="4748404"/>
            <a:chOff x="5397500" y="1782763"/>
            <a:chExt cx="419100" cy="668338"/>
          </a:xfrm>
        </p:grpSpPr>
        <p:sp>
          <p:nvSpPr>
            <p:cNvPr id="36" name="Google Shape;36;p18"/>
            <p:cNvSpPr/>
            <p:nvPr/>
          </p:nvSpPr>
          <p:spPr>
            <a:xfrm>
              <a:off x="5403850" y="1782763"/>
              <a:ext cx="407988" cy="331788"/>
            </a:xfrm>
            <a:custGeom>
              <a:rect b="b" l="l" r="r" t="t"/>
              <a:pathLst>
                <a:path extrusionOk="0" h="342" w="414">
                  <a:moveTo>
                    <a:pt x="32" y="61"/>
                  </a:moveTo>
                  <a:lnTo>
                    <a:pt x="32" y="61"/>
                  </a:lnTo>
                  <a:lnTo>
                    <a:pt x="324" y="61"/>
                  </a:lnTo>
                  <a:lnTo>
                    <a:pt x="185" y="263"/>
                  </a:lnTo>
                  <a:cubicBezTo>
                    <a:pt x="175" y="277"/>
                    <a:pt x="179" y="297"/>
                    <a:pt x="193" y="306"/>
                  </a:cubicBezTo>
                  <a:cubicBezTo>
                    <a:pt x="197" y="309"/>
                    <a:pt x="201" y="310"/>
                    <a:pt x="205" y="311"/>
                  </a:cubicBezTo>
                  <a:cubicBezTo>
                    <a:pt x="206" y="311"/>
                    <a:pt x="206" y="311"/>
                    <a:pt x="206" y="311"/>
                  </a:cubicBezTo>
                  <a:cubicBezTo>
                    <a:pt x="235" y="316"/>
                    <a:pt x="262" y="326"/>
                    <a:pt x="285" y="342"/>
                  </a:cubicBezTo>
                  <a:cubicBezTo>
                    <a:pt x="286" y="329"/>
                    <a:pt x="292" y="317"/>
                    <a:pt x="303" y="307"/>
                  </a:cubicBezTo>
                  <a:cubicBezTo>
                    <a:pt x="310" y="301"/>
                    <a:pt x="318" y="297"/>
                    <a:pt x="326" y="295"/>
                  </a:cubicBezTo>
                  <a:cubicBezTo>
                    <a:pt x="306" y="281"/>
                    <a:pt x="285" y="269"/>
                    <a:pt x="262" y="261"/>
                  </a:cubicBezTo>
                  <a:lnTo>
                    <a:pt x="409" y="48"/>
                  </a:lnTo>
                  <a:cubicBezTo>
                    <a:pt x="409" y="48"/>
                    <a:pt x="409" y="48"/>
                    <a:pt x="409" y="48"/>
                  </a:cubicBezTo>
                  <a:cubicBezTo>
                    <a:pt x="410" y="46"/>
                    <a:pt x="411" y="45"/>
                    <a:pt x="412" y="43"/>
                  </a:cubicBezTo>
                  <a:cubicBezTo>
                    <a:pt x="412" y="43"/>
                    <a:pt x="412" y="43"/>
                    <a:pt x="412" y="42"/>
                  </a:cubicBezTo>
                  <a:cubicBezTo>
                    <a:pt x="412" y="41"/>
                    <a:pt x="413" y="40"/>
                    <a:pt x="413" y="39"/>
                  </a:cubicBezTo>
                  <a:cubicBezTo>
                    <a:pt x="413" y="38"/>
                    <a:pt x="414" y="37"/>
                    <a:pt x="414" y="37"/>
                  </a:cubicBezTo>
                  <a:cubicBezTo>
                    <a:pt x="414" y="36"/>
                    <a:pt x="414" y="36"/>
                    <a:pt x="414" y="36"/>
                  </a:cubicBezTo>
                  <a:cubicBezTo>
                    <a:pt x="414" y="34"/>
                    <a:pt x="414" y="32"/>
                    <a:pt x="414" y="30"/>
                  </a:cubicBezTo>
                  <a:cubicBezTo>
                    <a:pt x="414" y="30"/>
                    <a:pt x="414" y="30"/>
                    <a:pt x="414" y="30"/>
                  </a:cubicBezTo>
                  <a:cubicBezTo>
                    <a:pt x="414" y="30"/>
                    <a:pt x="414" y="29"/>
                    <a:pt x="414" y="28"/>
                  </a:cubicBezTo>
                  <a:cubicBezTo>
                    <a:pt x="414" y="27"/>
                    <a:pt x="414" y="26"/>
                    <a:pt x="414" y="24"/>
                  </a:cubicBezTo>
                  <a:cubicBezTo>
                    <a:pt x="414" y="23"/>
                    <a:pt x="413" y="22"/>
                    <a:pt x="413" y="21"/>
                  </a:cubicBezTo>
                  <a:cubicBezTo>
                    <a:pt x="413" y="20"/>
                    <a:pt x="413" y="19"/>
                    <a:pt x="412" y="19"/>
                  </a:cubicBezTo>
                  <a:cubicBezTo>
                    <a:pt x="412" y="18"/>
                    <a:pt x="411" y="17"/>
                    <a:pt x="411" y="16"/>
                  </a:cubicBezTo>
                  <a:cubicBezTo>
                    <a:pt x="410" y="15"/>
                    <a:pt x="410" y="14"/>
                    <a:pt x="409" y="13"/>
                  </a:cubicBezTo>
                  <a:cubicBezTo>
                    <a:pt x="409" y="12"/>
                    <a:pt x="408" y="11"/>
                    <a:pt x="407" y="11"/>
                  </a:cubicBezTo>
                  <a:cubicBezTo>
                    <a:pt x="407" y="10"/>
                    <a:pt x="406" y="9"/>
                    <a:pt x="406" y="8"/>
                  </a:cubicBezTo>
                  <a:cubicBezTo>
                    <a:pt x="404" y="7"/>
                    <a:pt x="403" y="6"/>
                    <a:pt x="402" y="5"/>
                  </a:cubicBezTo>
                  <a:cubicBezTo>
                    <a:pt x="402" y="5"/>
                    <a:pt x="401" y="5"/>
                    <a:pt x="401" y="5"/>
                  </a:cubicBezTo>
                  <a:cubicBezTo>
                    <a:pt x="401" y="5"/>
                    <a:pt x="401" y="5"/>
                    <a:pt x="401" y="5"/>
                  </a:cubicBezTo>
                  <a:cubicBezTo>
                    <a:pt x="398" y="2"/>
                    <a:pt x="395" y="1"/>
                    <a:pt x="391" y="0"/>
                  </a:cubicBezTo>
                  <a:cubicBezTo>
                    <a:pt x="391" y="0"/>
                    <a:pt x="390" y="0"/>
                    <a:pt x="390" y="0"/>
                  </a:cubicBezTo>
                  <a:cubicBezTo>
                    <a:pt x="389" y="0"/>
                    <a:pt x="389" y="0"/>
                    <a:pt x="389" y="0"/>
                  </a:cubicBezTo>
                  <a:cubicBezTo>
                    <a:pt x="387" y="0"/>
                    <a:pt x="385" y="0"/>
                    <a:pt x="383" y="0"/>
                  </a:cubicBezTo>
                  <a:cubicBezTo>
                    <a:pt x="383" y="0"/>
                    <a:pt x="383" y="0"/>
                    <a:pt x="383" y="0"/>
                  </a:cubicBezTo>
                  <a:lnTo>
                    <a:pt x="32" y="0"/>
                  </a:lnTo>
                  <a:cubicBezTo>
                    <a:pt x="14" y="0"/>
                    <a:pt x="0" y="13"/>
                    <a:pt x="0" y="30"/>
                  </a:cubicBezTo>
                  <a:cubicBezTo>
                    <a:pt x="0" y="47"/>
                    <a:pt x="14" y="61"/>
                    <a:pt x="32" y="61"/>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7" name="Google Shape;37;p18"/>
            <p:cNvSpPr/>
            <p:nvPr/>
          </p:nvSpPr>
          <p:spPr>
            <a:xfrm>
              <a:off x="5397500" y="2089151"/>
              <a:ext cx="419100" cy="361950"/>
            </a:xfrm>
            <a:custGeom>
              <a:rect b="b" l="l" r="r" t="t"/>
              <a:pathLst>
                <a:path extrusionOk="0" h="374" w="424">
                  <a:moveTo>
                    <a:pt x="369" y="12"/>
                  </a:moveTo>
                  <a:lnTo>
                    <a:pt x="369" y="12"/>
                  </a:lnTo>
                  <a:cubicBezTo>
                    <a:pt x="367" y="9"/>
                    <a:pt x="364" y="7"/>
                    <a:pt x="361" y="6"/>
                  </a:cubicBezTo>
                  <a:cubicBezTo>
                    <a:pt x="349" y="0"/>
                    <a:pt x="335" y="1"/>
                    <a:pt x="325" y="10"/>
                  </a:cubicBezTo>
                  <a:cubicBezTo>
                    <a:pt x="315" y="20"/>
                    <a:pt x="312" y="35"/>
                    <a:pt x="319" y="47"/>
                  </a:cubicBezTo>
                  <a:cubicBezTo>
                    <a:pt x="320" y="50"/>
                    <a:pt x="321" y="52"/>
                    <a:pt x="323" y="54"/>
                  </a:cubicBezTo>
                  <a:cubicBezTo>
                    <a:pt x="348" y="82"/>
                    <a:pt x="362" y="116"/>
                    <a:pt x="362" y="152"/>
                  </a:cubicBezTo>
                  <a:cubicBezTo>
                    <a:pt x="362" y="240"/>
                    <a:pt x="280" y="312"/>
                    <a:pt x="179" y="312"/>
                  </a:cubicBezTo>
                  <a:cubicBezTo>
                    <a:pt x="132" y="312"/>
                    <a:pt x="88" y="296"/>
                    <a:pt x="54" y="268"/>
                  </a:cubicBezTo>
                  <a:cubicBezTo>
                    <a:pt x="40" y="257"/>
                    <a:pt x="21" y="259"/>
                    <a:pt x="10" y="272"/>
                  </a:cubicBezTo>
                  <a:cubicBezTo>
                    <a:pt x="0" y="285"/>
                    <a:pt x="2" y="305"/>
                    <a:pt x="14" y="316"/>
                  </a:cubicBezTo>
                  <a:cubicBezTo>
                    <a:pt x="59" y="354"/>
                    <a:pt x="118" y="374"/>
                    <a:pt x="179" y="374"/>
                  </a:cubicBezTo>
                  <a:cubicBezTo>
                    <a:pt x="314" y="374"/>
                    <a:pt x="424" y="275"/>
                    <a:pt x="424" y="152"/>
                  </a:cubicBezTo>
                  <a:cubicBezTo>
                    <a:pt x="424" y="101"/>
                    <a:pt x="405" y="52"/>
                    <a:pt x="369" y="12"/>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38" name="Google Shape;38;p18"/>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8"/>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40" name="Google Shape;40;p18"/>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7">
  <p:cSld name="Intercalaire_7">
    <p:spTree>
      <p:nvGrpSpPr>
        <p:cNvPr id="187" name="Shape 187"/>
        <p:cNvGrpSpPr/>
        <p:nvPr/>
      </p:nvGrpSpPr>
      <p:grpSpPr>
        <a:xfrm>
          <a:off x="0" y="0"/>
          <a:ext cx="0" cy="0"/>
          <a:chOff x="0" y="0"/>
          <a:chExt cx="0" cy="0"/>
        </a:xfrm>
      </p:grpSpPr>
      <p:sp>
        <p:nvSpPr>
          <p:cNvPr id="188" name="Google Shape;188;p31"/>
          <p:cNvSpPr/>
          <p:nvPr/>
        </p:nvSpPr>
        <p:spPr>
          <a:xfrm>
            <a:off x="180000" y="180000"/>
            <a:ext cx="8784000" cy="59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89" name="Google Shape;189;p31"/>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31"/>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191" name="Google Shape;191;p31"/>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1"/>
          <p:cNvSpPr txBox="1"/>
          <p:nvPr>
            <p:ph type="title"/>
          </p:nvPr>
        </p:nvSpPr>
        <p:spPr>
          <a:xfrm>
            <a:off x="539750" y="727200"/>
            <a:ext cx="81009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Titre_8">
  <p:cSld name="Chapitre_Titre_8">
    <p:spTree>
      <p:nvGrpSpPr>
        <p:cNvPr id="193" name="Shape 193"/>
        <p:cNvGrpSpPr/>
        <p:nvPr/>
      </p:nvGrpSpPr>
      <p:grpSpPr>
        <a:xfrm>
          <a:off x="0" y="0"/>
          <a:ext cx="0" cy="0"/>
          <a:chOff x="0" y="0"/>
          <a:chExt cx="0" cy="0"/>
        </a:xfrm>
      </p:grpSpPr>
      <p:sp>
        <p:nvSpPr>
          <p:cNvPr id="194" name="Google Shape;194;p32"/>
          <p:cNvSpPr/>
          <p:nvPr/>
        </p:nvSpPr>
        <p:spPr>
          <a:xfrm>
            <a:off x="180000" y="180000"/>
            <a:ext cx="8784000" cy="59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95" name="Google Shape;195;p32"/>
          <p:cNvSpPr/>
          <p:nvPr/>
        </p:nvSpPr>
        <p:spPr>
          <a:xfrm>
            <a:off x="3045600" y="676800"/>
            <a:ext cx="3167724" cy="4870799"/>
          </a:xfrm>
          <a:custGeom>
            <a:rect b="b" l="l" r="r" t="t"/>
            <a:pathLst>
              <a:path extrusionOk="0" h="708" w="452">
                <a:moveTo>
                  <a:pt x="446" y="454"/>
                </a:moveTo>
                <a:lnTo>
                  <a:pt x="446" y="454"/>
                </a:lnTo>
                <a:cubicBezTo>
                  <a:pt x="443" y="440"/>
                  <a:pt x="431" y="430"/>
                  <a:pt x="416" y="430"/>
                </a:cubicBezTo>
                <a:cubicBezTo>
                  <a:pt x="399" y="430"/>
                  <a:pt x="385" y="444"/>
                  <a:pt x="385" y="461"/>
                </a:cubicBezTo>
                <a:cubicBezTo>
                  <a:pt x="385" y="464"/>
                  <a:pt x="385" y="466"/>
                  <a:pt x="386" y="469"/>
                </a:cubicBezTo>
                <a:lnTo>
                  <a:pt x="386" y="469"/>
                </a:lnTo>
                <a:cubicBezTo>
                  <a:pt x="388" y="478"/>
                  <a:pt x="389" y="488"/>
                  <a:pt x="389" y="498"/>
                </a:cubicBezTo>
                <a:cubicBezTo>
                  <a:pt x="389" y="580"/>
                  <a:pt x="316" y="646"/>
                  <a:pt x="226" y="646"/>
                </a:cubicBezTo>
                <a:cubicBezTo>
                  <a:pt x="135" y="646"/>
                  <a:pt x="62" y="580"/>
                  <a:pt x="62" y="498"/>
                </a:cubicBezTo>
                <a:cubicBezTo>
                  <a:pt x="62" y="417"/>
                  <a:pt x="135" y="351"/>
                  <a:pt x="226" y="351"/>
                </a:cubicBezTo>
                <a:cubicBezTo>
                  <a:pt x="288" y="351"/>
                  <a:pt x="343" y="383"/>
                  <a:pt x="370" y="430"/>
                </a:cubicBezTo>
                <a:lnTo>
                  <a:pt x="370" y="430"/>
                </a:lnTo>
                <a:cubicBezTo>
                  <a:pt x="380" y="415"/>
                  <a:pt x="397" y="406"/>
                  <a:pt x="416" y="406"/>
                </a:cubicBezTo>
                <a:cubicBezTo>
                  <a:pt x="421" y="406"/>
                  <a:pt x="425" y="406"/>
                  <a:pt x="429" y="407"/>
                </a:cubicBezTo>
                <a:cubicBezTo>
                  <a:pt x="410" y="371"/>
                  <a:pt x="380" y="340"/>
                  <a:pt x="343" y="319"/>
                </a:cubicBezTo>
                <a:cubicBezTo>
                  <a:pt x="396" y="287"/>
                  <a:pt x="431" y="235"/>
                  <a:pt x="431" y="175"/>
                </a:cubicBezTo>
                <a:cubicBezTo>
                  <a:pt x="431" y="78"/>
                  <a:pt x="339" y="0"/>
                  <a:pt x="226" y="0"/>
                </a:cubicBezTo>
                <a:cubicBezTo>
                  <a:pt x="112" y="0"/>
                  <a:pt x="20" y="78"/>
                  <a:pt x="20" y="175"/>
                </a:cubicBezTo>
                <a:cubicBezTo>
                  <a:pt x="20" y="235"/>
                  <a:pt x="55" y="287"/>
                  <a:pt x="108" y="319"/>
                </a:cubicBezTo>
                <a:cubicBezTo>
                  <a:pt x="43" y="356"/>
                  <a:pt x="0" y="422"/>
                  <a:pt x="0" y="498"/>
                </a:cubicBezTo>
                <a:cubicBezTo>
                  <a:pt x="0" y="614"/>
                  <a:pt x="101" y="708"/>
                  <a:pt x="226" y="708"/>
                </a:cubicBezTo>
                <a:cubicBezTo>
                  <a:pt x="350" y="708"/>
                  <a:pt x="452" y="614"/>
                  <a:pt x="452" y="498"/>
                </a:cubicBezTo>
                <a:cubicBezTo>
                  <a:pt x="452" y="483"/>
                  <a:pt x="450" y="468"/>
                  <a:pt x="446" y="454"/>
                </a:cubicBezTo>
                <a:close/>
                <a:moveTo>
                  <a:pt x="83" y="175"/>
                </a:moveTo>
                <a:lnTo>
                  <a:pt x="83" y="175"/>
                </a:lnTo>
                <a:cubicBezTo>
                  <a:pt x="83" y="112"/>
                  <a:pt x="147" y="61"/>
                  <a:pt x="226" y="61"/>
                </a:cubicBezTo>
                <a:cubicBezTo>
                  <a:pt x="304" y="61"/>
                  <a:pt x="368" y="112"/>
                  <a:pt x="368" y="175"/>
                </a:cubicBezTo>
                <a:cubicBezTo>
                  <a:pt x="368" y="238"/>
                  <a:pt x="304" y="289"/>
                  <a:pt x="226" y="289"/>
                </a:cubicBezTo>
                <a:cubicBezTo>
                  <a:pt x="226" y="289"/>
                  <a:pt x="226" y="289"/>
                  <a:pt x="226" y="289"/>
                </a:cubicBezTo>
                <a:lnTo>
                  <a:pt x="226" y="289"/>
                </a:lnTo>
                <a:cubicBezTo>
                  <a:pt x="147" y="289"/>
                  <a:pt x="83" y="238"/>
                  <a:pt x="83" y="175"/>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196" name="Google Shape;196;p32"/>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32"/>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32"/>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199" name="Google Shape;199;p32"/>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Image_8">
  <p:cSld name="Chapitre_Image_8">
    <p:spTree>
      <p:nvGrpSpPr>
        <p:cNvPr id="200" name="Shape 200"/>
        <p:cNvGrpSpPr/>
        <p:nvPr/>
      </p:nvGrpSpPr>
      <p:grpSpPr>
        <a:xfrm>
          <a:off x="0" y="0"/>
          <a:ext cx="0" cy="0"/>
          <a:chOff x="0" y="0"/>
          <a:chExt cx="0" cy="0"/>
        </a:xfrm>
      </p:grpSpPr>
      <p:sp>
        <p:nvSpPr>
          <p:cNvPr id="201" name="Google Shape;201;p33"/>
          <p:cNvSpPr/>
          <p:nvPr/>
        </p:nvSpPr>
        <p:spPr>
          <a:xfrm>
            <a:off x="180000" y="180000"/>
            <a:ext cx="5796000" cy="59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02" name="Google Shape;202;p33"/>
          <p:cNvSpPr txBox="1"/>
          <p:nvPr>
            <p:ph type="title"/>
          </p:nvPr>
        </p:nvSpPr>
        <p:spPr>
          <a:xfrm>
            <a:off x="539751" y="2413459"/>
            <a:ext cx="50760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33"/>
          <p:cNvSpPr/>
          <p:nvPr>
            <p:ph idx="2" type="pic"/>
          </p:nvPr>
        </p:nvSpPr>
        <p:spPr>
          <a:xfrm>
            <a:off x="6156000" y="180000"/>
            <a:ext cx="2808000" cy="5958000"/>
          </a:xfrm>
          <a:prstGeom prst="rect">
            <a:avLst/>
          </a:prstGeom>
          <a:solidFill>
            <a:srgbClr val="D9D9D5"/>
          </a:solidFill>
          <a:ln>
            <a:noFill/>
          </a:ln>
        </p:spPr>
      </p:sp>
      <p:sp>
        <p:nvSpPr>
          <p:cNvPr id="204" name="Google Shape;204;p33"/>
          <p:cNvSpPr/>
          <p:nvPr/>
        </p:nvSpPr>
        <p:spPr>
          <a:xfrm>
            <a:off x="1551600" y="676800"/>
            <a:ext cx="3167724" cy="4870799"/>
          </a:xfrm>
          <a:custGeom>
            <a:rect b="b" l="l" r="r" t="t"/>
            <a:pathLst>
              <a:path extrusionOk="0" h="708" w="452">
                <a:moveTo>
                  <a:pt x="446" y="454"/>
                </a:moveTo>
                <a:lnTo>
                  <a:pt x="446" y="454"/>
                </a:lnTo>
                <a:cubicBezTo>
                  <a:pt x="443" y="440"/>
                  <a:pt x="431" y="430"/>
                  <a:pt x="416" y="430"/>
                </a:cubicBezTo>
                <a:cubicBezTo>
                  <a:pt x="399" y="430"/>
                  <a:pt x="385" y="444"/>
                  <a:pt x="385" y="461"/>
                </a:cubicBezTo>
                <a:cubicBezTo>
                  <a:pt x="385" y="464"/>
                  <a:pt x="385" y="466"/>
                  <a:pt x="386" y="469"/>
                </a:cubicBezTo>
                <a:lnTo>
                  <a:pt x="386" y="469"/>
                </a:lnTo>
                <a:cubicBezTo>
                  <a:pt x="388" y="478"/>
                  <a:pt x="389" y="488"/>
                  <a:pt x="389" y="498"/>
                </a:cubicBezTo>
                <a:cubicBezTo>
                  <a:pt x="389" y="580"/>
                  <a:pt x="316" y="646"/>
                  <a:pt x="226" y="646"/>
                </a:cubicBezTo>
                <a:cubicBezTo>
                  <a:pt x="135" y="646"/>
                  <a:pt x="62" y="580"/>
                  <a:pt x="62" y="498"/>
                </a:cubicBezTo>
                <a:cubicBezTo>
                  <a:pt x="62" y="417"/>
                  <a:pt x="135" y="351"/>
                  <a:pt x="226" y="351"/>
                </a:cubicBezTo>
                <a:cubicBezTo>
                  <a:pt x="288" y="351"/>
                  <a:pt x="343" y="383"/>
                  <a:pt x="370" y="430"/>
                </a:cubicBezTo>
                <a:lnTo>
                  <a:pt x="370" y="430"/>
                </a:lnTo>
                <a:cubicBezTo>
                  <a:pt x="380" y="415"/>
                  <a:pt x="397" y="406"/>
                  <a:pt x="416" y="406"/>
                </a:cubicBezTo>
                <a:cubicBezTo>
                  <a:pt x="421" y="406"/>
                  <a:pt x="425" y="406"/>
                  <a:pt x="429" y="407"/>
                </a:cubicBezTo>
                <a:cubicBezTo>
                  <a:pt x="410" y="371"/>
                  <a:pt x="380" y="340"/>
                  <a:pt x="343" y="319"/>
                </a:cubicBezTo>
                <a:cubicBezTo>
                  <a:pt x="396" y="287"/>
                  <a:pt x="431" y="235"/>
                  <a:pt x="431" y="175"/>
                </a:cubicBezTo>
                <a:cubicBezTo>
                  <a:pt x="431" y="78"/>
                  <a:pt x="339" y="0"/>
                  <a:pt x="226" y="0"/>
                </a:cubicBezTo>
                <a:cubicBezTo>
                  <a:pt x="112" y="0"/>
                  <a:pt x="20" y="78"/>
                  <a:pt x="20" y="175"/>
                </a:cubicBezTo>
                <a:cubicBezTo>
                  <a:pt x="20" y="235"/>
                  <a:pt x="55" y="287"/>
                  <a:pt x="108" y="319"/>
                </a:cubicBezTo>
                <a:cubicBezTo>
                  <a:pt x="43" y="356"/>
                  <a:pt x="0" y="422"/>
                  <a:pt x="0" y="498"/>
                </a:cubicBezTo>
                <a:cubicBezTo>
                  <a:pt x="0" y="614"/>
                  <a:pt x="101" y="708"/>
                  <a:pt x="226" y="708"/>
                </a:cubicBezTo>
                <a:cubicBezTo>
                  <a:pt x="350" y="708"/>
                  <a:pt x="452" y="614"/>
                  <a:pt x="452" y="498"/>
                </a:cubicBezTo>
                <a:cubicBezTo>
                  <a:pt x="452" y="483"/>
                  <a:pt x="450" y="468"/>
                  <a:pt x="446" y="454"/>
                </a:cubicBezTo>
                <a:close/>
                <a:moveTo>
                  <a:pt x="83" y="175"/>
                </a:moveTo>
                <a:lnTo>
                  <a:pt x="83" y="175"/>
                </a:lnTo>
                <a:cubicBezTo>
                  <a:pt x="83" y="112"/>
                  <a:pt x="147" y="61"/>
                  <a:pt x="226" y="61"/>
                </a:cubicBezTo>
                <a:cubicBezTo>
                  <a:pt x="304" y="61"/>
                  <a:pt x="368" y="112"/>
                  <a:pt x="368" y="175"/>
                </a:cubicBezTo>
                <a:cubicBezTo>
                  <a:pt x="368" y="238"/>
                  <a:pt x="304" y="289"/>
                  <a:pt x="226" y="289"/>
                </a:cubicBezTo>
                <a:cubicBezTo>
                  <a:pt x="226" y="289"/>
                  <a:pt x="226" y="289"/>
                  <a:pt x="226" y="289"/>
                </a:cubicBezTo>
                <a:lnTo>
                  <a:pt x="226" y="289"/>
                </a:lnTo>
                <a:cubicBezTo>
                  <a:pt x="147" y="289"/>
                  <a:pt x="83" y="238"/>
                  <a:pt x="83" y="175"/>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205" name="Google Shape;205;p33"/>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33"/>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207" name="Google Shape;207;p33"/>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8">
  <p:cSld name="Intercalaire_8">
    <p:spTree>
      <p:nvGrpSpPr>
        <p:cNvPr id="208" name="Shape 208"/>
        <p:cNvGrpSpPr/>
        <p:nvPr/>
      </p:nvGrpSpPr>
      <p:grpSpPr>
        <a:xfrm>
          <a:off x="0" y="0"/>
          <a:ext cx="0" cy="0"/>
          <a:chOff x="0" y="0"/>
          <a:chExt cx="0" cy="0"/>
        </a:xfrm>
      </p:grpSpPr>
      <p:sp>
        <p:nvSpPr>
          <p:cNvPr id="209" name="Google Shape;209;p34"/>
          <p:cNvSpPr/>
          <p:nvPr/>
        </p:nvSpPr>
        <p:spPr>
          <a:xfrm>
            <a:off x="180000" y="180000"/>
            <a:ext cx="8784000" cy="59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10" name="Google Shape;210;p34"/>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34"/>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212" name="Google Shape;212;p34"/>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34"/>
          <p:cNvSpPr txBox="1"/>
          <p:nvPr>
            <p:ph type="title"/>
          </p:nvPr>
        </p:nvSpPr>
        <p:spPr>
          <a:xfrm>
            <a:off x="539750" y="727200"/>
            <a:ext cx="81009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Titre_9">
  <p:cSld name="Chapitre_Titre_9">
    <p:spTree>
      <p:nvGrpSpPr>
        <p:cNvPr id="214" name="Shape 214"/>
        <p:cNvGrpSpPr/>
        <p:nvPr/>
      </p:nvGrpSpPr>
      <p:grpSpPr>
        <a:xfrm>
          <a:off x="0" y="0"/>
          <a:ext cx="0" cy="0"/>
          <a:chOff x="0" y="0"/>
          <a:chExt cx="0" cy="0"/>
        </a:xfrm>
      </p:grpSpPr>
      <p:sp>
        <p:nvSpPr>
          <p:cNvPr id="215" name="Google Shape;215;p35"/>
          <p:cNvSpPr/>
          <p:nvPr/>
        </p:nvSpPr>
        <p:spPr>
          <a:xfrm>
            <a:off x="180000" y="180000"/>
            <a:ext cx="8784000" cy="59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16" name="Google Shape;216;p35"/>
          <p:cNvSpPr/>
          <p:nvPr/>
        </p:nvSpPr>
        <p:spPr>
          <a:xfrm>
            <a:off x="2970000" y="806400"/>
            <a:ext cx="3133143" cy="4744801"/>
          </a:xfrm>
          <a:custGeom>
            <a:rect b="b" l="l" r="r" t="t"/>
            <a:pathLst>
              <a:path extrusionOk="0" h="690" w="451">
                <a:moveTo>
                  <a:pt x="451" y="324"/>
                </a:moveTo>
                <a:lnTo>
                  <a:pt x="451" y="324"/>
                </a:lnTo>
                <a:cubicBezTo>
                  <a:pt x="451" y="134"/>
                  <a:pt x="361" y="0"/>
                  <a:pt x="214" y="0"/>
                </a:cubicBezTo>
                <a:cubicBezTo>
                  <a:pt x="96" y="0"/>
                  <a:pt x="0" y="97"/>
                  <a:pt x="0" y="218"/>
                </a:cubicBezTo>
                <a:cubicBezTo>
                  <a:pt x="0" y="296"/>
                  <a:pt x="39" y="364"/>
                  <a:pt x="99" y="404"/>
                </a:cubicBezTo>
                <a:lnTo>
                  <a:pt x="99" y="403"/>
                </a:lnTo>
                <a:cubicBezTo>
                  <a:pt x="103" y="406"/>
                  <a:pt x="109" y="408"/>
                  <a:pt x="115" y="408"/>
                </a:cubicBezTo>
                <a:cubicBezTo>
                  <a:pt x="132" y="408"/>
                  <a:pt x="146" y="394"/>
                  <a:pt x="146" y="377"/>
                </a:cubicBezTo>
                <a:cubicBezTo>
                  <a:pt x="146" y="366"/>
                  <a:pt x="140" y="356"/>
                  <a:pt x="132" y="351"/>
                </a:cubicBezTo>
                <a:lnTo>
                  <a:pt x="132" y="351"/>
                </a:lnTo>
                <a:cubicBezTo>
                  <a:pt x="90" y="323"/>
                  <a:pt x="62" y="274"/>
                  <a:pt x="62" y="218"/>
                </a:cubicBezTo>
                <a:cubicBezTo>
                  <a:pt x="62" y="132"/>
                  <a:pt x="130" y="61"/>
                  <a:pt x="214" y="61"/>
                </a:cubicBezTo>
                <a:cubicBezTo>
                  <a:pt x="299" y="61"/>
                  <a:pt x="367" y="140"/>
                  <a:pt x="367" y="218"/>
                </a:cubicBezTo>
                <a:cubicBezTo>
                  <a:pt x="367" y="305"/>
                  <a:pt x="299" y="376"/>
                  <a:pt x="214" y="376"/>
                </a:cubicBezTo>
                <a:cubicBezTo>
                  <a:pt x="199" y="376"/>
                  <a:pt x="184" y="373"/>
                  <a:pt x="170" y="369"/>
                </a:cubicBezTo>
                <a:lnTo>
                  <a:pt x="171" y="369"/>
                </a:lnTo>
                <a:cubicBezTo>
                  <a:pt x="171" y="372"/>
                  <a:pt x="171" y="374"/>
                  <a:pt x="171" y="377"/>
                </a:cubicBezTo>
                <a:cubicBezTo>
                  <a:pt x="171" y="398"/>
                  <a:pt x="160" y="416"/>
                  <a:pt x="143" y="425"/>
                </a:cubicBezTo>
                <a:cubicBezTo>
                  <a:pt x="165" y="434"/>
                  <a:pt x="189" y="438"/>
                  <a:pt x="214" y="438"/>
                </a:cubicBezTo>
                <a:cubicBezTo>
                  <a:pt x="285" y="438"/>
                  <a:pt x="347" y="404"/>
                  <a:pt x="386" y="350"/>
                </a:cubicBezTo>
                <a:cubicBezTo>
                  <a:pt x="383" y="387"/>
                  <a:pt x="375" y="424"/>
                  <a:pt x="363" y="457"/>
                </a:cubicBezTo>
                <a:lnTo>
                  <a:pt x="363" y="457"/>
                </a:lnTo>
                <a:cubicBezTo>
                  <a:pt x="334" y="539"/>
                  <a:pt x="274" y="627"/>
                  <a:pt x="149" y="627"/>
                </a:cubicBezTo>
                <a:cubicBezTo>
                  <a:pt x="121" y="627"/>
                  <a:pt x="101" y="623"/>
                  <a:pt x="88" y="619"/>
                </a:cubicBezTo>
                <a:lnTo>
                  <a:pt x="88" y="619"/>
                </a:lnTo>
                <a:cubicBezTo>
                  <a:pt x="85" y="618"/>
                  <a:pt x="82" y="617"/>
                  <a:pt x="78" y="617"/>
                </a:cubicBezTo>
                <a:cubicBezTo>
                  <a:pt x="61" y="617"/>
                  <a:pt x="47" y="631"/>
                  <a:pt x="47" y="648"/>
                </a:cubicBezTo>
                <a:cubicBezTo>
                  <a:pt x="47" y="663"/>
                  <a:pt x="57" y="675"/>
                  <a:pt x="70" y="678"/>
                </a:cubicBezTo>
                <a:lnTo>
                  <a:pt x="69" y="678"/>
                </a:lnTo>
                <a:cubicBezTo>
                  <a:pt x="88" y="684"/>
                  <a:pt x="115" y="690"/>
                  <a:pt x="149" y="690"/>
                </a:cubicBezTo>
                <a:cubicBezTo>
                  <a:pt x="407" y="690"/>
                  <a:pt x="451" y="399"/>
                  <a:pt x="451" y="324"/>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217" name="Google Shape;217;p35"/>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35"/>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35"/>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220" name="Google Shape;220;p35"/>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Image_9">
  <p:cSld name="Chapitre_Image_9">
    <p:spTree>
      <p:nvGrpSpPr>
        <p:cNvPr id="221" name="Shape 221"/>
        <p:cNvGrpSpPr/>
        <p:nvPr/>
      </p:nvGrpSpPr>
      <p:grpSpPr>
        <a:xfrm>
          <a:off x="0" y="0"/>
          <a:ext cx="0" cy="0"/>
          <a:chOff x="0" y="0"/>
          <a:chExt cx="0" cy="0"/>
        </a:xfrm>
      </p:grpSpPr>
      <p:sp>
        <p:nvSpPr>
          <p:cNvPr id="222" name="Google Shape;222;p36"/>
          <p:cNvSpPr/>
          <p:nvPr/>
        </p:nvSpPr>
        <p:spPr>
          <a:xfrm>
            <a:off x="180000" y="180000"/>
            <a:ext cx="5796000" cy="59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23" name="Google Shape;223;p36"/>
          <p:cNvSpPr txBox="1"/>
          <p:nvPr>
            <p:ph type="title"/>
          </p:nvPr>
        </p:nvSpPr>
        <p:spPr>
          <a:xfrm>
            <a:off x="539751" y="2413459"/>
            <a:ext cx="50760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36"/>
          <p:cNvSpPr/>
          <p:nvPr>
            <p:ph idx="2" type="pic"/>
          </p:nvPr>
        </p:nvSpPr>
        <p:spPr>
          <a:xfrm>
            <a:off x="6156000" y="180000"/>
            <a:ext cx="2808000" cy="5958000"/>
          </a:xfrm>
          <a:prstGeom prst="rect">
            <a:avLst/>
          </a:prstGeom>
          <a:solidFill>
            <a:srgbClr val="D9D9D5"/>
          </a:solidFill>
          <a:ln>
            <a:noFill/>
          </a:ln>
        </p:spPr>
      </p:sp>
      <p:sp>
        <p:nvSpPr>
          <p:cNvPr id="225" name="Google Shape;225;p36"/>
          <p:cNvSpPr/>
          <p:nvPr/>
        </p:nvSpPr>
        <p:spPr>
          <a:xfrm>
            <a:off x="1479600" y="806400"/>
            <a:ext cx="3133143" cy="4744801"/>
          </a:xfrm>
          <a:custGeom>
            <a:rect b="b" l="l" r="r" t="t"/>
            <a:pathLst>
              <a:path extrusionOk="0" h="690" w="451">
                <a:moveTo>
                  <a:pt x="451" y="324"/>
                </a:moveTo>
                <a:lnTo>
                  <a:pt x="451" y="324"/>
                </a:lnTo>
                <a:cubicBezTo>
                  <a:pt x="451" y="134"/>
                  <a:pt x="361" y="0"/>
                  <a:pt x="214" y="0"/>
                </a:cubicBezTo>
                <a:cubicBezTo>
                  <a:pt x="96" y="0"/>
                  <a:pt x="0" y="97"/>
                  <a:pt x="0" y="218"/>
                </a:cubicBezTo>
                <a:cubicBezTo>
                  <a:pt x="0" y="296"/>
                  <a:pt x="39" y="364"/>
                  <a:pt x="99" y="404"/>
                </a:cubicBezTo>
                <a:lnTo>
                  <a:pt x="99" y="403"/>
                </a:lnTo>
                <a:cubicBezTo>
                  <a:pt x="103" y="406"/>
                  <a:pt x="109" y="408"/>
                  <a:pt x="115" y="408"/>
                </a:cubicBezTo>
                <a:cubicBezTo>
                  <a:pt x="132" y="408"/>
                  <a:pt x="146" y="394"/>
                  <a:pt x="146" y="377"/>
                </a:cubicBezTo>
                <a:cubicBezTo>
                  <a:pt x="146" y="366"/>
                  <a:pt x="140" y="356"/>
                  <a:pt x="132" y="351"/>
                </a:cubicBezTo>
                <a:lnTo>
                  <a:pt x="132" y="351"/>
                </a:lnTo>
                <a:cubicBezTo>
                  <a:pt x="90" y="323"/>
                  <a:pt x="62" y="274"/>
                  <a:pt x="62" y="218"/>
                </a:cubicBezTo>
                <a:cubicBezTo>
                  <a:pt x="62" y="132"/>
                  <a:pt x="130" y="61"/>
                  <a:pt x="214" y="61"/>
                </a:cubicBezTo>
                <a:cubicBezTo>
                  <a:pt x="299" y="61"/>
                  <a:pt x="367" y="140"/>
                  <a:pt x="367" y="218"/>
                </a:cubicBezTo>
                <a:cubicBezTo>
                  <a:pt x="367" y="305"/>
                  <a:pt x="299" y="376"/>
                  <a:pt x="214" y="376"/>
                </a:cubicBezTo>
                <a:cubicBezTo>
                  <a:pt x="199" y="376"/>
                  <a:pt x="184" y="373"/>
                  <a:pt x="170" y="369"/>
                </a:cubicBezTo>
                <a:lnTo>
                  <a:pt x="171" y="369"/>
                </a:lnTo>
                <a:cubicBezTo>
                  <a:pt x="171" y="372"/>
                  <a:pt x="171" y="374"/>
                  <a:pt x="171" y="377"/>
                </a:cubicBezTo>
                <a:cubicBezTo>
                  <a:pt x="171" y="398"/>
                  <a:pt x="160" y="416"/>
                  <a:pt x="143" y="425"/>
                </a:cubicBezTo>
                <a:cubicBezTo>
                  <a:pt x="165" y="434"/>
                  <a:pt x="189" y="438"/>
                  <a:pt x="214" y="438"/>
                </a:cubicBezTo>
                <a:cubicBezTo>
                  <a:pt x="285" y="438"/>
                  <a:pt x="347" y="404"/>
                  <a:pt x="386" y="350"/>
                </a:cubicBezTo>
                <a:cubicBezTo>
                  <a:pt x="383" y="387"/>
                  <a:pt x="375" y="424"/>
                  <a:pt x="363" y="457"/>
                </a:cubicBezTo>
                <a:lnTo>
                  <a:pt x="363" y="457"/>
                </a:lnTo>
                <a:cubicBezTo>
                  <a:pt x="334" y="539"/>
                  <a:pt x="274" y="627"/>
                  <a:pt x="149" y="627"/>
                </a:cubicBezTo>
                <a:cubicBezTo>
                  <a:pt x="121" y="627"/>
                  <a:pt x="101" y="623"/>
                  <a:pt x="88" y="619"/>
                </a:cubicBezTo>
                <a:lnTo>
                  <a:pt x="88" y="619"/>
                </a:lnTo>
                <a:cubicBezTo>
                  <a:pt x="85" y="618"/>
                  <a:pt x="82" y="617"/>
                  <a:pt x="78" y="617"/>
                </a:cubicBezTo>
                <a:cubicBezTo>
                  <a:pt x="61" y="617"/>
                  <a:pt x="47" y="631"/>
                  <a:pt x="47" y="648"/>
                </a:cubicBezTo>
                <a:cubicBezTo>
                  <a:pt x="47" y="663"/>
                  <a:pt x="57" y="675"/>
                  <a:pt x="70" y="678"/>
                </a:cubicBezTo>
                <a:lnTo>
                  <a:pt x="69" y="678"/>
                </a:lnTo>
                <a:cubicBezTo>
                  <a:pt x="88" y="684"/>
                  <a:pt x="115" y="690"/>
                  <a:pt x="149" y="690"/>
                </a:cubicBezTo>
                <a:cubicBezTo>
                  <a:pt x="407" y="690"/>
                  <a:pt x="451" y="399"/>
                  <a:pt x="451" y="324"/>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226" name="Google Shape;226;p36"/>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36"/>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228" name="Google Shape;228;p36"/>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9">
  <p:cSld name="Intercalaire_9">
    <p:spTree>
      <p:nvGrpSpPr>
        <p:cNvPr id="229" name="Shape 229"/>
        <p:cNvGrpSpPr/>
        <p:nvPr/>
      </p:nvGrpSpPr>
      <p:grpSpPr>
        <a:xfrm>
          <a:off x="0" y="0"/>
          <a:ext cx="0" cy="0"/>
          <a:chOff x="0" y="0"/>
          <a:chExt cx="0" cy="0"/>
        </a:xfrm>
      </p:grpSpPr>
      <p:sp>
        <p:nvSpPr>
          <p:cNvPr id="230" name="Google Shape;230;p37"/>
          <p:cNvSpPr/>
          <p:nvPr/>
        </p:nvSpPr>
        <p:spPr>
          <a:xfrm>
            <a:off x="180000" y="180000"/>
            <a:ext cx="8784000" cy="59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31" name="Google Shape;231;p37"/>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37"/>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233" name="Google Shape;233;p37"/>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37"/>
          <p:cNvSpPr txBox="1"/>
          <p:nvPr>
            <p:ph type="title"/>
          </p:nvPr>
        </p:nvSpPr>
        <p:spPr>
          <a:xfrm>
            <a:off x="539750" y="727200"/>
            <a:ext cx="81009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Textes_Chiffres_Suite">
  <p:cSld name="Titre_Textes_Chiffres_Suite">
    <p:spTree>
      <p:nvGrpSpPr>
        <p:cNvPr id="235" name="Shape 235"/>
        <p:cNvGrpSpPr/>
        <p:nvPr/>
      </p:nvGrpSpPr>
      <p:grpSpPr>
        <a:xfrm>
          <a:off x="0" y="0"/>
          <a:ext cx="0" cy="0"/>
          <a:chOff x="0" y="0"/>
          <a:chExt cx="0" cy="0"/>
        </a:xfrm>
      </p:grpSpPr>
      <p:grpSp>
        <p:nvGrpSpPr>
          <p:cNvPr id="236" name="Google Shape;236;p38"/>
          <p:cNvGrpSpPr/>
          <p:nvPr/>
        </p:nvGrpSpPr>
        <p:grpSpPr>
          <a:xfrm>
            <a:off x="2844928" y="1025958"/>
            <a:ext cx="3456158" cy="32397"/>
            <a:chOff x="2844800" y="1038225"/>
            <a:chExt cx="3465515" cy="71438"/>
          </a:xfrm>
        </p:grpSpPr>
        <p:sp>
          <p:nvSpPr>
            <p:cNvPr id="237" name="Google Shape;237;p38"/>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238" name="Google Shape;238;p38"/>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239" name="Google Shape;239;p38"/>
          <p:cNvSpPr txBox="1"/>
          <p:nvPr>
            <p:ph idx="1" type="body"/>
          </p:nvPr>
        </p:nvSpPr>
        <p:spPr>
          <a:xfrm>
            <a:off x="1670401" y="1757173"/>
            <a:ext cx="2880000" cy="14400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0"/>
              </a:spcBef>
              <a:spcAft>
                <a:spcPts val="0"/>
              </a:spcAft>
              <a:buClr>
                <a:schemeClr val="dk1"/>
              </a:buClr>
              <a:buSzPts val="1400"/>
              <a:buNone/>
              <a:defRPr/>
            </a:lvl1pPr>
            <a:lvl2pPr indent="-228600" lvl="1" marL="914400" algn="l">
              <a:lnSpc>
                <a:spcPct val="130000"/>
              </a:lnSpc>
              <a:spcBef>
                <a:spcPts val="7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0" name="Google Shape;240;p38"/>
          <p:cNvSpPr txBox="1"/>
          <p:nvPr>
            <p:ph idx="2" type="body"/>
          </p:nvPr>
        </p:nvSpPr>
        <p:spPr>
          <a:xfrm>
            <a:off x="6012480" y="1736812"/>
            <a:ext cx="2880000" cy="14400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0"/>
              </a:spcBef>
              <a:spcAft>
                <a:spcPts val="0"/>
              </a:spcAft>
              <a:buClr>
                <a:schemeClr val="dk1"/>
              </a:buClr>
              <a:buSzPts val="1400"/>
              <a:buNone/>
              <a:defRPr/>
            </a:lvl1pPr>
            <a:lvl2pPr indent="-228600" lvl="1" marL="914400" algn="l">
              <a:lnSpc>
                <a:spcPct val="130000"/>
              </a:lnSpc>
              <a:spcBef>
                <a:spcPts val="7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1" name="Google Shape;241;p38"/>
          <p:cNvSpPr txBox="1"/>
          <p:nvPr>
            <p:ph idx="3" type="body"/>
          </p:nvPr>
        </p:nvSpPr>
        <p:spPr>
          <a:xfrm>
            <a:off x="1670400" y="4124952"/>
            <a:ext cx="2880000" cy="14400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0"/>
              </a:spcBef>
              <a:spcAft>
                <a:spcPts val="0"/>
              </a:spcAft>
              <a:buClr>
                <a:schemeClr val="dk1"/>
              </a:buClr>
              <a:buSzPts val="1400"/>
              <a:buNone/>
              <a:defRPr/>
            </a:lvl1pPr>
            <a:lvl2pPr indent="-228600" lvl="1" marL="914400" algn="l">
              <a:lnSpc>
                <a:spcPct val="130000"/>
              </a:lnSpc>
              <a:spcBef>
                <a:spcPts val="7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2" name="Google Shape;242;p38"/>
          <p:cNvSpPr txBox="1"/>
          <p:nvPr>
            <p:ph idx="4" type="body"/>
          </p:nvPr>
        </p:nvSpPr>
        <p:spPr>
          <a:xfrm>
            <a:off x="6012000" y="4125600"/>
            <a:ext cx="2880000" cy="14400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0"/>
              </a:spcBef>
              <a:spcAft>
                <a:spcPts val="0"/>
              </a:spcAft>
              <a:buClr>
                <a:schemeClr val="dk1"/>
              </a:buClr>
              <a:buSzPts val="1400"/>
              <a:buNone/>
              <a:defRPr/>
            </a:lvl1pPr>
            <a:lvl2pPr indent="-228600" lvl="1" marL="914400" algn="l">
              <a:lnSpc>
                <a:spcPct val="130000"/>
              </a:lnSpc>
              <a:spcBef>
                <a:spcPts val="7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3" name="Google Shape;243;p38"/>
          <p:cNvSpPr txBox="1"/>
          <p:nvPr>
            <p:ph type="title"/>
          </p:nvPr>
        </p:nvSpPr>
        <p:spPr>
          <a:xfrm>
            <a:off x="539750"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38"/>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38"/>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246" name="Google Shape;246;p38"/>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38"/>
          <p:cNvSpPr txBox="1"/>
          <p:nvPr>
            <p:ph idx="5" type="body"/>
          </p:nvPr>
        </p:nvSpPr>
        <p:spPr>
          <a:xfrm>
            <a:off x="943200" y="1857013"/>
            <a:ext cx="468000" cy="684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8" name="Google Shape;248;p38"/>
          <p:cNvSpPr txBox="1"/>
          <p:nvPr>
            <p:ph idx="6" type="body"/>
          </p:nvPr>
        </p:nvSpPr>
        <p:spPr>
          <a:xfrm>
            <a:off x="5158800" y="1861213"/>
            <a:ext cx="468000" cy="684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9" name="Google Shape;249;p38"/>
          <p:cNvSpPr txBox="1"/>
          <p:nvPr>
            <p:ph idx="7" type="body"/>
          </p:nvPr>
        </p:nvSpPr>
        <p:spPr>
          <a:xfrm>
            <a:off x="971652" y="4240140"/>
            <a:ext cx="468000" cy="684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0" name="Google Shape;250;p38"/>
          <p:cNvSpPr txBox="1"/>
          <p:nvPr>
            <p:ph idx="8" type="body"/>
          </p:nvPr>
        </p:nvSpPr>
        <p:spPr>
          <a:xfrm>
            <a:off x="5158800" y="4221164"/>
            <a:ext cx="468000" cy="684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1" name="Google Shape;251;p38"/>
          <p:cNvSpPr txBox="1"/>
          <p:nvPr>
            <p:ph idx="9" type="body"/>
          </p:nvPr>
        </p:nvSpPr>
        <p:spPr>
          <a:xfrm>
            <a:off x="539552" y="1520788"/>
            <a:ext cx="720000" cy="13521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2" name="Google Shape;252;p38"/>
          <p:cNvSpPr txBox="1"/>
          <p:nvPr>
            <p:ph idx="13" type="body"/>
          </p:nvPr>
        </p:nvSpPr>
        <p:spPr>
          <a:xfrm>
            <a:off x="4752020" y="1520788"/>
            <a:ext cx="720000" cy="13521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3" name="Google Shape;253;p38"/>
          <p:cNvSpPr txBox="1"/>
          <p:nvPr>
            <p:ph idx="14" type="body"/>
          </p:nvPr>
        </p:nvSpPr>
        <p:spPr>
          <a:xfrm>
            <a:off x="539552" y="3897052"/>
            <a:ext cx="720000" cy="13521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4" name="Google Shape;254;p38"/>
          <p:cNvSpPr txBox="1"/>
          <p:nvPr>
            <p:ph idx="15" type="body"/>
          </p:nvPr>
        </p:nvSpPr>
        <p:spPr>
          <a:xfrm>
            <a:off x="4752020" y="3897052"/>
            <a:ext cx="720000" cy="13521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Photos_Textes">
  <p:cSld name="Titre_Photos_Textes">
    <p:spTree>
      <p:nvGrpSpPr>
        <p:cNvPr id="255" name="Shape 255"/>
        <p:cNvGrpSpPr/>
        <p:nvPr/>
      </p:nvGrpSpPr>
      <p:grpSpPr>
        <a:xfrm>
          <a:off x="0" y="0"/>
          <a:ext cx="0" cy="0"/>
          <a:chOff x="0" y="0"/>
          <a:chExt cx="0" cy="0"/>
        </a:xfrm>
      </p:grpSpPr>
      <p:sp>
        <p:nvSpPr>
          <p:cNvPr id="256" name="Google Shape;256;p39"/>
          <p:cNvSpPr txBox="1"/>
          <p:nvPr>
            <p:ph idx="1" type="body"/>
          </p:nvPr>
        </p:nvSpPr>
        <p:spPr>
          <a:xfrm>
            <a:off x="539750" y="3959999"/>
            <a:ext cx="1800000" cy="2170800"/>
          </a:xfrm>
          <a:prstGeom prst="rect">
            <a:avLst/>
          </a:prstGeom>
          <a:noFill/>
          <a:ln>
            <a:noFill/>
          </a:ln>
        </p:spPr>
        <p:txBody>
          <a:bodyPr anchorCtr="0" anchor="t" bIns="0" lIns="0" spcFirstLastPara="1" rIns="0" wrap="square" tIns="0">
            <a:noAutofit/>
          </a:bodyPr>
          <a:lstStyle>
            <a:lvl1pPr indent="-228600" lvl="0" marL="457200" algn="ctr">
              <a:lnSpc>
                <a:spcPct val="130000"/>
              </a:lnSpc>
              <a:spcBef>
                <a:spcPts val="0"/>
              </a:spcBef>
              <a:spcAft>
                <a:spcPts val="0"/>
              </a:spcAft>
              <a:buClr>
                <a:schemeClr val="dk1"/>
              </a:buClr>
              <a:buSzPts val="1400"/>
              <a:buNone/>
              <a:defRPr/>
            </a:lvl1pPr>
            <a:lvl2pPr indent="-228600" lvl="1" marL="914400" algn="ctr">
              <a:lnSpc>
                <a:spcPct val="114000"/>
              </a:lnSpc>
              <a:spcBef>
                <a:spcPts val="1400"/>
              </a:spcBef>
              <a:spcAft>
                <a:spcPts val="0"/>
              </a:spcAft>
              <a:buClr>
                <a:schemeClr val="dk1"/>
              </a:buClr>
              <a:buSzPts val="1690"/>
              <a:buFont typeface="Verdana"/>
              <a:buNone/>
              <a:defRPr/>
            </a:lvl2pPr>
            <a:lvl3pPr indent="-304800" lvl="2" marL="1371600" algn="l">
              <a:lnSpc>
                <a:spcPct val="130000"/>
              </a:lnSpc>
              <a:spcBef>
                <a:spcPts val="0"/>
              </a:spcBef>
              <a:spcAft>
                <a:spcPts val="0"/>
              </a:spcAft>
              <a:buClr>
                <a:schemeClr val="dk1"/>
              </a:buClr>
              <a:buSzPts val="1200"/>
              <a:buChar char="▪"/>
              <a:defRPr/>
            </a:lvl3pPr>
            <a:lvl4pPr indent="-304800" lvl="3" marL="1828800" algn="l">
              <a:lnSpc>
                <a:spcPct val="130000"/>
              </a:lnSpc>
              <a:spcBef>
                <a:spcPts val="0"/>
              </a:spcBef>
              <a:spcAft>
                <a:spcPts val="0"/>
              </a:spcAft>
              <a:buClr>
                <a:schemeClr val="dk1"/>
              </a:buClr>
              <a:buSzPts val="1200"/>
              <a:buChar char="–"/>
              <a:defRPr/>
            </a:lvl4pPr>
            <a:lvl5pPr indent="-228600" lvl="4" marL="2286000" algn="l">
              <a:lnSpc>
                <a:spcPct val="130000"/>
              </a:lnSpc>
              <a:spcBef>
                <a:spcPts val="0"/>
              </a:spcBef>
              <a:spcAft>
                <a:spcPts val="0"/>
              </a:spcAft>
              <a:buClr>
                <a:schemeClr val="dk1"/>
              </a:buClr>
              <a:buSzPts val="12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grpSp>
        <p:nvGrpSpPr>
          <p:cNvPr id="257" name="Google Shape;257;p39"/>
          <p:cNvGrpSpPr/>
          <p:nvPr/>
        </p:nvGrpSpPr>
        <p:grpSpPr>
          <a:xfrm>
            <a:off x="2844928" y="1025958"/>
            <a:ext cx="3456158" cy="32397"/>
            <a:chOff x="2844800" y="1038225"/>
            <a:chExt cx="3465515" cy="71438"/>
          </a:xfrm>
        </p:grpSpPr>
        <p:sp>
          <p:nvSpPr>
            <p:cNvPr id="258" name="Google Shape;258;p39"/>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259" name="Google Shape;259;p39"/>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260" name="Google Shape;260;p39"/>
          <p:cNvSpPr txBox="1"/>
          <p:nvPr>
            <p:ph type="title"/>
          </p:nvPr>
        </p:nvSpPr>
        <p:spPr>
          <a:xfrm>
            <a:off x="539750"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39"/>
          <p:cNvSpPr txBox="1"/>
          <p:nvPr>
            <p:ph idx="2" type="body"/>
          </p:nvPr>
        </p:nvSpPr>
        <p:spPr>
          <a:xfrm>
            <a:off x="2627784" y="3959999"/>
            <a:ext cx="1800000" cy="2170800"/>
          </a:xfrm>
          <a:prstGeom prst="rect">
            <a:avLst/>
          </a:prstGeom>
          <a:noFill/>
          <a:ln>
            <a:noFill/>
          </a:ln>
        </p:spPr>
        <p:txBody>
          <a:bodyPr anchorCtr="0" anchor="t" bIns="0" lIns="0" spcFirstLastPara="1" rIns="0" wrap="square" tIns="0">
            <a:noAutofit/>
          </a:bodyPr>
          <a:lstStyle>
            <a:lvl1pPr indent="-228600" lvl="0" marL="457200" algn="ctr">
              <a:lnSpc>
                <a:spcPct val="130000"/>
              </a:lnSpc>
              <a:spcBef>
                <a:spcPts val="0"/>
              </a:spcBef>
              <a:spcAft>
                <a:spcPts val="0"/>
              </a:spcAft>
              <a:buClr>
                <a:schemeClr val="dk1"/>
              </a:buClr>
              <a:buSzPts val="1400"/>
              <a:buNone/>
              <a:defRPr/>
            </a:lvl1pPr>
            <a:lvl2pPr indent="-228600" lvl="1" marL="914400" algn="ctr">
              <a:lnSpc>
                <a:spcPct val="113000"/>
              </a:lnSpc>
              <a:spcBef>
                <a:spcPts val="14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62" name="Google Shape;262;p39"/>
          <p:cNvSpPr txBox="1"/>
          <p:nvPr>
            <p:ph idx="3" type="body"/>
          </p:nvPr>
        </p:nvSpPr>
        <p:spPr>
          <a:xfrm>
            <a:off x="4716016" y="3959999"/>
            <a:ext cx="1800000" cy="2170800"/>
          </a:xfrm>
          <a:prstGeom prst="rect">
            <a:avLst/>
          </a:prstGeom>
          <a:noFill/>
          <a:ln>
            <a:noFill/>
          </a:ln>
        </p:spPr>
        <p:txBody>
          <a:bodyPr anchorCtr="0" anchor="t" bIns="0" lIns="0" spcFirstLastPara="1" rIns="0" wrap="square" tIns="0">
            <a:noAutofit/>
          </a:bodyPr>
          <a:lstStyle>
            <a:lvl1pPr indent="-228600" lvl="0" marL="457200" algn="ctr">
              <a:lnSpc>
                <a:spcPct val="130000"/>
              </a:lnSpc>
              <a:spcBef>
                <a:spcPts val="0"/>
              </a:spcBef>
              <a:spcAft>
                <a:spcPts val="0"/>
              </a:spcAft>
              <a:buClr>
                <a:schemeClr val="dk1"/>
              </a:buClr>
              <a:buSzPts val="1400"/>
              <a:buNone/>
              <a:defRPr/>
            </a:lvl1pPr>
            <a:lvl2pPr indent="-228600" lvl="1" marL="914400" algn="ctr">
              <a:lnSpc>
                <a:spcPct val="113000"/>
              </a:lnSpc>
              <a:spcBef>
                <a:spcPts val="14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63" name="Google Shape;263;p39"/>
          <p:cNvSpPr txBox="1"/>
          <p:nvPr>
            <p:ph idx="4" type="body"/>
          </p:nvPr>
        </p:nvSpPr>
        <p:spPr>
          <a:xfrm>
            <a:off x="6840452" y="3959999"/>
            <a:ext cx="1800000" cy="2170800"/>
          </a:xfrm>
          <a:prstGeom prst="rect">
            <a:avLst/>
          </a:prstGeom>
          <a:noFill/>
          <a:ln>
            <a:noFill/>
          </a:ln>
        </p:spPr>
        <p:txBody>
          <a:bodyPr anchorCtr="0" anchor="t" bIns="0" lIns="0" spcFirstLastPara="1" rIns="0" wrap="square" tIns="0">
            <a:noAutofit/>
          </a:bodyPr>
          <a:lstStyle>
            <a:lvl1pPr indent="-228600" lvl="0" marL="457200" algn="ctr">
              <a:lnSpc>
                <a:spcPct val="130000"/>
              </a:lnSpc>
              <a:spcBef>
                <a:spcPts val="0"/>
              </a:spcBef>
              <a:spcAft>
                <a:spcPts val="0"/>
              </a:spcAft>
              <a:buClr>
                <a:schemeClr val="dk1"/>
              </a:buClr>
              <a:buSzPts val="1400"/>
              <a:buNone/>
              <a:defRPr/>
            </a:lvl1pPr>
            <a:lvl2pPr indent="-228600" lvl="1" marL="914400" algn="ctr">
              <a:lnSpc>
                <a:spcPct val="113000"/>
              </a:lnSpc>
              <a:spcBef>
                <a:spcPts val="14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64" name="Google Shape;264;p39"/>
          <p:cNvSpPr/>
          <p:nvPr>
            <p:ph idx="5" type="pic"/>
          </p:nvPr>
        </p:nvSpPr>
        <p:spPr>
          <a:xfrm>
            <a:off x="764750" y="2360613"/>
            <a:ext cx="1350000" cy="1350000"/>
          </a:xfrm>
          <a:prstGeom prst="roundRect">
            <a:avLst>
              <a:gd fmla="val 11681" name="adj"/>
            </a:avLst>
          </a:prstGeom>
          <a:solidFill>
            <a:srgbClr val="D9D9D5"/>
          </a:solidFill>
          <a:ln>
            <a:noFill/>
          </a:ln>
        </p:spPr>
      </p:sp>
      <p:sp>
        <p:nvSpPr>
          <p:cNvPr id="265" name="Google Shape;265;p39"/>
          <p:cNvSpPr/>
          <p:nvPr>
            <p:ph idx="6" type="pic"/>
          </p:nvPr>
        </p:nvSpPr>
        <p:spPr>
          <a:xfrm>
            <a:off x="2852784" y="2360613"/>
            <a:ext cx="1350000" cy="1350000"/>
          </a:xfrm>
          <a:prstGeom prst="roundRect">
            <a:avLst>
              <a:gd fmla="val 11681" name="adj"/>
            </a:avLst>
          </a:prstGeom>
          <a:solidFill>
            <a:srgbClr val="D9D9D5"/>
          </a:solidFill>
          <a:ln>
            <a:noFill/>
          </a:ln>
        </p:spPr>
      </p:sp>
      <p:sp>
        <p:nvSpPr>
          <p:cNvPr id="266" name="Google Shape;266;p39"/>
          <p:cNvSpPr/>
          <p:nvPr>
            <p:ph idx="7" type="pic"/>
          </p:nvPr>
        </p:nvSpPr>
        <p:spPr>
          <a:xfrm>
            <a:off x="4941016" y="2360613"/>
            <a:ext cx="1350000" cy="1350000"/>
          </a:xfrm>
          <a:prstGeom prst="roundRect">
            <a:avLst>
              <a:gd fmla="val 11681" name="adj"/>
            </a:avLst>
          </a:prstGeom>
          <a:solidFill>
            <a:srgbClr val="D9D9D5"/>
          </a:solidFill>
          <a:ln>
            <a:noFill/>
          </a:ln>
        </p:spPr>
      </p:sp>
      <p:sp>
        <p:nvSpPr>
          <p:cNvPr id="267" name="Google Shape;267;p39"/>
          <p:cNvSpPr/>
          <p:nvPr>
            <p:ph idx="8" type="pic"/>
          </p:nvPr>
        </p:nvSpPr>
        <p:spPr>
          <a:xfrm>
            <a:off x="7065452" y="2360613"/>
            <a:ext cx="1350000" cy="1350000"/>
          </a:xfrm>
          <a:prstGeom prst="roundRect">
            <a:avLst>
              <a:gd fmla="val 11681" name="adj"/>
            </a:avLst>
          </a:prstGeom>
          <a:solidFill>
            <a:srgbClr val="D9D9D5"/>
          </a:solidFill>
          <a:ln>
            <a:noFill/>
          </a:ln>
        </p:spPr>
      </p:sp>
      <p:sp>
        <p:nvSpPr>
          <p:cNvPr id="268" name="Google Shape;268;p39"/>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39"/>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270" name="Google Shape;270;p39"/>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Textes_Chiffres_flêches">
  <p:cSld name="Titre_Textes_Chiffres_flêches">
    <p:spTree>
      <p:nvGrpSpPr>
        <p:cNvPr id="271" name="Shape 271"/>
        <p:cNvGrpSpPr/>
        <p:nvPr/>
      </p:nvGrpSpPr>
      <p:grpSpPr>
        <a:xfrm>
          <a:off x="0" y="0"/>
          <a:ext cx="0" cy="0"/>
          <a:chOff x="0" y="0"/>
          <a:chExt cx="0" cy="0"/>
        </a:xfrm>
      </p:grpSpPr>
      <p:grpSp>
        <p:nvGrpSpPr>
          <p:cNvPr id="272" name="Google Shape;272;p40"/>
          <p:cNvGrpSpPr/>
          <p:nvPr/>
        </p:nvGrpSpPr>
        <p:grpSpPr>
          <a:xfrm>
            <a:off x="2844928" y="1025958"/>
            <a:ext cx="3456158" cy="32397"/>
            <a:chOff x="2844800" y="1038225"/>
            <a:chExt cx="3465515" cy="71438"/>
          </a:xfrm>
        </p:grpSpPr>
        <p:sp>
          <p:nvSpPr>
            <p:cNvPr id="273" name="Google Shape;273;p40"/>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274" name="Google Shape;274;p40"/>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275" name="Google Shape;275;p40"/>
          <p:cNvSpPr txBox="1"/>
          <p:nvPr>
            <p:ph idx="1" type="body"/>
          </p:nvPr>
        </p:nvSpPr>
        <p:spPr>
          <a:xfrm>
            <a:off x="539750" y="2979700"/>
            <a:ext cx="2592000" cy="698400"/>
          </a:xfrm>
          <a:prstGeom prst="rect">
            <a:avLst/>
          </a:prstGeom>
          <a:noFill/>
          <a:ln>
            <a:noFill/>
          </a:ln>
        </p:spPr>
        <p:txBody>
          <a:bodyPr anchorCtr="0" anchor="t" bIns="0" lIns="0" spcFirstLastPara="1" rIns="0" wrap="square" tIns="0">
            <a:noAutofit/>
          </a:bodyPr>
          <a:lstStyle>
            <a:lvl1pPr indent="-228600" lvl="0" marL="457200" algn="ctr">
              <a:lnSpc>
                <a:spcPct val="117000"/>
              </a:lnSpc>
              <a:spcBef>
                <a:spcPts val="0"/>
              </a:spcBef>
              <a:spcAft>
                <a:spcPts val="0"/>
              </a:spcAft>
              <a:buClr>
                <a:schemeClr val="dk1"/>
              </a:buClr>
              <a:buSzPts val="1000"/>
              <a:buNone/>
              <a:defRPr b="0" sz="1000"/>
            </a:lvl1pPr>
            <a:lvl2pPr indent="-228600" lvl="1" marL="914400" algn="l">
              <a:lnSpc>
                <a:spcPct val="130000"/>
              </a:lnSpc>
              <a:spcBef>
                <a:spcPts val="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6" name="Google Shape;276;p40"/>
          <p:cNvSpPr txBox="1"/>
          <p:nvPr>
            <p:ph type="title"/>
          </p:nvPr>
        </p:nvSpPr>
        <p:spPr>
          <a:xfrm>
            <a:off x="539750"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40"/>
          <p:cNvSpPr txBox="1"/>
          <p:nvPr>
            <p:ph idx="2" type="body"/>
          </p:nvPr>
        </p:nvSpPr>
        <p:spPr>
          <a:xfrm>
            <a:off x="3275955" y="2980800"/>
            <a:ext cx="2592000" cy="698400"/>
          </a:xfrm>
          <a:prstGeom prst="rect">
            <a:avLst/>
          </a:prstGeom>
          <a:noFill/>
          <a:ln>
            <a:noFill/>
          </a:ln>
        </p:spPr>
        <p:txBody>
          <a:bodyPr anchorCtr="0" anchor="t" bIns="0" lIns="0" spcFirstLastPara="1" rIns="0" wrap="square" tIns="0">
            <a:noAutofit/>
          </a:bodyPr>
          <a:lstStyle>
            <a:lvl1pPr indent="-228600" lvl="0" marL="457200" algn="ctr">
              <a:lnSpc>
                <a:spcPct val="117000"/>
              </a:lnSpc>
              <a:spcBef>
                <a:spcPts val="0"/>
              </a:spcBef>
              <a:spcAft>
                <a:spcPts val="0"/>
              </a:spcAft>
              <a:buClr>
                <a:schemeClr val="dk1"/>
              </a:buClr>
              <a:buSzPts val="1000"/>
              <a:buNone/>
              <a:defRPr b="0" sz="1000"/>
            </a:lvl1pPr>
            <a:lvl2pPr indent="-228600" lvl="1" marL="914400" algn="l">
              <a:lnSpc>
                <a:spcPct val="130000"/>
              </a:lnSpc>
              <a:spcBef>
                <a:spcPts val="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8" name="Google Shape;278;p40"/>
          <p:cNvSpPr txBox="1"/>
          <p:nvPr>
            <p:ph idx="3" type="body"/>
          </p:nvPr>
        </p:nvSpPr>
        <p:spPr>
          <a:xfrm>
            <a:off x="6012000" y="2980800"/>
            <a:ext cx="2592000" cy="698400"/>
          </a:xfrm>
          <a:prstGeom prst="rect">
            <a:avLst/>
          </a:prstGeom>
          <a:noFill/>
          <a:ln>
            <a:noFill/>
          </a:ln>
        </p:spPr>
        <p:txBody>
          <a:bodyPr anchorCtr="0" anchor="t" bIns="0" lIns="0" spcFirstLastPara="1" rIns="0" wrap="square" tIns="0">
            <a:noAutofit/>
          </a:bodyPr>
          <a:lstStyle>
            <a:lvl1pPr indent="-228600" lvl="0" marL="457200" algn="ctr">
              <a:lnSpc>
                <a:spcPct val="117000"/>
              </a:lnSpc>
              <a:spcBef>
                <a:spcPts val="0"/>
              </a:spcBef>
              <a:spcAft>
                <a:spcPts val="0"/>
              </a:spcAft>
              <a:buClr>
                <a:schemeClr val="dk1"/>
              </a:buClr>
              <a:buSzPts val="1000"/>
              <a:buNone/>
              <a:defRPr b="0" sz="1000"/>
            </a:lvl1pPr>
            <a:lvl2pPr indent="-228600" lvl="1" marL="914400" algn="l">
              <a:lnSpc>
                <a:spcPct val="130000"/>
              </a:lnSpc>
              <a:spcBef>
                <a:spcPts val="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9" name="Google Shape;279;p40"/>
          <p:cNvSpPr txBox="1"/>
          <p:nvPr>
            <p:ph idx="4" type="body"/>
          </p:nvPr>
        </p:nvSpPr>
        <p:spPr>
          <a:xfrm>
            <a:off x="539750" y="5431021"/>
            <a:ext cx="2592000" cy="699900"/>
          </a:xfrm>
          <a:prstGeom prst="rect">
            <a:avLst/>
          </a:prstGeom>
          <a:noFill/>
          <a:ln>
            <a:noFill/>
          </a:ln>
        </p:spPr>
        <p:txBody>
          <a:bodyPr anchorCtr="0" anchor="t" bIns="0" lIns="0" spcFirstLastPara="1" rIns="0" wrap="square" tIns="0">
            <a:noAutofit/>
          </a:bodyPr>
          <a:lstStyle>
            <a:lvl1pPr indent="-228600" lvl="0" marL="457200" algn="ctr">
              <a:lnSpc>
                <a:spcPct val="117000"/>
              </a:lnSpc>
              <a:spcBef>
                <a:spcPts val="0"/>
              </a:spcBef>
              <a:spcAft>
                <a:spcPts val="0"/>
              </a:spcAft>
              <a:buClr>
                <a:schemeClr val="dk1"/>
              </a:buClr>
              <a:buSzPts val="1000"/>
              <a:buNone/>
              <a:defRPr b="0" sz="1000"/>
            </a:lvl1pPr>
            <a:lvl2pPr indent="-228600" lvl="1" marL="914400" algn="l">
              <a:lnSpc>
                <a:spcPct val="130000"/>
              </a:lnSpc>
              <a:spcBef>
                <a:spcPts val="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0" name="Google Shape;280;p40"/>
          <p:cNvSpPr txBox="1"/>
          <p:nvPr>
            <p:ph idx="5" type="body"/>
          </p:nvPr>
        </p:nvSpPr>
        <p:spPr>
          <a:xfrm>
            <a:off x="3275955" y="5431021"/>
            <a:ext cx="2592000" cy="699900"/>
          </a:xfrm>
          <a:prstGeom prst="rect">
            <a:avLst/>
          </a:prstGeom>
          <a:noFill/>
          <a:ln>
            <a:noFill/>
          </a:ln>
        </p:spPr>
        <p:txBody>
          <a:bodyPr anchorCtr="0" anchor="t" bIns="0" lIns="0" spcFirstLastPara="1" rIns="0" wrap="square" tIns="0">
            <a:noAutofit/>
          </a:bodyPr>
          <a:lstStyle>
            <a:lvl1pPr indent="-228600" lvl="0" marL="457200" algn="ctr">
              <a:lnSpc>
                <a:spcPct val="117000"/>
              </a:lnSpc>
              <a:spcBef>
                <a:spcPts val="0"/>
              </a:spcBef>
              <a:spcAft>
                <a:spcPts val="0"/>
              </a:spcAft>
              <a:buClr>
                <a:schemeClr val="dk1"/>
              </a:buClr>
              <a:buSzPts val="1000"/>
              <a:buNone/>
              <a:defRPr b="0" sz="1000"/>
            </a:lvl1pPr>
            <a:lvl2pPr indent="-228600" lvl="1" marL="914400" algn="l">
              <a:lnSpc>
                <a:spcPct val="130000"/>
              </a:lnSpc>
              <a:spcBef>
                <a:spcPts val="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1" name="Google Shape;281;p40"/>
          <p:cNvSpPr txBox="1"/>
          <p:nvPr>
            <p:ph idx="6" type="body"/>
          </p:nvPr>
        </p:nvSpPr>
        <p:spPr>
          <a:xfrm>
            <a:off x="6012000" y="5431021"/>
            <a:ext cx="2592000" cy="699900"/>
          </a:xfrm>
          <a:prstGeom prst="rect">
            <a:avLst/>
          </a:prstGeom>
          <a:noFill/>
          <a:ln>
            <a:noFill/>
          </a:ln>
        </p:spPr>
        <p:txBody>
          <a:bodyPr anchorCtr="0" anchor="t" bIns="0" lIns="0" spcFirstLastPara="1" rIns="0" wrap="square" tIns="0">
            <a:noAutofit/>
          </a:bodyPr>
          <a:lstStyle>
            <a:lvl1pPr indent="-228600" lvl="0" marL="457200" algn="ctr">
              <a:lnSpc>
                <a:spcPct val="117000"/>
              </a:lnSpc>
              <a:spcBef>
                <a:spcPts val="0"/>
              </a:spcBef>
              <a:spcAft>
                <a:spcPts val="0"/>
              </a:spcAft>
              <a:buClr>
                <a:schemeClr val="dk1"/>
              </a:buClr>
              <a:buSzPts val="1000"/>
              <a:buNone/>
              <a:defRPr b="0" sz="1000"/>
            </a:lvl1pPr>
            <a:lvl2pPr indent="-228600" lvl="1" marL="914400" algn="l">
              <a:lnSpc>
                <a:spcPct val="130000"/>
              </a:lnSpc>
              <a:spcBef>
                <a:spcPts val="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2" name="Google Shape;282;p40"/>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40"/>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284" name="Google Shape;284;p40"/>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p40"/>
          <p:cNvSpPr/>
          <p:nvPr>
            <p:ph idx="7" type="body"/>
          </p:nvPr>
        </p:nvSpPr>
        <p:spPr>
          <a:xfrm>
            <a:off x="539749" y="2307600"/>
            <a:ext cx="2592000" cy="612000"/>
          </a:xfrm>
          <a:prstGeom prst="homePlate">
            <a:avLst>
              <a:gd fmla="val 50000" name="adj"/>
            </a:avLst>
          </a:prstGeom>
          <a:solidFill>
            <a:schemeClr val="dk2"/>
          </a:solidFill>
          <a:ln>
            <a:noFill/>
          </a:ln>
        </p:spPr>
        <p:txBody>
          <a:bodyPr anchorCtr="0" anchor="ctr" bIns="72000" lIns="252000" spcFirstLastPara="1" rIns="180000" wrap="square" tIns="72000">
            <a:noAutofit/>
          </a:bodyPr>
          <a:lstStyle>
            <a:lvl1pPr indent="-228600" lvl="0" marL="457200" algn="l">
              <a:lnSpc>
                <a:spcPct val="100000"/>
              </a:lnSpc>
              <a:spcBef>
                <a:spcPts val="0"/>
              </a:spcBef>
              <a:spcAft>
                <a:spcPts val="0"/>
              </a:spcAft>
              <a:buClr>
                <a:schemeClr val="lt1"/>
              </a:buClr>
              <a:buSzPts val="1000"/>
              <a:buNone/>
              <a:defRPr sz="1000">
                <a:solidFill>
                  <a:schemeClr val="lt1"/>
                </a:solidFill>
              </a:defRPr>
            </a:lvl1pPr>
            <a:lvl2pPr indent="-377190" lvl="1" marL="914400" algn="l">
              <a:lnSpc>
                <a:spcPct val="130000"/>
              </a:lnSpc>
              <a:spcBef>
                <a:spcPts val="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6" name="Google Shape;286;p40"/>
          <p:cNvSpPr/>
          <p:nvPr>
            <p:ph idx="8" type="body"/>
          </p:nvPr>
        </p:nvSpPr>
        <p:spPr>
          <a:xfrm>
            <a:off x="3276000" y="2307600"/>
            <a:ext cx="2592000" cy="612000"/>
          </a:xfrm>
          <a:prstGeom prst="homePlate">
            <a:avLst>
              <a:gd fmla="val 50000" name="adj"/>
            </a:avLst>
          </a:prstGeom>
          <a:solidFill>
            <a:schemeClr val="dk2"/>
          </a:solidFill>
          <a:ln>
            <a:noFill/>
          </a:ln>
        </p:spPr>
        <p:txBody>
          <a:bodyPr anchorCtr="0" anchor="ctr" bIns="72000" lIns="252000" spcFirstLastPara="1" rIns="180000" wrap="square" tIns="72000">
            <a:noAutofit/>
          </a:bodyPr>
          <a:lstStyle>
            <a:lvl1pPr indent="-228600" lvl="0" marL="457200" algn="l">
              <a:lnSpc>
                <a:spcPct val="100000"/>
              </a:lnSpc>
              <a:spcBef>
                <a:spcPts val="0"/>
              </a:spcBef>
              <a:spcAft>
                <a:spcPts val="0"/>
              </a:spcAft>
              <a:buClr>
                <a:schemeClr val="lt1"/>
              </a:buClr>
              <a:buSzPts val="1000"/>
              <a:buNone/>
              <a:defRPr sz="1000">
                <a:solidFill>
                  <a:schemeClr val="lt1"/>
                </a:solidFill>
              </a:defRPr>
            </a:lvl1pPr>
            <a:lvl2pPr indent="-377190" lvl="1" marL="914400" algn="l">
              <a:lnSpc>
                <a:spcPct val="130000"/>
              </a:lnSpc>
              <a:spcBef>
                <a:spcPts val="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7" name="Google Shape;287;p40"/>
          <p:cNvSpPr/>
          <p:nvPr>
            <p:ph idx="9" type="body"/>
          </p:nvPr>
        </p:nvSpPr>
        <p:spPr>
          <a:xfrm>
            <a:off x="6012000" y="2307600"/>
            <a:ext cx="2592000" cy="612000"/>
          </a:xfrm>
          <a:prstGeom prst="homePlate">
            <a:avLst>
              <a:gd fmla="val 50000" name="adj"/>
            </a:avLst>
          </a:prstGeom>
          <a:solidFill>
            <a:schemeClr val="dk2"/>
          </a:solidFill>
          <a:ln>
            <a:noFill/>
          </a:ln>
        </p:spPr>
        <p:txBody>
          <a:bodyPr anchorCtr="0" anchor="ctr" bIns="72000" lIns="252000" spcFirstLastPara="1" rIns="180000" wrap="square" tIns="72000">
            <a:noAutofit/>
          </a:bodyPr>
          <a:lstStyle>
            <a:lvl1pPr indent="-228600" lvl="0" marL="457200" algn="l">
              <a:lnSpc>
                <a:spcPct val="100000"/>
              </a:lnSpc>
              <a:spcBef>
                <a:spcPts val="0"/>
              </a:spcBef>
              <a:spcAft>
                <a:spcPts val="0"/>
              </a:spcAft>
              <a:buClr>
                <a:schemeClr val="lt1"/>
              </a:buClr>
              <a:buSzPts val="1000"/>
              <a:buNone/>
              <a:defRPr sz="1000">
                <a:solidFill>
                  <a:schemeClr val="lt1"/>
                </a:solidFill>
              </a:defRPr>
            </a:lvl1pPr>
            <a:lvl2pPr indent="-377190" lvl="1" marL="914400" algn="l">
              <a:lnSpc>
                <a:spcPct val="130000"/>
              </a:lnSpc>
              <a:spcBef>
                <a:spcPts val="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8" name="Google Shape;288;p40"/>
          <p:cNvSpPr/>
          <p:nvPr>
            <p:ph idx="13" type="body"/>
          </p:nvPr>
        </p:nvSpPr>
        <p:spPr>
          <a:xfrm>
            <a:off x="539750" y="4759200"/>
            <a:ext cx="2592000" cy="612000"/>
          </a:xfrm>
          <a:prstGeom prst="homePlate">
            <a:avLst>
              <a:gd fmla="val 50000" name="adj"/>
            </a:avLst>
          </a:prstGeom>
          <a:solidFill>
            <a:schemeClr val="dk2"/>
          </a:solidFill>
          <a:ln>
            <a:noFill/>
          </a:ln>
        </p:spPr>
        <p:txBody>
          <a:bodyPr anchorCtr="0" anchor="ctr" bIns="72000" lIns="252000" spcFirstLastPara="1" rIns="180000" wrap="square" tIns="72000">
            <a:noAutofit/>
          </a:bodyPr>
          <a:lstStyle>
            <a:lvl1pPr indent="-228600" lvl="0" marL="457200" algn="l">
              <a:lnSpc>
                <a:spcPct val="100000"/>
              </a:lnSpc>
              <a:spcBef>
                <a:spcPts val="0"/>
              </a:spcBef>
              <a:spcAft>
                <a:spcPts val="0"/>
              </a:spcAft>
              <a:buClr>
                <a:schemeClr val="lt1"/>
              </a:buClr>
              <a:buSzPts val="1000"/>
              <a:buNone/>
              <a:defRPr sz="1000">
                <a:solidFill>
                  <a:schemeClr val="lt1"/>
                </a:solidFill>
              </a:defRPr>
            </a:lvl1pPr>
            <a:lvl2pPr indent="-377190" lvl="1" marL="914400" algn="l">
              <a:lnSpc>
                <a:spcPct val="130000"/>
              </a:lnSpc>
              <a:spcBef>
                <a:spcPts val="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9" name="Google Shape;289;p40"/>
          <p:cNvSpPr/>
          <p:nvPr>
            <p:ph idx="14" type="body"/>
          </p:nvPr>
        </p:nvSpPr>
        <p:spPr>
          <a:xfrm>
            <a:off x="3276000" y="4759200"/>
            <a:ext cx="2592000" cy="612000"/>
          </a:xfrm>
          <a:prstGeom prst="homePlate">
            <a:avLst>
              <a:gd fmla="val 50000" name="adj"/>
            </a:avLst>
          </a:prstGeom>
          <a:solidFill>
            <a:schemeClr val="dk2"/>
          </a:solidFill>
          <a:ln>
            <a:noFill/>
          </a:ln>
        </p:spPr>
        <p:txBody>
          <a:bodyPr anchorCtr="0" anchor="ctr" bIns="72000" lIns="252000" spcFirstLastPara="1" rIns="180000" wrap="square" tIns="72000">
            <a:noAutofit/>
          </a:bodyPr>
          <a:lstStyle>
            <a:lvl1pPr indent="-228600" lvl="0" marL="457200" algn="l">
              <a:lnSpc>
                <a:spcPct val="100000"/>
              </a:lnSpc>
              <a:spcBef>
                <a:spcPts val="0"/>
              </a:spcBef>
              <a:spcAft>
                <a:spcPts val="0"/>
              </a:spcAft>
              <a:buClr>
                <a:schemeClr val="lt1"/>
              </a:buClr>
              <a:buSzPts val="1000"/>
              <a:buNone/>
              <a:defRPr sz="1000">
                <a:solidFill>
                  <a:schemeClr val="lt1"/>
                </a:solidFill>
              </a:defRPr>
            </a:lvl1pPr>
            <a:lvl2pPr indent="-377190" lvl="1" marL="914400" algn="l">
              <a:lnSpc>
                <a:spcPct val="130000"/>
              </a:lnSpc>
              <a:spcBef>
                <a:spcPts val="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0" name="Google Shape;290;p40"/>
          <p:cNvSpPr/>
          <p:nvPr>
            <p:ph idx="15" type="body"/>
          </p:nvPr>
        </p:nvSpPr>
        <p:spPr>
          <a:xfrm>
            <a:off x="6012000" y="4759200"/>
            <a:ext cx="2592000" cy="612000"/>
          </a:xfrm>
          <a:prstGeom prst="homePlate">
            <a:avLst>
              <a:gd fmla="val 50000" name="adj"/>
            </a:avLst>
          </a:prstGeom>
          <a:solidFill>
            <a:schemeClr val="dk2"/>
          </a:solidFill>
          <a:ln>
            <a:noFill/>
          </a:ln>
        </p:spPr>
        <p:txBody>
          <a:bodyPr anchorCtr="0" anchor="ctr" bIns="72000" lIns="252000" spcFirstLastPara="1" rIns="180000" wrap="square" tIns="72000">
            <a:noAutofit/>
          </a:bodyPr>
          <a:lstStyle>
            <a:lvl1pPr indent="-228600" lvl="0" marL="457200" algn="l">
              <a:lnSpc>
                <a:spcPct val="100000"/>
              </a:lnSpc>
              <a:spcBef>
                <a:spcPts val="0"/>
              </a:spcBef>
              <a:spcAft>
                <a:spcPts val="0"/>
              </a:spcAft>
              <a:buClr>
                <a:schemeClr val="lt1"/>
              </a:buClr>
              <a:buSzPts val="1000"/>
              <a:buNone/>
              <a:defRPr sz="1000">
                <a:solidFill>
                  <a:schemeClr val="lt1"/>
                </a:solidFill>
              </a:defRPr>
            </a:lvl1pPr>
            <a:lvl2pPr indent="-377190" lvl="1" marL="914400" algn="l">
              <a:lnSpc>
                <a:spcPct val="130000"/>
              </a:lnSpc>
              <a:spcBef>
                <a:spcPts val="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1" name="Google Shape;291;p40"/>
          <p:cNvSpPr txBox="1"/>
          <p:nvPr>
            <p:ph idx="16" type="body"/>
          </p:nvPr>
        </p:nvSpPr>
        <p:spPr>
          <a:xfrm>
            <a:off x="1591200" y="1400224"/>
            <a:ext cx="252000" cy="684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2" name="Google Shape;292;p40"/>
          <p:cNvSpPr txBox="1"/>
          <p:nvPr>
            <p:ph idx="17" type="body"/>
          </p:nvPr>
        </p:nvSpPr>
        <p:spPr>
          <a:xfrm>
            <a:off x="4320024" y="1400146"/>
            <a:ext cx="468000" cy="684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3" name="Google Shape;293;p40"/>
          <p:cNvSpPr txBox="1"/>
          <p:nvPr>
            <p:ph idx="18" type="body"/>
          </p:nvPr>
        </p:nvSpPr>
        <p:spPr>
          <a:xfrm>
            <a:off x="7074000" y="1419466"/>
            <a:ext cx="468000" cy="684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4" name="Google Shape;294;p40"/>
          <p:cNvSpPr txBox="1"/>
          <p:nvPr>
            <p:ph idx="19" type="body"/>
          </p:nvPr>
        </p:nvSpPr>
        <p:spPr>
          <a:xfrm>
            <a:off x="1519200" y="3836920"/>
            <a:ext cx="468000" cy="684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5" name="Google Shape;295;p40"/>
          <p:cNvSpPr txBox="1"/>
          <p:nvPr>
            <p:ph idx="20" type="body"/>
          </p:nvPr>
        </p:nvSpPr>
        <p:spPr>
          <a:xfrm>
            <a:off x="4319972" y="3843234"/>
            <a:ext cx="468000" cy="6840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6" name="Google Shape;296;p40"/>
          <p:cNvSpPr txBox="1"/>
          <p:nvPr>
            <p:ph idx="21" type="body"/>
          </p:nvPr>
        </p:nvSpPr>
        <p:spPr>
          <a:xfrm>
            <a:off x="7120800" y="3874428"/>
            <a:ext cx="468000" cy="6840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Image_4">
  <p:cSld name="Chapitre_Image_4">
    <p:spTree>
      <p:nvGrpSpPr>
        <p:cNvPr id="41" name="Shape 41"/>
        <p:cNvGrpSpPr/>
        <p:nvPr/>
      </p:nvGrpSpPr>
      <p:grpSpPr>
        <a:xfrm>
          <a:off x="0" y="0"/>
          <a:ext cx="0" cy="0"/>
          <a:chOff x="0" y="0"/>
          <a:chExt cx="0" cy="0"/>
        </a:xfrm>
      </p:grpSpPr>
      <p:sp>
        <p:nvSpPr>
          <p:cNvPr id="42" name="Google Shape;42;p21"/>
          <p:cNvSpPr/>
          <p:nvPr/>
        </p:nvSpPr>
        <p:spPr>
          <a:xfrm>
            <a:off x="180000" y="180000"/>
            <a:ext cx="5796000" cy="59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3" name="Google Shape;43;p21"/>
          <p:cNvSpPr txBox="1"/>
          <p:nvPr>
            <p:ph type="title"/>
          </p:nvPr>
        </p:nvSpPr>
        <p:spPr>
          <a:xfrm>
            <a:off x="539751" y="2413459"/>
            <a:ext cx="50760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1"/>
          <p:cNvSpPr/>
          <p:nvPr>
            <p:ph idx="2" type="pic"/>
          </p:nvPr>
        </p:nvSpPr>
        <p:spPr>
          <a:xfrm>
            <a:off x="6156000" y="180000"/>
            <a:ext cx="2808000" cy="5958000"/>
          </a:xfrm>
          <a:prstGeom prst="rect">
            <a:avLst/>
          </a:prstGeom>
          <a:solidFill>
            <a:srgbClr val="D9D9D5"/>
          </a:solidFill>
          <a:ln>
            <a:noFill/>
          </a:ln>
        </p:spPr>
      </p:sp>
      <p:grpSp>
        <p:nvGrpSpPr>
          <p:cNvPr id="45" name="Google Shape;45;p21"/>
          <p:cNvGrpSpPr/>
          <p:nvPr/>
        </p:nvGrpSpPr>
        <p:grpSpPr>
          <a:xfrm>
            <a:off x="1368357" y="763279"/>
            <a:ext cx="3239180" cy="4762833"/>
            <a:chOff x="7559675" y="1781176"/>
            <a:chExt cx="455613" cy="669925"/>
          </a:xfrm>
        </p:grpSpPr>
        <p:sp>
          <p:nvSpPr>
            <p:cNvPr id="46" name="Google Shape;46;p21"/>
            <p:cNvSpPr/>
            <p:nvPr/>
          </p:nvSpPr>
          <p:spPr>
            <a:xfrm>
              <a:off x="7870825" y="2293938"/>
              <a:ext cx="60325" cy="157163"/>
            </a:xfrm>
            <a:custGeom>
              <a:rect b="b" l="l" r="r" t="t"/>
              <a:pathLst>
                <a:path extrusionOk="0" h="163" w="62">
                  <a:moveTo>
                    <a:pt x="0" y="132"/>
                  </a:moveTo>
                  <a:lnTo>
                    <a:pt x="0" y="132"/>
                  </a:lnTo>
                  <a:cubicBezTo>
                    <a:pt x="0" y="149"/>
                    <a:pt x="14" y="163"/>
                    <a:pt x="31" y="163"/>
                  </a:cubicBezTo>
                  <a:cubicBezTo>
                    <a:pt x="48" y="163"/>
                    <a:pt x="62" y="149"/>
                    <a:pt x="62" y="132"/>
                  </a:cubicBezTo>
                  <a:lnTo>
                    <a:pt x="62" y="0"/>
                  </a:lnTo>
                  <a:lnTo>
                    <a:pt x="0" y="0"/>
                  </a:lnTo>
                  <a:lnTo>
                    <a:pt x="0" y="132"/>
                  </a:ln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7" name="Google Shape;47;p21"/>
            <p:cNvSpPr/>
            <p:nvPr/>
          </p:nvSpPr>
          <p:spPr>
            <a:xfrm>
              <a:off x="7559675" y="1781176"/>
              <a:ext cx="455613" cy="488951"/>
            </a:xfrm>
            <a:custGeom>
              <a:rect b="b" l="l" r="r" t="t"/>
              <a:pathLst>
                <a:path extrusionOk="0" h="504" w="462">
                  <a:moveTo>
                    <a:pt x="431" y="442"/>
                  </a:moveTo>
                  <a:lnTo>
                    <a:pt x="431" y="442"/>
                  </a:lnTo>
                  <a:lnTo>
                    <a:pt x="377" y="442"/>
                  </a:lnTo>
                  <a:lnTo>
                    <a:pt x="315" y="442"/>
                  </a:lnTo>
                  <a:lnTo>
                    <a:pt x="91" y="442"/>
                  </a:lnTo>
                  <a:lnTo>
                    <a:pt x="315" y="128"/>
                  </a:lnTo>
                  <a:lnTo>
                    <a:pt x="315" y="417"/>
                  </a:lnTo>
                  <a:lnTo>
                    <a:pt x="377" y="417"/>
                  </a:lnTo>
                  <a:lnTo>
                    <a:pt x="377" y="30"/>
                  </a:lnTo>
                  <a:cubicBezTo>
                    <a:pt x="377" y="29"/>
                    <a:pt x="377" y="29"/>
                    <a:pt x="377" y="28"/>
                  </a:cubicBezTo>
                  <a:cubicBezTo>
                    <a:pt x="377" y="27"/>
                    <a:pt x="377" y="26"/>
                    <a:pt x="377" y="24"/>
                  </a:cubicBezTo>
                  <a:cubicBezTo>
                    <a:pt x="376" y="23"/>
                    <a:pt x="376" y="22"/>
                    <a:pt x="376" y="22"/>
                  </a:cubicBezTo>
                  <a:cubicBezTo>
                    <a:pt x="376" y="21"/>
                    <a:pt x="375" y="20"/>
                    <a:pt x="375" y="19"/>
                  </a:cubicBezTo>
                  <a:cubicBezTo>
                    <a:pt x="375" y="18"/>
                    <a:pt x="374" y="17"/>
                    <a:pt x="374" y="16"/>
                  </a:cubicBezTo>
                  <a:cubicBezTo>
                    <a:pt x="373" y="15"/>
                    <a:pt x="373" y="14"/>
                    <a:pt x="372" y="13"/>
                  </a:cubicBezTo>
                  <a:cubicBezTo>
                    <a:pt x="372" y="12"/>
                    <a:pt x="371" y="12"/>
                    <a:pt x="370" y="11"/>
                  </a:cubicBezTo>
                  <a:cubicBezTo>
                    <a:pt x="370" y="10"/>
                    <a:pt x="369" y="9"/>
                    <a:pt x="368" y="8"/>
                  </a:cubicBezTo>
                  <a:cubicBezTo>
                    <a:pt x="368" y="8"/>
                    <a:pt x="367" y="7"/>
                    <a:pt x="366" y="6"/>
                  </a:cubicBezTo>
                  <a:cubicBezTo>
                    <a:pt x="365" y="6"/>
                    <a:pt x="365" y="5"/>
                    <a:pt x="364" y="5"/>
                  </a:cubicBezTo>
                  <a:cubicBezTo>
                    <a:pt x="364" y="5"/>
                    <a:pt x="364" y="5"/>
                    <a:pt x="364" y="4"/>
                  </a:cubicBezTo>
                  <a:cubicBezTo>
                    <a:pt x="363" y="4"/>
                    <a:pt x="362" y="3"/>
                    <a:pt x="361" y="3"/>
                  </a:cubicBezTo>
                  <a:cubicBezTo>
                    <a:pt x="360" y="2"/>
                    <a:pt x="359" y="2"/>
                    <a:pt x="358" y="2"/>
                  </a:cubicBezTo>
                  <a:cubicBezTo>
                    <a:pt x="358" y="2"/>
                    <a:pt x="357" y="2"/>
                    <a:pt x="356" y="2"/>
                  </a:cubicBezTo>
                  <a:cubicBezTo>
                    <a:pt x="355" y="1"/>
                    <a:pt x="354" y="1"/>
                    <a:pt x="353" y="1"/>
                  </a:cubicBezTo>
                  <a:cubicBezTo>
                    <a:pt x="352" y="0"/>
                    <a:pt x="351" y="0"/>
                    <a:pt x="350" y="0"/>
                  </a:cubicBezTo>
                  <a:cubicBezTo>
                    <a:pt x="349" y="0"/>
                    <a:pt x="348" y="0"/>
                    <a:pt x="346" y="0"/>
                  </a:cubicBezTo>
                  <a:cubicBezTo>
                    <a:pt x="346" y="0"/>
                    <a:pt x="346" y="0"/>
                    <a:pt x="346" y="0"/>
                  </a:cubicBezTo>
                  <a:cubicBezTo>
                    <a:pt x="345" y="0"/>
                    <a:pt x="345" y="0"/>
                    <a:pt x="344" y="0"/>
                  </a:cubicBezTo>
                  <a:cubicBezTo>
                    <a:pt x="343" y="0"/>
                    <a:pt x="342" y="0"/>
                    <a:pt x="340" y="0"/>
                  </a:cubicBezTo>
                  <a:cubicBezTo>
                    <a:pt x="339" y="1"/>
                    <a:pt x="338" y="1"/>
                    <a:pt x="338" y="1"/>
                  </a:cubicBezTo>
                  <a:cubicBezTo>
                    <a:pt x="337" y="2"/>
                    <a:pt x="336" y="2"/>
                    <a:pt x="335" y="2"/>
                  </a:cubicBezTo>
                  <a:cubicBezTo>
                    <a:pt x="334" y="2"/>
                    <a:pt x="333" y="2"/>
                    <a:pt x="332" y="2"/>
                  </a:cubicBezTo>
                  <a:cubicBezTo>
                    <a:pt x="331" y="3"/>
                    <a:pt x="330" y="3"/>
                    <a:pt x="329" y="4"/>
                  </a:cubicBezTo>
                  <a:cubicBezTo>
                    <a:pt x="328" y="4"/>
                    <a:pt x="328" y="5"/>
                    <a:pt x="327" y="6"/>
                  </a:cubicBezTo>
                  <a:cubicBezTo>
                    <a:pt x="326" y="6"/>
                    <a:pt x="325" y="7"/>
                    <a:pt x="324" y="8"/>
                  </a:cubicBezTo>
                  <a:cubicBezTo>
                    <a:pt x="324" y="9"/>
                    <a:pt x="323" y="9"/>
                    <a:pt x="322" y="10"/>
                  </a:cubicBezTo>
                  <a:cubicBezTo>
                    <a:pt x="322" y="11"/>
                    <a:pt x="321" y="11"/>
                    <a:pt x="321" y="12"/>
                  </a:cubicBezTo>
                  <a:lnTo>
                    <a:pt x="5" y="455"/>
                  </a:lnTo>
                  <a:cubicBezTo>
                    <a:pt x="5" y="455"/>
                    <a:pt x="5" y="455"/>
                    <a:pt x="5" y="455"/>
                  </a:cubicBezTo>
                  <a:cubicBezTo>
                    <a:pt x="4" y="456"/>
                    <a:pt x="4" y="457"/>
                    <a:pt x="3" y="458"/>
                  </a:cubicBezTo>
                  <a:cubicBezTo>
                    <a:pt x="3" y="459"/>
                    <a:pt x="2" y="460"/>
                    <a:pt x="2" y="461"/>
                  </a:cubicBezTo>
                  <a:cubicBezTo>
                    <a:pt x="2" y="462"/>
                    <a:pt x="2" y="462"/>
                    <a:pt x="1" y="463"/>
                  </a:cubicBezTo>
                  <a:cubicBezTo>
                    <a:pt x="1" y="464"/>
                    <a:pt x="0" y="466"/>
                    <a:pt x="0" y="467"/>
                  </a:cubicBezTo>
                  <a:cubicBezTo>
                    <a:pt x="0" y="467"/>
                    <a:pt x="0" y="468"/>
                    <a:pt x="0" y="469"/>
                  </a:cubicBezTo>
                  <a:cubicBezTo>
                    <a:pt x="0" y="470"/>
                    <a:pt x="0" y="471"/>
                    <a:pt x="0" y="473"/>
                  </a:cubicBezTo>
                  <a:cubicBezTo>
                    <a:pt x="0" y="473"/>
                    <a:pt x="0" y="473"/>
                    <a:pt x="0" y="473"/>
                  </a:cubicBezTo>
                  <a:cubicBezTo>
                    <a:pt x="0" y="474"/>
                    <a:pt x="0" y="474"/>
                    <a:pt x="0" y="475"/>
                  </a:cubicBezTo>
                  <a:cubicBezTo>
                    <a:pt x="0" y="476"/>
                    <a:pt x="0" y="478"/>
                    <a:pt x="0" y="479"/>
                  </a:cubicBezTo>
                  <a:cubicBezTo>
                    <a:pt x="0" y="480"/>
                    <a:pt x="1" y="481"/>
                    <a:pt x="1" y="482"/>
                  </a:cubicBezTo>
                  <a:cubicBezTo>
                    <a:pt x="1" y="483"/>
                    <a:pt x="1" y="484"/>
                    <a:pt x="2" y="485"/>
                  </a:cubicBezTo>
                  <a:cubicBezTo>
                    <a:pt x="2" y="486"/>
                    <a:pt x="3" y="486"/>
                    <a:pt x="3" y="487"/>
                  </a:cubicBezTo>
                  <a:cubicBezTo>
                    <a:pt x="4" y="488"/>
                    <a:pt x="4" y="489"/>
                    <a:pt x="5" y="490"/>
                  </a:cubicBezTo>
                  <a:cubicBezTo>
                    <a:pt x="5" y="491"/>
                    <a:pt x="6" y="492"/>
                    <a:pt x="6" y="492"/>
                  </a:cubicBezTo>
                  <a:cubicBezTo>
                    <a:pt x="7" y="493"/>
                    <a:pt x="8" y="494"/>
                    <a:pt x="8" y="495"/>
                  </a:cubicBezTo>
                  <a:cubicBezTo>
                    <a:pt x="9" y="496"/>
                    <a:pt x="10" y="496"/>
                    <a:pt x="11" y="497"/>
                  </a:cubicBezTo>
                  <a:cubicBezTo>
                    <a:pt x="12" y="498"/>
                    <a:pt x="12" y="498"/>
                    <a:pt x="13" y="499"/>
                  </a:cubicBezTo>
                  <a:cubicBezTo>
                    <a:pt x="13" y="499"/>
                    <a:pt x="13" y="499"/>
                    <a:pt x="13" y="499"/>
                  </a:cubicBezTo>
                  <a:cubicBezTo>
                    <a:pt x="13" y="499"/>
                    <a:pt x="14" y="499"/>
                    <a:pt x="14" y="500"/>
                  </a:cubicBezTo>
                  <a:cubicBezTo>
                    <a:pt x="16" y="500"/>
                    <a:pt x="17" y="501"/>
                    <a:pt x="18" y="501"/>
                  </a:cubicBezTo>
                  <a:cubicBezTo>
                    <a:pt x="18" y="502"/>
                    <a:pt x="19" y="502"/>
                    <a:pt x="20" y="502"/>
                  </a:cubicBezTo>
                  <a:cubicBezTo>
                    <a:pt x="21" y="503"/>
                    <a:pt x="22" y="503"/>
                    <a:pt x="23" y="503"/>
                  </a:cubicBezTo>
                  <a:cubicBezTo>
                    <a:pt x="24" y="504"/>
                    <a:pt x="24" y="504"/>
                    <a:pt x="25" y="504"/>
                  </a:cubicBezTo>
                  <a:cubicBezTo>
                    <a:pt x="27" y="504"/>
                    <a:pt x="29" y="504"/>
                    <a:pt x="31" y="504"/>
                  </a:cubicBezTo>
                  <a:lnTo>
                    <a:pt x="31" y="504"/>
                  </a:lnTo>
                  <a:lnTo>
                    <a:pt x="31" y="504"/>
                  </a:lnTo>
                  <a:lnTo>
                    <a:pt x="315" y="504"/>
                  </a:lnTo>
                  <a:lnTo>
                    <a:pt x="377" y="504"/>
                  </a:lnTo>
                  <a:lnTo>
                    <a:pt x="431" y="504"/>
                  </a:lnTo>
                  <a:cubicBezTo>
                    <a:pt x="448" y="504"/>
                    <a:pt x="462" y="490"/>
                    <a:pt x="462" y="473"/>
                  </a:cubicBezTo>
                  <a:cubicBezTo>
                    <a:pt x="462" y="456"/>
                    <a:pt x="448" y="442"/>
                    <a:pt x="431" y="442"/>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48" name="Google Shape;48;p21"/>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1"/>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50" name="Google Shape;50;p21"/>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Texte_Visuel">
  <p:cSld name="Titre_Texte_Visuel">
    <p:spTree>
      <p:nvGrpSpPr>
        <p:cNvPr id="297" name="Shape 297"/>
        <p:cNvGrpSpPr/>
        <p:nvPr/>
      </p:nvGrpSpPr>
      <p:grpSpPr>
        <a:xfrm>
          <a:off x="0" y="0"/>
          <a:ext cx="0" cy="0"/>
          <a:chOff x="0" y="0"/>
          <a:chExt cx="0" cy="0"/>
        </a:xfrm>
      </p:grpSpPr>
      <p:sp>
        <p:nvSpPr>
          <p:cNvPr id="298" name="Google Shape;298;p41"/>
          <p:cNvSpPr txBox="1"/>
          <p:nvPr>
            <p:ph idx="1" type="body"/>
          </p:nvPr>
        </p:nvSpPr>
        <p:spPr>
          <a:xfrm>
            <a:off x="4752342" y="1475259"/>
            <a:ext cx="3888300" cy="46557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800"/>
              <a:buNone/>
              <a:defRPr/>
            </a:lvl1pPr>
            <a:lvl2pPr indent="-335915" lvl="1" marL="914400" algn="l">
              <a:lnSpc>
                <a:spcPct val="130000"/>
              </a:lnSpc>
              <a:spcBef>
                <a:spcPts val="1400"/>
              </a:spcBef>
              <a:spcAft>
                <a:spcPts val="0"/>
              </a:spcAft>
              <a:buClr>
                <a:schemeClr val="dk1"/>
              </a:buClr>
              <a:buSzPts val="1690"/>
              <a:buChar char="&gt;"/>
              <a:defRPr/>
            </a:lvl2pPr>
            <a:lvl3pPr indent="-304800" lvl="2" marL="1371600" algn="l">
              <a:lnSpc>
                <a:spcPct val="130000"/>
              </a:lnSpc>
              <a:spcBef>
                <a:spcPts val="0"/>
              </a:spcBef>
              <a:spcAft>
                <a:spcPts val="0"/>
              </a:spcAft>
              <a:buClr>
                <a:schemeClr val="dk1"/>
              </a:buClr>
              <a:buSzPts val="1200"/>
              <a:buChar char="▪"/>
              <a:defRPr/>
            </a:lvl3pPr>
            <a:lvl4pPr indent="-304800" lvl="3" marL="1828800" algn="l">
              <a:lnSpc>
                <a:spcPct val="130000"/>
              </a:lnSpc>
              <a:spcBef>
                <a:spcPts val="0"/>
              </a:spcBef>
              <a:spcAft>
                <a:spcPts val="0"/>
              </a:spcAft>
              <a:buClr>
                <a:schemeClr val="dk1"/>
              </a:buClr>
              <a:buSzPts val="1200"/>
              <a:buChar char="–"/>
              <a:defRPr/>
            </a:lvl4pPr>
            <a:lvl5pPr indent="-228600" lvl="4" marL="2286000" algn="l">
              <a:lnSpc>
                <a:spcPct val="130000"/>
              </a:lnSpc>
              <a:spcBef>
                <a:spcPts val="0"/>
              </a:spcBef>
              <a:spcAft>
                <a:spcPts val="0"/>
              </a:spcAft>
              <a:buClr>
                <a:schemeClr val="dk1"/>
              </a:buClr>
              <a:buSzPts val="12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grpSp>
        <p:nvGrpSpPr>
          <p:cNvPr id="299" name="Google Shape;299;p41"/>
          <p:cNvGrpSpPr/>
          <p:nvPr/>
        </p:nvGrpSpPr>
        <p:grpSpPr>
          <a:xfrm>
            <a:off x="2844928" y="1025958"/>
            <a:ext cx="3456158" cy="32397"/>
            <a:chOff x="2844800" y="1038225"/>
            <a:chExt cx="3465515" cy="71438"/>
          </a:xfrm>
        </p:grpSpPr>
        <p:sp>
          <p:nvSpPr>
            <p:cNvPr id="300" name="Google Shape;300;p41"/>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01" name="Google Shape;301;p41"/>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302" name="Google Shape;302;p41"/>
          <p:cNvSpPr txBox="1"/>
          <p:nvPr>
            <p:ph type="title"/>
          </p:nvPr>
        </p:nvSpPr>
        <p:spPr>
          <a:xfrm>
            <a:off x="539749"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3" name="Google Shape;303;p41"/>
          <p:cNvSpPr/>
          <p:nvPr>
            <p:ph idx="2" type="pic"/>
          </p:nvPr>
        </p:nvSpPr>
        <p:spPr>
          <a:xfrm>
            <a:off x="539750" y="1530000"/>
            <a:ext cx="3852300" cy="4608600"/>
          </a:xfrm>
          <a:prstGeom prst="rect">
            <a:avLst/>
          </a:prstGeom>
          <a:solidFill>
            <a:srgbClr val="D9D9D5"/>
          </a:solidFill>
          <a:ln>
            <a:noFill/>
          </a:ln>
        </p:spPr>
      </p:sp>
      <p:sp>
        <p:nvSpPr>
          <p:cNvPr id="304" name="Google Shape;304;p41"/>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41"/>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306" name="Google Shape;306;p41"/>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4_Visuels">
  <p:cSld name="Titre_4_Visuels">
    <p:spTree>
      <p:nvGrpSpPr>
        <p:cNvPr id="307" name="Shape 307"/>
        <p:cNvGrpSpPr/>
        <p:nvPr/>
      </p:nvGrpSpPr>
      <p:grpSpPr>
        <a:xfrm>
          <a:off x="0" y="0"/>
          <a:ext cx="0" cy="0"/>
          <a:chOff x="0" y="0"/>
          <a:chExt cx="0" cy="0"/>
        </a:xfrm>
      </p:grpSpPr>
      <p:grpSp>
        <p:nvGrpSpPr>
          <p:cNvPr id="308" name="Google Shape;308;p42"/>
          <p:cNvGrpSpPr/>
          <p:nvPr/>
        </p:nvGrpSpPr>
        <p:grpSpPr>
          <a:xfrm>
            <a:off x="2844928" y="1025958"/>
            <a:ext cx="3456158" cy="32397"/>
            <a:chOff x="2844800" y="1038225"/>
            <a:chExt cx="3465515" cy="71438"/>
          </a:xfrm>
        </p:grpSpPr>
        <p:sp>
          <p:nvSpPr>
            <p:cNvPr id="309" name="Google Shape;309;p42"/>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10" name="Google Shape;310;p42"/>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311" name="Google Shape;311;p42"/>
          <p:cNvSpPr txBox="1"/>
          <p:nvPr>
            <p:ph type="title"/>
          </p:nvPr>
        </p:nvSpPr>
        <p:spPr>
          <a:xfrm>
            <a:off x="539750"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42"/>
          <p:cNvSpPr/>
          <p:nvPr>
            <p:ph idx="2" type="pic"/>
          </p:nvPr>
        </p:nvSpPr>
        <p:spPr>
          <a:xfrm>
            <a:off x="539750" y="1530000"/>
            <a:ext cx="3942000" cy="2214000"/>
          </a:xfrm>
          <a:prstGeom prst="rect">
            <a:avLst/>
          </a:prstGeom>
          <a:solidFill>
            <a:srgbClr val="D9D9D5"/>
          </a:solidFill>
          <a:ln>
            <a:noFill/>
          </a:ln>
        </p:spPr>
      </p:sp>
      <p:sp>
        <p:nvSpPr>
          <p:cNvPr id="313" name="Google Shape;313;p42"/>
          <p:cNvSpPr/>
          <p:nvPr>
            <p:ph idx="3" type="pic"/>
          </p:nvPr>
        </p:nvSpPr>
        <p:spPr>
          <a:xfrm>
            <a:off x="4698763" y="1530000"/>
            <a:ext cx="3942000" cy="2214000"/>
          </a:xfrm>
          <a:prstGeom prst="rect">
            <a:avLst/>
          </a:prstGeom>
          <a:solidFill>
            <a:srgbClr val="D9D9D5"/>
          </a:solidFill>
          <a:ln>
            <a:noFill/>
          </a:ln>
        </p:spPr>
      </p:sp>
      <p:sp>
        <p:nvSpPr>
          <p:cNvPr id="314" name="Google Shape;314;p42"/>
          <p:cNvSpPr/>
          <p:nvPr>
            <p:ph idx="4" type="pic"/>
          </p:nvPr>
        </p:nvSpPr>
        <p:spPr>
          <a:xfrm>
            <a:off x="539750" y="3916800"/>
            <a:ext cx="3942000" cy="2214000"/>
          </a:xfrm>
          <a:prstGeom prst="rect">
            <a:avLst/>
          </a:prstGeom>
          <a:solidFill>
            <a:srgbClr val="D9D9D5"/>
          </a:solidFill>
          <a:ln>
            <a:noFill/>
          </a:ln>
        </p:spPr>
      </p:sp>
      <p:sp>
        <p:nvSpPr>
          <p:cNvPr id="315" name="Google Shape;315;p42"/>
          <p:cNvSpPr/>
          <p:nvPr>
            <p:ph idx="5" type="pic"/>
          </p:nvPr>
        </p:nvSpPr>
        <p:spPr>
          <a:xfrm>
            <a:off x="4698763" y="3916925"/>
            <a:ext cx="3942000" cy="2214000"/>
          </a:xfrm>
          <a:prstGeom prst="rect">
            <a:avLst/>
          </a:prstGeom>
          <a:solidFill>
            <a:srgbClr val="D9D9D5"/>
          </a:solidFill>
          <a:ln>
            <a:noFill/>
          </a:ln>
        </p:spPr>
      </p:sp>
      <p:sp>
        <p:nvSpPr>
          <p:cNvPr id="316" name="Google Shape;316;p42"/>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p42"/>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318" name="Google Shape;318;p42"/>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Visuel">
  <p:cSld name="Titre_Visuel">
    <p:spTree>
      <p:nvGrpSpPr>
        <p:cNvPr id="319" name="Shape 319"/>
        <p:cNvGrpSpPr/>
        <p:nvPr/>
      </p:nvGrpSpPr>
      <p:grpSpPr>
        <a:xfrm>
          <a:off x="0" y="0"/>
          <a:ext cx="0" cy="0"/>
          <a:chOff x="0" y="0"/>
          <a:chExt cx="0" cy="0"/>
        </a:xfrm>
      </p:grpSpPr>
      <p:grpSp>
        <p:nvGrpSpPr>
          <p:cNvPr id="320" name="Google Shape;320;p43"/>
          <p:cNvGrpSpPr/>
          <p:nvPr/>
        </p:nvGrpSpPr>
        <p:grpSpPr>
          <a:xfrm>
            <a:off x="2844928" y="1025958"/>
            <a:ext cx="3456158" cy="32397"/>
            <a:chOff x="2844800" y="1038225"/>
            <a:chExt cx="3465515" cy="71438"/>
          </a:xfrm>
        </p:grpSpPr>
        <p:sp>
          <p:nvSpPr>
            <p:cNvPr id="321" name="Google Shape;321;p43"/>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22" name="Google Shape;322;p43"/>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323" name="Google Shape;323;p43"/>
          <p:cNvSpPr txBox="1"/>
          <p:nvPr>
            <p:ph type="title"/>
          </p:nvPr>
        </p:nvSpPr>
        <p:spPr>
          <a:xfrm>
            <a:off x="539750"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4" name="Google Shape;324;p43"/>
          <p:cNvSpPr/>
          <p:nvPr>
            <p:ph idx="2" type="pic"/>
          </p:nvPr>
        </p:nvSpPr>
        <p:spPr>
          <a:xfrm>
            <a:off x="539749" y="1530000"/>
            <a:ext cx="8100900" cy="4590000"/>
          </a:xfrm>
          <a:prstGeom prst="rect">
            <a:avLst/>
          </a:prstGeom>
          <a:solidFill>
            <a:srgbClr val="D9D9D5"/>
          </a:solidFill>
          <a:ln>
            <a:noFill/>
          </a:ln>
        </p:spPr>
      </p:sp>
      <p:sp>
        <p:nvSpPr>
          <p:cNvPr id="325" name="Google Shape;325;p43"/>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43"/>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327" name="Google Shape;327;p43"/>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Texte_Graphique">
  <p:cSld name="Titre_Texte_Graphique">
    <p:spTree>
      <p:nvGrpSpPr>
        <p:cNvPr id="328" name="Shape 328"/>
        <p:cNvGrpSpPr/>
        <p:nvPr/>
      </p:nvGrpSpPr>
      <p:grpSpPr>
        <a:xfrm>
          <a:off x="0" y="0"/>
          <a:ext cx="0" cy="0"/>
          <a:chOff x="0" y="0"/>
          <a:chExt cx="0" cy="0"/>
        </a:xfrm>
      </p:grpSpPr>
      <p:sp>
        <p:nvSpPr>
          <p:cNvPr id="329" name="Google Shape;329;p44"/>
          <p:cNvSpPr txBox="1"/>
          <p:nvPr>
            <p:ph idx="1" type="body"/>
          </p:nvPr>
        </p:nvSpPr>
        <p:spPr>
          <a:xfrm>
            <a:off x="540000" y="1475259"/>
            <a:ext cx="3888300" cy="46557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800"/>
              <a:buNone/>
              <a:defRPr/>
            </a:lvl1pPr>
            <a:lvl2pPr indent="-335915" lvl="1" marL="914400" algn="l">
              <a:lnSpc>
                <a:spcPct val="130000"/>
              </a:lnSpc>
              <a:spcBef>
                <a:spcPts val="1400"/>
              </a:spcBef>
              <a:spcAft>
                <a:spcPts val="0"/>
              </a:spcAft>
              <a:buClr>
                <a:schemeClr val="dk1"/>
              </a:buClr>
              <a:buSzPts val="1690"/>
              <a:buChar char="&gt;"/>
              <a:defRPr/>
            </a:lvl2pPr>
            <a:lvl3pPr indent="-304800" lvl="2" marL="1371600" algn="l">
              <a:lnSpc>
                <a:spcPct val="130000"/>
              </a:lnSpc>
              <a:spcBef>
                <a:spcPts val="0"/>
              </a:spcBef>
              <a:spcAft>
                <a:spcPts val="0"/>
              </a:spcAft>
              <a:buClr>
                <a:schemeClr val="dk1"/>
              </a:buClr>
              <a:buSzPts val="1200"/>
              <a:buChar char="▪"/>
              <a:defRPr/>
            </a:lvl3pPr>
            <a:lvl4pPr indent="-304800" lvl="3" marL="1828800" algn="l">
              <a:lnSpc>
                <a:spcPct val="130000"/>
              </a:lnSpc>
              <a:spcBef>
                <a:spcPts val="0"/>
              </a:spcBef>
              <a:spcAft>
                <a:spcPts val="0"/>
              </a:spcAft>
              <a:buClr>
                <a:schemeClr val="dk1"/>
              </a:buClr>
              <a:buSzPts val="1200"/>
              <a:buChar char="–"/>
              <a:defRPr/>
            </a:lvl4pPr>
            <a:lvl5pPr indent="-228600" lvl="4" marL="2286000" algn="l">
              <a:lnSpc>
                <a:spcPct val="130000"/>
              </a:lnSpc>
              <a:spcBef>
                <a:spcPts val="0"/>
              </a:spcBef>
              <a:spcAft>
                <a:spcPts val="0"/>
              </a:spcAft>
              <a:buClr>
                <a:schemeClr val="dk1"/>
              </a:buClr>
              <a:buSzPts val="12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grpSp>
        <p:nvGrpSpPr>
          <p:cNvPr id="330" name="Google Shape;330;p44"/>
          <p:cNvGrpSpPr/>
          <p:nvPr/>
        </p:nvGrpSpPr>
        <p:grpSpPr>
          <a:xfrm>
            <a:off x="2844928" y="1025958"/>
            <a:ext cx="3456158" cy="32397"/>
            <a:chOff x="2844800" y="1038225"/>
            <a:chExt cx="3465515" cy="71438"/>
          </a:xfrm>
        </p:grpSpPr>
        <p:sp>
          <p:nvSpPr>
            <p:cNvPr id="331" name="Google Shape;331;p44"/>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32" name="Google Shape;332;p44"/>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333" name="Google Shape;333;p44"/>
          <p:cNvSpPr txBox="1"/>
          <p:nvPr>
            <p:ph type="title"/>
          </p:nvPr>
        </p:nvSpPr>
        <p:spPr>
          <a:xfrm>
            <a:off x="539749"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44"/>
          <p:cNvSpPr/>
          <p:nvPr>
            <p:ph idx="2" type="chart"/>
          </p:nvPr>
        </p:nvSpPr>
        <p:spPr>
          <a:xfrm>
            <a:off x="4968428" y="1592796"/>
            <a:ext cx="3420000" cy="3204000"/>
          </a:xfrm>
          <a:prstGeom prst="rect">
            <a:avLst/>
          </a:prstGeom>
          <a:noFill/>
          <a:ln>
            <a:noFill/>
          </a:ln>
        </p:spPr>
        <p:txBody>
          <a:bodyPr anchorCtr="0" anchor="ctr" bIns="0" lIns="0" spcFirstLastPara="1" rIns="0" wrap="square" tIns="540000">
            <a:noAutofit/>
          </a:bodyPr>
          <a:lstStyle>
            <a:lvl1pPr lvl="0" marR="0" rtl="0" algn="ctr">
              <a:lnSpc>
                <a:spcPct val="100000"/>
              </a:lnSpc>
              <a:spcBef>
                <a:spcPts val="0"/>
              </a:spcBef>
              <a:spcAft>
                <a:spcPts val="0"/>
              </a:spcAft>
              <a:buClr>
                <a:schemeClr val="dk1"/>
              </a:buClr>
              <a:buSzPts val="1000"/>
              <a:buFont typeface="Arial"/>
              <a:buNone/>
              <a:defRPr b="1" i="0" sz="1000" u="none" cap="none" strike="noStrike">
                <a:solidFill>
                  <a:schemeClr val="dk1"/>
                </a:solidFill>
                <a:latin typeface="Verdana"/>
                <a:ea typeface="Verdana"/>
                <a:cs typeface="Verdana"/>
                <a:sym typeface="Verdana"/>
              </a:defRPr>
            </a:lvl1pPr>
            <a:lvl2pPr lvl="1" marR="0" rtl="0" algn="l">
              <a:lnSpc>
                <a:spcPct val="130000"/>
              </a:lnSpc>
              <a:spcBef>
                <a:spcPts val="0"/>
              </a:spcBef>
              <a:spcAft>
                <a:spcPts val="0"/>
              </a:spcAft>
              <a:buClr>
                <a:schemeClr val="dk1"/>
              </a:buClr>
              <a:buSzPts val="1690"/>
              <a:buFont typeface="Verdana"/>
              <a:buChar char="&gt;"/>
              <a:defRPr b="0" i="0" sz="1300" u="none" cap="none" strike="noStrike">
                <a:solidFill>
                  <a:schemeClr val="dk1"/>
                </a:solidFill>
                <a:latin typeface="Verdana"/>
                <a:ea typeface="Verdana"/>
                <a:cs typeface="Verdana"/>
                <a:sym typeface="Verdana"/>
              </a:defRPr>
            </a:lvl2pPr>
            <a:lvl3pPr lvl="2" marR="0" rtl="0" algn="l">
              <a:lnSpc>
                <a:spcPct val="130000"/>
              </a:lnSpc>
              <a:spcBef>
                <a:spcPts val="0"/>
              </a:spcBef>
              <a:spcAft>
                <a:spcPts val="0"/>
              </a:spcAft>
              <a:buClr>
                <a:schemeClr val="dk1"/>
              </a:buClr>
              <a:buSzPts val="1200"/>
              <a:buFont typeface="Verdana"/>
              <a:buChar char="▪"/>
              <a:defRPr b="0" i="0" sz="1200" u="none" cap="none" strike="noStrike">
                <a:solidFill>
                  <a:schemeClr val="dk1"/>
                </a:solidFill>
                <a:latin typeface="Verdana"/>
                <a:ea typeface="Verdana"/>
                <a:cs typeface="Verdana"/>
                <a:sym typeface="Verdana"/>
              </a:defRPr>
            </a:lvl3pPr>
            <a:lvl4pPr lvl="3" marR="0" rtl="0" algn="l">
              <a:lnSpc>
                <a:spcPct val="130000"/>
              </a:lnSpc>
              <a:spcBef>
                <a:spcPts val="0"/>
              </a:spcBef>
              <a:spcAft>
                <a:spcPts val="0"/>
              </a:spcAft>
              <a:buClr>
                <a:schemeClr val="dk1"/>
              </a:buClr>
              <a:buSzPts val="1200"/>
              <a:buFont typeface="Verdana"/>
              <a:buChar char="–"/>
              <a:defRPr b="0" i="0" sz="1200" u="none" cap="none" strike="noStrike">
                <a:solidFill>
                  <a:schemeClr val="dk1"/>
                </a:solidFill>
                <a:latin typeface="Verdana"/>
                <a:ea typeface="Verdana"/>
                <a:cs typeface="Verdana"/>
                <a:sym typeface="Verdana"/>
              </a:defRPr>
            </a:lvl4pPr>
            <a:lvl5pPr lvl="4" marR="0" rtl="0" algn="l">
              <a:lnSpc>
                <a:spcPct val="130000"/>
              </a:lnSpc>
              <a:spcBef>
                <a:spcPts val="0"/>
              </a:spcBef>
              <a:spcAft>
                <a:spcPts val="0"/>
              </a:spcAft>
              <a:buClr>
                <a:schemeClr val="dk1"/>
              </a:buClr>
              <a:buSzPts val="1200"/>
              <a:buFont typeface="Arial"/>
              <a:buNone/>
              <a:defRPr b="0" i="0" sz="1200" u="none" cap="none" strike="noStrike">
                <a:solidFill>
                  <a:schemeClr val="dk1"/>
                </a:solidFill>
                <a:latin typeface="Verdana"/>
                <a:ea typeface="Verdana"/>
                <a:cs typeface="Verdana"/>
                <a:sym typeface="Verdan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335" name="Google Shape;335;p44"/>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44"/>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337" name="Google Shape;337;p44"/>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p44"/>
          <p:cNvSpPr txBox="1"/>
          <p:nvPr>
            <p:ph idx="3" type="body"/>
          </p:nvPr>
        </p:nvSpPr>
        <p:spPr>
          <a:xfrm>
            <a:off x="4967288" y="4977916"/>
            <a:ext cx="3420000" cy="1152900"/>
          </a:xfrm>
          <a:prstGeom prst="rect">
            <a:avLst/>
          </a:prstGeom>
          <a:noFill/>
          <a:ln>
            <a:noFill/>
          </a:ln>
        </p:spPr>
        <p:txBody>
          <a:bodyPr anchorCtr="0" anchor="t" bIns="0" lIns="0" spcFirstLastPara="1" rIns="0" wrap="square" tIns="0">
            <a:noAutofit/>
          </a:bodyPr>
          <a:lstStyle>
            <a:lvl1pPr indent="-228600" lvl="0" marL="457200" algn="ctr">
              <a:lnSpc>
                <a:spcPct val="130000"/>
              </a:lnSpc>
              <a:spcBef>
                <a:spcPts val="0"/>
              </a:spcBef>
              <a:spcAft>
                <a:spcPts val="0"/>
              </a:spcAft>
              <a:buClr>
                <a:schemeClr val="dk1"/>
              </a:buClr>
              <a:buSzPts val="2000"/>
              <a:buNone/>
              <a:defRPr sz="2000"/>
            </a:lvl1pPr>
            <a:lvl2pPr indent="-228600" lvl="1" marL="914400" algn="ctr">
              <a:lnSpc>
                <a:spcPct val="130000"/>
              </a:lnSpc>
              <a:spcBef>
                <a:spcPts val="0"/>
              </a:spcBef>
              <a:spcAft>
                <a:spcPts val="0"/>
              </a:spcAft>
              <a:buClr>
                <a:schemeClr val="dk1"/>
              </a:buClr>
              <a:buSzPts val="1300"/>
              <a:buFont typeface="Verdana"/>
              <a:buNone/>
              <a:defRPr i="1" sz="1000"/>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showMasterSp="0">
  <p:cSld name="Dos">
    <p:spTree>
      <p:nvGrpSpPr>
        <p:cNvPr id="339" name="Shape 339"/>
        <p:cNvGrpSpPr/>
        <p:nvPr/>
      </p:nvGrpSpPr>
      <p:grpSpPr>
        <a:xfrm>
          <a:off x="0" y="0"/>
          <a:ext cx="0" cy="0"/>
          <a:chOff x="0" y="0"/>
          <a:chExt cx="0" cy="0"/>
        </a:xfrm>
      </p:grpSpPr>
      <p:sp>
        <p:nvSpPr>
          <p:cNvPr id="340" name="Google Shape;340;p45"/>
          <p:cNvSpPr txBox="1"/>
          <p:nvPr>
            <p:ph idx="10" type="dt"/>
          </p:nvPr>
        </p:nvSpPr>
        <p:spPr>
          <a:xfrm>
            <a:off x="0" y="6650038"/>
            <a:ext cx="539700" cy="20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1" name="Google Shape;341;p45"/>
          <p:cNvSpPr txBox="1"/>
          <p:nvPr>
            <p:ph idx="11" type="ftr"/>
          </p:nvPr>
        </p:nvSpPr>
        <p:spPr>
          <a:xfrm>
            <a:off x="0" y="6650038"/>
            <a:ext cx="539700" cy="20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p45"/>
          <p:cNvSpPr txBox="1"/>
          <p:nvPr>
            <p:ph idx="12" type="sldNum"/>
          </p:nvPr>
        </p:nvSpPr>
        <p:spPr>
          <a:xfrm>
            <a:off x="0" y="6650038"/>
            <a:ext cx="539700" cy="2079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343" name="Google Shape;343;p45"/>
          <p:cNvSpPr txBox="1"/>
          <p:nvPr>
            <p:ph type="title"/>
          </p:nvPr>
        </p:nvSpPr>
        <p:spPr>
          <a:xfrm>
            <a:off x="1" y="6650038"/>
            <a:ext cx="539700" cy="207900"/>
          </a:xfrm>
          <a:prstGeom prst="rect">
            <a:avLst/>
          </a:prstGeom>
          <a:noFill/>
          <a:ln>
            <a:noFill/>
          </a:ln>
        </p:spPr>
        <p:txBody>
          <a:bodyPr anchorCtr="0" anchor="t" bIns="0" lIns="0" spcFirstLastPara="1" rIns="0" wrap="square" tIns="0">
            <a:noAutofit/>
          </a:bodyPr>
          <a:lstStyle>
            <a:lvl1pPr lvl="0" algn="ctr">
              <a:lnSpc>
                <a:spcPct val="117000"/>
              </a:lnSpc>
              <a:spcBef>
                <a:spcPts val="0"/>
              </a:spcBef>
              <a:spcAft>
                <a:spcPts val="0"/>
              </a:spcAft>
              <a:buClr>
                <a:schemeClr val="dk1"/>
              </a:buClr>
              <a:buSzPts val="100"/>
              <a:buFont typeface="Verdana"/>
              <a:buNone/>
              <a:defRPr b="1"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44" name="Google Shape;344;p45"/>
          <p:cNvGrpSpPr/>
          <p:nvPr/>
        </p:nvGrpSpPr>
        <p:grpSpPr>
          <a:xfrm>
            <a:off x="4222773" y="4499992"/>
            <a:ext cx="701992" cy="465969"/>
            <a:chOff x="3941763" y="1277938"/>
            <a:chExt cx="1284288" cy="852487"/>
          </a:xfrm>
        </p:grpSpPr>
        <p:sp>
          <p:nvSpPr>
            <p:cNvPr id="345" name="Google Shape;345;p45"/>
            <p:cNvSpPr/>
            <p:nvPr/>
          </p:nvSpPr>
          <p:spPr>
            <a:xfrm>
              <a:off x="3941763" y="1303338"/>
              <a:ext cx="390525" cy="801689"/>
            </a:xfrm>
            <a:custGeom>
              <a:rect b="b" l="l" r="r" t="t"/>
              <a:pathLst>
                <a:path extrusionOk="0" h="2355" w="1152">
                  <a:moveTo>
                    <a:pt x="1117" y="10"/>
                  </a:moveTo>
                  <a:lnTo>
                    <a:pt x="1117" y="10"/>
                  </a:lnTo>
                  <a:cubicBezTo>
                    <a:pt x="1124" y="3"/>
                    <a:pt x="1130" y="0"/>
                    <a:pt x="1136" y="0"/>
                  </a:cubicBezTo>
                  <a:cubicBezTo>
                    <a:pt x="1145" y="0"/>
                    <a:pt x="1152" y="9"/>
                    <a:pt x="1152" y="20"/>
                  </a:cubicBezTo>
                  <a:cubicBezTo>
                    <a:pt x="1152" y="26"/>
                    <a:pt x="1149" y="33"/>
                    <a:pt x="1143" y="39"/>
                  </a:cubicBezTo>
                  <a:cubicBezTo>
                    <a:pt x="900" y="340"/>
                    <a:pt x="724" y="693"/>
                    <a:pt x="724" y="1181"/>
                  </a:cubicBezTo>
                  <a:cubicBezTo>
                    <a:pt x="724" y="1670"/>
                    <a:pt x="900" y="2015"/>
                    <a:pt x="1143" y="2317"/>
                  </a:cubicBezTo>
                  <a:cubicBezTo>
                    <a:pt x="1149" y="2323"/>
                    <a:pt x="1152" y="2330"/>
                    <a:pt x="1152" y="2336"/>
                  </a:cubicBezTo>
                  <a:cubicBezTo>
                    <a:pt x="1152" y="2346"/>
                    <a:pt x="1145" y="2355"/>
                    <a:pt x="1136" y="2355"/>
                  </a:cubicBezTo>
                  <a:cubicBezTo>
                    <a:pt x="1130" y="2355"/>
                    <a:pt x="1124" y="2353"/>
                    <a:pt x="1117" y="2346"/>
                  </a:cubicBezTo>
                  <a:lnTo>
                    <a:pt x="84" y="1347"/>
                  </a:lnTo>
                  <a:cubicBezTo>
                    <a:pt x="32" y="1303"/>
                    <a:pt x="0" y="1251"/>
                    <a:pt x="0" y="1178"/>
                  </a:cubicBezTo>
                  <a:cubicBezTo>
                    <a:pt x="0" y="1104"/>
                    <a:pt x="32" y="1053"/>
                    <a:pt x="84" y="1009"/>
                  </a:cubicBezTo>
                  <a:lnTo>
                    <a:pt x="1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46" name="Google Shape;346;p45"/>
            <p:cNvSpPr/>
            <p:nvPr/>
          </p:nvSpPr>
          <p:spPr>
            <a:xfrm>
              <a:off x="4400550" y="1277938"/>
              <a:ext cx="825501" cy="852487"/>
            </a:xfrm>
            <a:custGeom>
              <a:rect b="b" l="l" r="r" t="t"/>
              <a:pathLst>
                <a:path extrusionOk="0" h="2504" w="2430">
                  <a:moveTo>
                    <a:pt x="562" y="0"/>
                  </a:moveTo>
                  <a:lnTo>
                    <a:pt x="562" y="0"/>
                  </a:lnTo>
                  <a:cubicBezTo>
                    <a:pt x="158" y="0"/>
                    <a:pt x="0" y="572"/>
                    <a:pt x="0" y="1255"/>
                  </a:cubicBezTo>
                  <a:cubicBezTo>
                    <a:pt x="0" y="1939"/>
                    <a:pt x="158" y="2504"/>
                    <a:pt x="562" y="2504"/>
                  </a:cubicBezTo>
                  <a:cubicBezTo>
                    <a:pt x="805" y="2504"/>
                    <a:pt x="1012" y="2362"/>
                    <a:pt x="1013" y="2245"/>
                  </a:cubicBezTo>
                  <a:cubicBezTo>
                    <a:pt x="1013" y="2220"/>
                    <a:pt x="1003" y="2195"/>
                    <a:pt x="981" y="2174"/>
                  </a:cubicBezTo>
                  <a:cubicBezTo>
                    <a:pt x="866" y="2063"/>
                    <a:pt x="821" y="1952"/>
                    <a:pt x="821" y="1854"/>
                  </a:cubicBezTo>
                  <a:cubicBezTo>
                    <a:pt x="820" y="1667"/>
                    <a:pt x="983" y="1527"/>
                    <a:pt x="1132" y="1527"/>
                  </a:cubicBezTo>
                  <a:cubicBezTo>
                    <a:pt x="1338" y="1527"/>
                    <a:pt x="1459" y="1689"/>
                    <a:pt x="1459" y="1898"/>
                  </a:cubicBezTo>
                  <a:cubicBezTo>
                    <a:pt x="1459" y="2097"/>
                    <a:pt x="1375" y="2262"/>
                    <a:pt x="1283" y="2394"/>
                  </a:cubicBezTo>
                  <a:cubicBezTo>
                    <a:pt x="1279" y="2400"/>
                    <a:pt x="1278" y="2406"/>
                    <a:pt x="1278" y="2411"/>
                  </a:cubicBezTo>
                  <a:cubicBezTo>
                    <a:pt x="1278" y="2422"/>
                    <a:pt x="1284" y="2430"/>
                    <a:pt x="1293" y="2430"/>
                  </a:cubicBezTo>
                  <a:cubicBezTo>
                    <a:pt x="1299" y="2430"/>
                    <a:pt x="1305" y="2427"/>
                    <a:pt x="1312" y="2420"/>
                  </a:cubicBezTo>
                  <a:lnTo>
                    <a:pt x="2345" y="1421"/>
                  </a:lnTo>
                  <a:cubicBezTo>
                    <a:pt x="2397" y="1377"/>
                    <a:pt x="2430" y="1325"/>
                    <a:pt x="2430" y="1252"/>
                  </a:cubicBezTo>
                  <a:cubicBezTo>
                    <a:pt x="2430" y="1178"/>
                    <a:pt x="2397" y="1127"/>
                    <a:pt x="2345" y="1083"/>
                  </a:cubicBezTo>
                  <a:lnTo>
                    <a:pt x="1312" y="84"/>
                  </a:lnTo>
                  <a:cubicBezTo>
                    <a:pt x="1305" y="76"/>
                    <a:pt x="1299" y="74"/>
                    <a:pt x="1293" y="74"/>
                  </a:cubicBezTo>
                  <a:cubicBezTo>
                    <a:pt x="1284" y="74"/>
                    <a:pt x="1278" y="82"/>
                    <a:pt x="1278" y="92"/>
                  </a:cubicBezTo>
                  <a:cubicBezTo>
                    <a:pt x="1278" y="98"/>
                    <a:pt x="1279" y="104"/>
                    <a:pt x="1283" y="109"/>
                  </a:cubicBezTo>
                  <a:cubicBezTo>
                    <a:pt x="1375" y="241"/>
                    <a:pt x="1459" y="407"/>
                    <a:pt x="1459" y="605"/>
                  </a:cubicBezTo>
                  <a:cubicBezTo>
                    <a:pt x="1459" y="814"/>
                    <a:pt x="1338" y="976"/>
                    <a:pt x="1132" y="976"/>
                  </a:cubicBezTo>
                  <a:cubicBezTo>
                    <a:pt x="983" y="976"/>
                    <a:pt x="820" y="837"/>
                    <a:pt x="821" y="650"/>
                  </a:cubicBezTo>
                  <a:cubicBezTo>
                    <a:pt x="821" y="552"/>
                    <a:pt x="866" y="441"/>
                    <a:pt x="981" y="330"/>
                  </a:cubicBezTo>
                  <a:cubicBezTo>
                    <a:pt x="1003" y="308"/>
                    <a:pt x="1013" y="284"/>
                    <a:pt x="1013" y="258"/>
                  </a:cubicBezTo>
                  <a:cubicBezTo>
                    <a:pt x="1012" y="141"/>
                    <a:pt x="805" y="0"/>
                    <a:pt x="5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347" name="Google Shape;347;p45"/>
          <p:cNvSpPr txBox="1"/>
          <p:nvPr>
            <p:ph idx="1" type="body"/>
          </p:nvPr>
        </p:nvSpPr>
        <p:spPr>
          <a:xfrm>
            <a:off x="539750" y="2270523"/>
            <a:ext cx="8100900" cy="1800000"/>
          </a:xfrm>
          <a:prstGeom prst="rect">
            <a:avLst/>
          </a:prstGeom>
          <a:noFill/>
          <a:ln>
            <a:noFill/>
          </a:ln>
        </p:spPr>
        <p:txBody>
          <a:bodyPr anchorCtr="0" anchor="t" bIns="0" lIns="0" spcFirstLastPara="1" rIns="0" wrap="square" tIns="0">
            <a:noAutofit/>
          </a:bodyPr>
          <a:lstStyle>
            <a:lvl1pPr indent="-228600" lvl="0" marL="457200" algn="ctr">
              <a:lnSpc>
                <a:spcPct val="130000"/>
              </a:lnSpc>
              <a:spcBef>
                <a:spcPts val="0"/>
              </a:spcBef>
              <a:spcAft>
                <a:spcPts val="0"/>
              </a:spcAft>
              <a:buClr>
                <a:schemeClr val="dk1"/>
              </a:buClr>
              <a:buSzPts val="1400"/>
              <a:buNone/>
              <a:defRPr sz="1400"/>
            </a:lvl1pPr>
            <a:lvl2pPr indent="-228600" lvl="1" marL="914400" algn="ctr">
              <a:lnSpc>
                <a:spcPct val="114000"/>
              </a:lnSpc>
              <a:spcBef>
                <a:spcPts val="1200"/>
              </a:spcBef>
              <a:spcAft>
                <a:spcPts val="0"/>
              </a:spcAft>
              <a:buClr>
                <a:schemeClr val="dk1"/>
              </a:buClr>
              <a:buSzPts val="1690"/>
              <a:buFont typeface="Verdana"/>
              <a:buNone/>
              <a:defRPr sz="1300"/>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grpSp>
        <p:nvGrpSpPr>
          <p:cNvPr id="348" name="Google Shape;348;p45"/>
          <p:cNvGrpSpPr/>
          <p:nvPr/>
        </p:nvGrpSpPr>
        <p:grpSpPr>
          <a:xfrm>
            <a:off x="2628000" y="5673854"/>
            <a:ext cx="3888357" cy="461381"/>
            <a:chOff x="2628216" y="5673854"/>
            <a:chExt cx="3888357" cy="461381"/>
          </a:xfrm>
        </p:grpSpPr>
        <p:grpSp>
          <p:nvGrpSpPr>
            <p:cNvPr id="349" name="Google Shape;349;p45"/>
            <p:cNvGrpSpPr/>
            <p:nvPr/>
          </p:nvGrpSpPr>
          <p:grpSpPr>
            <a:xfrm>
              <a:off x="2628321" y="5673854"/>
              <a:ext cx="3888252" cy="231675"/>
              <a:chOff x="2247900" y="5500688"/>
              <a:chExt cx="5408613" cy="322263"/>
            </a:xfrm>
          </p:grpSpPr>
          <p:sp>
            <p:nvSpPr>
              <p:cNvPr id="350" name="Google Shape;350;p45"/>
              <p:cNvSpPr/>
              <p:nvPr/>
            </p:nvSpPr>
            <p:spPr>
              <a:xfrm>
                <a:off x="2949575" y="5510213"/>
                <a:ext cx="144463" cy="301625"/>
              </a:xfrm>
              <a:custGeom>
                <a:rect b="b" l="l" r="r" t="t"/>
                <a:pathLst>
                  <a:path extrusionOk="0" h="310" w="152">
                    <a:moveTo>
                      <a:pt x="148" y="1"/>
                    </a:moveTo>
                    <a:lnTo>
                      <a:pt x="148" y="1"/>
                    </a:lnTo>
                    <a:cubicBezTo>
                      <a:pt x="149" y="0"/>
                      <a:pt x="149" y="0"/>
                      <a:pt x="150" y="0"/>
                    </a:cubicBezTo>
                    <a:cubicBezTo>
                      <a:pt x="151" y="0"/>
                      <a:pt x="152" y="1"/>
                      <a:pt x="152" y="2"/>
                    </a:cubicBezTo>
                    <a:cubicBezTo>
                      <a:pt x="152" y="3"/>
                      <a:pt x="152" y="4"/>
                      <a:pt x="151" y="5"/>
                    </a:cubicBezTo>
                    <a:cubicBezTo>
                      <a:pt x="119" y="44"/>
                      <a:pt x="96" y="91"/>
                      <a:pt x="96" y="155"/>
                    </a:cubicBezTo>
                    <a:cubicBezTo>
                      <a:pt x="96" y="220"/>
                      <a:pt x="119" y="266"/>
                      <a:pt x="151" y="305"/>
                    </a:cubicBezTo>
                    <a:cubicBezTo>
                      <a:pt x="152" y="306"/>
                      <a:pt x="152" y="307"/>
                      <a:pt x="152" y="308"/>
                    </a:cubicBezTo>
                    <a:cubicBezTo>
                      <a:pt x="152" y="309"/>
                      <a:pt x="151" y="310"/>
                      <a:pt x="150" y="310"/>
                    </a:cubicBezTo>
                    <a:cubicBezTo>
                      <a:pt x="149" y="310"/>
                      <a:pt x="149" y="310"/>
                      <a:pt x="148" y="309"/>
                    </a:cubicBezTo>
                    <a:lnTo>
                      <a:pt x="11" y="177"/>
                    </a:lnTo>
                    <a:cubicBezTo>
                      <a:pt x="5" y="171"/>
                      <a:pt x="0" y="165"/>
                      <a:pt x="0" y="155"/>
                    </a:cubicBezTo>
                    <a:cubicBezTo>
                      <a:pt x="0" y="145"/>
                      <a:pt x="5" y="138"/>
                      <a:pt x="11" y="133"/>
                    </a:cubicBezTo>
                    <a:lnTo>
                      <a:pt x="148" y="1"/>
                    </a:lnTo>
                    <a:close/>
                  </a:path>
                </a:pathLst>
              </a:custGeom>
              <a:solidFill>
                <a:srgbClr val="8FBE2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51" name="Google Shape;351;p45"/>
              <p:cNvSpPr/>
              <p:nvPr/>
            </p:nvSpPr>
            <p:spPr>
              <a:xfrm>
                <a:off x="3119438" y="5500688"/>
                <a:ext cx="306388" cy="322263"/>
              </a:xfrm>
              <a:custGeom>
                <a:rect b="b" l="l" r="r" t="t"/>
                <a:pathLst>
                  <a:path extrusionOk="0" h="330" w="321">
                    <a:moveTo>
                      <a:pt x="75" y="0"/>
                    </a:moveTo>
                    <a:lnTo>
                      <a:pt x="75" y="0"/>
                    </a:lnTo>
                    <a:cubicBezTo>
                      <a:pt x="21" y="0"/>
                      <a:pt x="0" y="75"/>
                      <a:pt x="0" y="165"/>
                    </a:cubicBezTo>
                    <a:cubicBezTo>
                      <a:pt x="0" y="256"/>
                      <a:pt x="21" y="330"/>
                      <a:pt x="75" y="330"/>
                    </a:cubicBezTo>
                    <a:cubicBezTo>
                      <a:pt x="107" y="330"/>
                      <a:pt x="134" y="312"/>
                      <a:pt x="134" y="296"/>
                    </a:cubicBezTo>
                    <a:cubicBezTo>
                      <a:pt x="134" y="293"/>
                      <a:pt x="133" y="290"/>
                      <a:pt x="130" y="287"/>
                    </a:cubicBezTo>
                    <a:cubicBezTo>
                      <a:pt x="115" y="272"/>
                      <a:pt x="109" y="257"/>
                      <a:pt x="109" y="244"/>
                    </a:cubicBezTo>
                    <a:cubicBezTo>
                      <a:pt x="109" y="220"/>
                      <a:pt x="130" y="201"/>
                      <a:pt x="150" y="201"/>
                    </a:cubicBezTo>
                    <a:cubicBezTo>
                      <a:pt x="177" y="201"/>
                      <a:pt x="193" y="223"/>
                      <a:pt x="193" y="250"/>
                    </a:cubicBezTo>
                    <a:cubicBezTo>
                      <a:pt x="193" y="276"/>
                      <a:pt x="182" y="298"/>
                      <a:pt x="170" y="316"/>
                    </a:cubicBezTo>
                    <a:cubicBezTo>
                      <a:pt x="169" y="316"/>
                      <a:pt x="169" y="317"/>
                      <a:pt x="169" y="318"/>
                    </a:cubicBezTo>
                    <a:cubicBezTo>
                      <a:pt x="169" y="319"/>
                      <a:pt x="170" y="320"/>
                      <a:pt x="171" y="320"/>
                    </a:cubicBezTo>
                    <a:cubicBezTo>
                      <a:pt x="172" y="320"/>
                      <a:pt x="173" y="320"/>
                      <a:pt x="174" y="319"/>
                    </a:cubicBezTo>
                    <a:lnTo>
                      <a:pt x="310" y="187"/>
                    </a:lnTo>
                    <a:cubicBezTo>
                      <a:pt x="317" y="181"/>
                      <a:pt x="321" y="175"/>
                      <a:pt x="321" y="165"/>
                    </a:cubicBezTo>
                    <a:cubicBezTo>
                      <a:pt x="321" y="155"/>
                      <a:pt x="317" y="148"/>
                      <a:pt x="310" y="143"/>
                    </a:cubicBezTo>
                    <a:lnTo>
                      <a:pt x="174" y="11"/>
                    </a:lnTo>
                    <a:cubicBezTo>
                      <a:pt x="173" y="10"/>
                      <a:pt x="172" y="9"/>
                      <a:pt x="171" y="9"/>
                    </a:cubicBezTo>
                    <a:cubicBezTo>
                      <a:pt x="170" y="9"/>
                      <a:pt x="169" y="11"/>
                      <a:pt x="169" y="12"/>
                    </a:cubicBezTo>
                    <a:cubicBezTo>
                      <a:pt x="169" y="13"/>
                      <a:pt x="169" y="13"/>
                      <a:pt x="170" y="14"/>
                    </a:cubicBezTo>
                    <a:cubicBezTo>
                      <a:pt x="182" y="32"/>
                      <a:pt x="193" y="53"/>
                      <a:pt x="193" y="80"/>
                    </a:cubicBezTo>
                    <a:cubicBezTo>
                      <a:pt x="193" y="107"/>
                      <a:pt x="177" y="129"/>
                      <a:pt x="150" y="129"/>
                    </a:cubicBezTo>
                    <a:cubicBezTo>
                      <a:pt x="130" y="129"/>
                      <a:pt x="109" y="110"/>
                      <a:pt x="109" y="85"/>
                    </a:cubicBezTo>
                    <a:cubicBezTo>
                      <a:pt x="109" y="73"/>
                      <a:pt x="115" y="58"/>
                      <a:pt x="130" y="43"/>
                    </a:cubicBezTo>
                    <a:cubicBezTo>
                      <a:pt x="133" y="40"/>
                      <a:pt x="134" y="37"/>
                      <a:pt x="134" y="34"/>
                    </a:cubicBezTo>
                    <a:cubicBezTo>
                      <a:pt x="134" y="18"/>
                      <a:pt x="107" y="0"/>
                      <a:pt x="75" y="0"/>
                    </a:cubicBezTo>
                    <a:close/>
                  </a:path>
                </a:pathLst>
              </a:custGeom>
              <a:solidFill>
                <a:srgbClr val="254F9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52" name="Google Shape;352;p45"/>
              <p:cNvSpPr/>
              <p:nvPr/>
            </p:nvSpPr>
            <p:spPr>
              <a:xfrm>
                <a:off x="5794375" y="5510213"/>
                <a:ext cx="146050" cy="301625"/>
              </a:xfrm>
              <a:custGeom>
                <a:rect b="b" l="l" r="r" t="t"/>
                <a:pathLst>
                  <a:path extrusionOk="0" h="310" w="152">
                    <a:moveTo>
                      <a:pt x="147" y="1"/>
                    </a:moveTo>
                    <a:lnTo>
                      <a:pt x="147" y="1"/>
                    </a:lnTo>
                    <a:cubicBezTo>
                      <a:pt x="148" y="0"/>
                      <a:pt x="149" y="0"/>
                      <a:pt x="149" y="0"/>
                    </a:cubicBezTo>
                    <a:cubicBezTo>
                      <a:pt x="151" y="0"/>
                      <a:pt x="152" y="1"/>
                      <a:pt x="152" y="2"/>
                    </a:cubicBezTo>
                    <a:cubicBezTo>
                      <a:pt x="152" y="3"/>
                      <a:pt x="151" y="4"/>
                      <a:pt x="150" y="5"/>
                    </a:cubicBezTo>
                    <a:cubicBezTo>
                      <a:pt x="118" y="44"/>
                      <a:pt x="95" y="91"/>
                      <a:pt x="95" y="155"/>
                    </a:cubicBezTo>
                    <a:cubicBezTo>
                      <a:pt x="95" y="220"/>
                      <a:pt x="118" y="266"/>
                      <a:pt x="150" y="305"/>
                    </a:cubicBezTo>
                    <a:cubicBezTo>
                      <a:pt x="151" y="306"/>
                      <a:pt x="152" y="307"/>
                      <a:pt x="152" y="308"/>
                    </a:cubicBezTo>
                    <a:cubicBezTo>
                      <a:pt x="152" y="309"/>
                      <a:pt x="151" y="310"/>
                      <a:pt x="149" y="310"/>
                    </a:cubicBezTo>
                    <a:cubicBezTo>
                      <a:pt x="149" y="310"/>
                      <a:pt x="148" y="310"/>
                      <a:pt x="147" y="309"/>
                    </a:cubicBezTo>
                    <a:lnTo>
                      <a:pt x="11" y="177"/>
                    </a:lnTo>
                    <a:cubicBezTo>
                      <a:pt x="4" y="171"/>
                      <a:pt x="0" y="165"/>
                      <a:pt x="0" y="155"/>
                    </a:cubicBezTo>
                    <a:cubicBezTo>
                      <a:pt x="0" y="145"/>
                      <a:pt x="4" y="138"/>
                      <a:pt x="11" y="133"/>
                    </a:cubicBezTo>
                    <a:lnTo>
                      <a:pt x="147" y="1"/>
                    </a:lnTo>
                    <a:close/>
                  </a:path>
                </a:pathLst>
              </a:custGeom>
              <a:solidFill>
                <a:srgbClr val="F29C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53" name="Google Shape;353;p45"/>
              <p:cNvSpPr/>
              <p:nvPr/>
            </p:nvSpPr>
            <p:spPr>
              <a:xfrm>
                <a:off x="5964238" y="5500688"/>
                <a:ext cx="306388" cy="322263"/>
              </a:xfrm>
              <a:custGeom>
                <a:rect b="b" l="l" r="r" t="t"/>
                <a:pathLst>
                  <a:path extrusionOk="0" h="330" w="320">
                    <a:moveTo>
                      <a:pt x="74" y="0"/>
                    </a:moveTo>
                    <a:lnTo>
                      <a:pt x="74" y="0"/>
                    </a:lnTo>
                    <a:cubicBezTo>
                      <a:pt x="20" y="0"/>
                      <a:pt x="0" y="75"/>
                      <a:pt x="0" y="165"/>
                    </a:cubicBezTo>
                    <a:cubicBezTo>
                      <a:pt x="0" y="256"/>
                      <a:pt x="20" y="330"/>
                      <a:pt x="74" y="330"/>
                    </a:cubicBezTo>
                    <a:cubicBezTo>
                      <a:pt x="106" y="330"/>
                      <a:pt x="133" y="312"/>
                      <a:pt x="133" y="296"/>
                    </a:cubicBezTo>
                    <a:cubicBezTo>
                      <a:pt x="133" y="293"/>
                      <a:pt x="132" y="290"/>
                      <a:pt x="129" y="287"/>
                    </a:cubicBezTo>
                    <a:cubicBezTo>
                      <a:pt x="114" y="272"/>
                      <a:pt x="108" y="257"/>
                      <a:pt x="108" y="244"/>
                    </a:cubicBezTo>
                    <a:cubicBezTo>
                      <a:pt x="108" y="220"/>
                      <a:pt x="129" y="201"/>
                      <a:pt x="149" y="201"/>
                    </a:cubicBezTo>
                    <a:cubicBezTo>
                      <a:pt x="176" y="201"/>
                      <a:pt x="192" y="223"/>
                      <a:pt x="192" y="250"/>
                    </a:cubicBezTo>
                    <a:cubicBezTo>
                      <a:pt x="192" y="276"/>
                      <a:pt x="181" y="298"/>
                      <a:pt x="169" y="316"/>
                    </a:cubicBezTo>
                    <a:cubicBezTo>
                      <a:pt x="168" y="316"/>
                      <a:pt x="168" y="317"/>
                      <a:pt x="168" y="318"/>
                    </a:cubicBezTo>
                    <a:cubicBezTo>
                      <a:pt x="168" y="319"/>
                      <a:pt x="169" y="320"/>
                      <a:pt x="170" y="320"/>
                    </a:cubicBezTo>
                    <a:cubicBezTo>
                      <a:pt x="171" y="320"/>
                      <a:pt x="172" y="320"/>
                      <a:pt x="173" y="319"/>
                    </a:cubicBezTo>
                    <a:lnTo>
                      <a:pt x="309" y="187"/>
                    </a:lnTo>
                    <a:cubicBezTo>
                      <a:pt x="316" y="181"/>
                      <a:pt x="320" y="175"/>
                      <a:pt x="320" y="165"/>
                    </a:cubicBezTo>
                    <a:cubicBezTo>
                      <a:pt x="320" y="155"/>
                      <a:pt x="316" y="148"/>
                      <a:pt x="309" y="143"/>
                    </a:cubicBezTo>
                    <a:lnTo>
                      <a:pt x="173" y="11"/>
                    </a:lnTo>
                    <a:cubicBezTo>
                      <a:pt x="172" y="10"/>
                      <a:pt x="171" y="9"/>
                      <a:pt x="170" y="9"/>
                    </a:cubicBezTo>
                    <a:cubicBezTo>
                      <a:pt x="169" y="9"/>
                      <a:pt x="168" y="11"/>
                      <a:pt x="168" y="12"/>
                    </a:cubicBezTo>
                    <a:cubicBezTo>
                      <a:pt x="168" y="13"/>
                      <a:pt x="168" y="13"/>
                      <a:pt x="169" y="14"/>
                    </a:cubicBezTo>
                    <a:cubicBezTo>
                      <a:pt x="181" y="32"/>
                      <a:pt x="192" y="53"/>
                      <a:pt x="192" y="80"/>
                    </a:cubicBezTo>
                    <a:cubicBezTo>
                      <a:pt x="192" y="107"/>
                      <a:pt x="176" y="129"/>
                      <a:pt x="149" y="129"/>
                    </a:cubicBezTo>
                    <a:cubicBezTo>
                      <a:pt x="129" y="129"/>
                      <a:pt x="108" y="110"/>
                      <a:pt x="108" y="85"/>
                    </a:cubicBezTo>
                    <a:cubicBezTo>
                      <a:pt x="108" y="73"/>
                      <a:pt x="114" y="58"/>
                      <a:pt x="129" y="43"/>
                    </a:cubicBezTo>
                    <a:cubicBezTo>
                      <a:pt x="132" y="40"/>
                      <a:pt x="133" y="37"/>
                      <a:pt x="133" y="34"/>
                    </a:cubicBezTo>
                    <a:cubicBezTo>
                      <a:pt x="133" y="18"/>
                      <a:pt x="106" y="0"/>
                      <a:pt x="74" y="0"/>
                    </a:cubicBezTo>
                    <a:close/>
                  </a:path>
                </a:pathLst>
              </a:custGeom>
              <a:solidFill>
                <a:srgbClr val="EA662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54" name="Google Shape;354;p45"/>
              <p:cNvSpPr/>
              <p:nvPr/>
            </p:nvSpPr>
            <p:spPr>
              <a:xfrm>
                <a:off x="5070475" y="5510213"/>
                <a:ext cx="144463" cy="301625"/>
              </a:xfrm>
              <a:custGeom>
                <a:rect b="b" l="l" r="r" t="t"/>
                <a:pathLst>
                  <a:path extrusionOk="0" h="310" w="151">
                    <a:moveTo>
                      <a:pt x="147" y="1"/>
                    </a:moveTo>
                    <a:lnTo>
                      <a:pt x="147" y="1"/>
                    </a:lnTo>
                    <a:cubicBezTo>
                      <a:pt x="147" y="0"/>
                      <a:pt x="148" y="0"/>
                      <a:pt x="149" y="0"/>
                    </a:cubicBezTo>
                    <a:cubicBezTo>
                      <a:pt x="150" y="0"/>
                      <a:pt x="151" y="1"/>
                      <a:pt x="151" y="3"/>
                    </a:cubicBezTo>
                    <a:cubicBezTo>
                      <a:pt x="151" y="4"/>
                      <a:pt x="151" y="4"/>
                      <a:pt x="150" y="5"/>
                    </a:cubicBezTo>
                    <a:cubicBezTo>
                      <a:pt x="118" y="45"/>
                      <a:pt x="95" y="91"/>
                      <a:pt x="95" y="155"/>
                    </a:cubicBezTo>
                    <a:cubicBezTo>
                      <a:pt x="95" y="220"/>
                      <a:pt x="118" y="265"/>
                      <a:pt x="150" y="305"/>
                    </a:cubicBezTo>
                    <a:cubicBezTo>
                      <a:pt x="151" y="305"/>
                      <a:pt x="151" y="306"/>
                      <a:pt x="151" y="307"/>
                    </a:cubicBezTo>
                    <a:cubicBezTo>
                      <a:pt x="151" y="309"/>
                      <a:pt x="150" y="310"/>
                      <a:pt x="149" y="310"/>
                    </a:cubicBezTo>
                    <a:cubicBezTo>
                      <a:pt x="148" y="310"/>
                      <a:pt x="147" y="309"/>
                      <a:pt x="147" y="309"/>
                    </a:cubicBezTo>
                    <a:lnTo>
                      <a:pt x="11" y="177"/>
                    </a:lnTo>
                    <a:cubicBezTo>
                      <a:pt x="4" y="171"/>
                      <a:pt x="0" y="165"/>
                      <a:pt x="0" y="155"/>
                    </a:cubicBezTo>
                    <a:cubicBezTo>
                      <a:pt x="0" y="145"/>
                      <a:pt x="4" y="138"/>
                      <a:pt x="11" y="133"/>
                    </a:cubicBezTo>
                    <a:lnTo>
                      <a:pt x="147" y="1"/>
                    </a:lnTo>
                    <a:close/>
                  </a:path>
                </a:pathLst>
              </a:custGeom>
              <a:solidFill>
                <a:srgbClr val="FFDB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55" name="Google Shape;355;p45"/>
              <p:cNvSpPr/>
              <p:nvPr/>
            </p:nvSpPr>
            <p:spPr>
              <a:xfrm>
                <a:off x="5240338" y="5500688"/>
                <a:ext cx="303213" cy="322263"/>
              </a:xfrm>
              <a:custGeom>
                <a:rect b="b" l="l" r="r" t="t"/>
                <a:pathLst>
                  <a:path extrusionOk="0" h="330" w="319">
                    <a:moveTo>
                      <a:pt x="74" y="0"/>
                    </a:moveTo>
                    <a:lnTo>
                      <a:pt x="74" y="0"/>
                    </a:lnTo>
                    <a:cubicBezTo>
                      <a:pt x="21" y="0"/>
                      <a:pt x="0" y="76"/>
                      <a:pt x="0" y="165"/>
                    </a:cubicBezTo>
                    <a:cubicBezTo>
                      <a:pt x="0" y="255"/>
                      <a:pt x="21" y="330"/>
                      <a:pt x="74" y="330"/>
                    </a:cubicBezTo>
                    <a:cubicBezTo>
                      <a:pt x="106" y="330"/>
                      <a:pt x="133" y="311"/>
                      <a:pt x="133" y="296"/>
                    </a:cubicBezTo>
                    <a:cubicBezTo>
                      <a:pt x="133" y="292"/>
                      <a:pt x="132" y="289"/>
                      <a:pt x="129" y="286"/>
                    </a:cubicBezTo>
                    <a:cubicBezTo>
                      <a:pt x="114" y="272"/>
                      <a:pt x="108" y="257"/>
                      <a:pt x="108" y="244"/>
                    </a:cubicBezTo>
                    <a:cubicBezTo>
                      <a:pt x="108" y="220"/>
                      <a:pt x="129" y="201"/>
                      <a:pt x="149" y="201"/>
                    </a:cubicBezTo>
                    <a:cubicBezTo>
                      <a:pt x="176" y="201"/>
                      <a:pt x="192" y="222"/>
                      <a:pt x="192" y="250"/>
                    </a:cubicBezTo>
                    <a:cubicBezTo>
                      <a:pt x="192" y="276"/>
                      <a:pt x="181" y="298"/>
                      <a:pt x="169" y="315"/>
                    </a:cubicBezTo>
                    <a:cubicBezTo>
                      <a:pt x="168" y="316"/>
                      <a:pt x="168" y="317"/>
                      <a:pt x="168" y="317"/>
                    </a:cubicBezTo>
                    <a:cubicBezTo>
                      <a:pt x="168" y="319"/>
                      <a:pt x="169" y="320"/>
                      <a:pt x="170" y="320"/>
                    </a:cubicBezTo>
                    <a:cubicBezTo>
                      <a:pt x="171" y="320"/>
                      <a:pt x="172" y="320"/>
                      <a:pt x="173" y="319"/>
                    </a:cubicBezTo>
                    <a:lnTo>
                      <a:pt x="308" y="187"/>
                    </a:lnTo>
                    <a:cubicBezTo>
                      <a:pt x="315" y="181"/>
                      <a:pt x="319" y="175"/>
                      <a:pt x="319" y="165"/>
                    </a:cubicBezTo>
                    <a:cubicBezTo>
                      <a:pt x="319" y="155"/>
                      <a:pt x="315" y="149"/>
                      <a:pt x="308" y="143"/>
                    </a:cubicBezTo>
                    <a:lnTo>
                      <a:pt x="173" y="11"/>
                    </a:lnTo>
                    <a:cubicBezTo>
                      <a:pt x="172" y="10"/>
                      <a:pt x="171" y="10"/>
                      <a:pt x="170" y="10"/>
                    </a:cubicBezTo>
                    <a:cubicBezTo>
                      <a:pt x="169" y="10"/>
                      <a:pt x="168" y="11"/>
                      <a:pt x="168" y="13"/>
                    </a:cubicBezTo>
                    <a:cubicBezTo>
                      <a:pt x="168" y="13"/>
                      <a:pt x="168" y="14"/>
                      <a:pt x="169" y="15"/>
                    </a:cubicBezTo>
                    <a:cubicBezTo>
                      <a:pt x="181" y="32"/>
                      <a:pt x="192" y="54"/>
                      <a:pt x="192" y="80"/>
                    </a:cubicBezTo>
                    <a:cubicBezTo>
                      <a:pt x="192" y="108"/>
                      <a:pt x="176" y="129"/>
                      <a:pt x="149" y="129"/>
                    </a:cubicBezTo>
                    <a:cubicBezTo>
                      <a:pt x="129" y="129"/>
                      <a:pt x="108" y="110"/>
                      <a:pt x="108" y="86"/>
                    </a:cubicBezTo>
                    <a:cubicBezTo>
                      <a:pt x="108" y="73"/>
                      <a:pt x="114" y="58"/>
                      <a:pt x="129" y="44"/>
                    </a:cubicBezTo>
                    <a:cubicBezTo>
                      <a:pt x="132" y="41"/>
                      <a:pt x="133" y="38"/>
                      <a:pt x="133" y="34"/>
                    </a:cubicBezTo>
                    <a:cubicBezTo>
                      <a:pt x="133" y="19"/>
                      <a:pt x="106" y="0"/>
                      <a:pt x="74" y="0"/>
                    </a:cubicBezTo>
                    <a:close/>
                  </a:path>
                </a:pathLst>
              </a:custGeom>
              <a:solidFill>
                <a:srgbClr val="FFDB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56" name="Google Shape;356;p45"/>
              <p:cNvSpPr/>
              <p:nvPr/>
            </p:nvSpPr>
            <p:spPr>
              <a:xfrm>
                <a:off x="4352925" y="5510213"/>
                <a:ext cx="144463" cy="301625"/>
              </a:xfrm>
              <a:custGeom>
                <a:rect b="b" l="l" r="r" t="t"/>
                <a:pathLst>
                  <a:path extrusionOk="0" h="310" w="152">
                    <a:moveTo>
                      <a:pt x="147" y="1"/>
                    </a:moveTo>
                    <a:lnTo>
                      <a:pt x="147" y="1"/>
                    </a:lnTo>
                    <a:cubicBezTo>
                      <a:pt x="148" y="0"/>
                      <a:pt x="149" y="0"/>
                      <a:pt x="150" y="0"/>
                    </a:cubicBezTo>
                    <a:cubicBezTo>
                      <a:pt x="151" y="0"/>
                      <a:pt x="152" y="1"/>
                      <a:pt x="152" y="2"/>
                    </a:cubicBezTo>
                    <a:cubicBezTo>
                      <a:pt x="152" y="3"/>
                      <a:pt x="152" y="4"/>
                      <a:pt x="151" y="5"/>
                    </a:cubicBezTo>
                    <a:cubicBezTo>
                      <a:pt x="119" y="44"/>
                      <a:pt x="95" y="91"/>
                      <a:pt x="95" y="155"/>
                    </a:cubicBezTo>
                    <a:cubicBezTo>
                      <a:pt x="95" y="220"/>
                      <a:pt x="119" y="266"/>
                      <a:pt x="151" y="305"/>
                    </a:cubicBezTo>
                    <a:cubicBezTo>
                      <a:pt x="152" y="306"/>
                      <a:pt x="152" y="307"/>
                      <a:pt x="152" y="308"/>
                    </a:cubicBezTo>
                    <a:cubicBezTo>
                      <a:pt x="152" y="309"/>
                      <a:pt x="151" y="310"/>
                      <a:pt x="150" y="310"/>
                    </a:cubicBezTo>
                    <a:cubicBezTo>
                      <a:pt x="149" y="310"/>
                      <a:pt x="148" y="310"/>
                      <a:pt x="147" y="309"/>
                    </a:cubicBezTo>
                    <a:lnTo>
                      <a:pt x="11" y="177"/>
                    </a:lnTo>
                    <a:cubicBezTo>
                      <a:pt x="4" y="171"/>
                      <a:pt x="0" y="165"/>
                      <a:pt x="0" y="155"/>
                    </a:cubicBezTo>
                    <a:cubicBezTo>
                      <a:pt x="0" y="145"/>
                      <a:pt x="4" y="138"/>
                      <a:pt x="11" y="133"/>
                    </a:cubicBezTo>
                    <a:lnTo>
                      <a:pt x="147" y="1"/>
                    </a:lnTo>
                    <a:close/>
                  </a:path>
                </a:pathLst>
              </a:custGeom>
              <a:solidFill>
                <a:srgbClr val="C8D2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57" name="Google Shape;357;p45"/>
              <p:cNvSpPr/>
              <p:nvPr/>
            </p:nvSpPr>
            <p:spPr>
              <a:xfrm>
                <a:off x="4522788" y="5500688"/>
                <a:ext cx="306388" cy="322263"/>
              </a:xfrm>
              <a:custGeom>
                <a:rect b="b" l="l" r="r" t="t"/>
                <a:pathLst>
                  <a:path extrusionOk="0" h="330" w="321">
                    <a:moveTo>
                      <a:pt x="74" y="0"/>
                    </a:moveTo>
                    <a:lnTo>
                      <a:pt x="74" y="0"/>
                    </a:lnTo>
                    <a:cubicBezTo>
                      <a:pt x="21" y="0"/>
                      <a:pt x="0" y="75"/>
                      <a:pt x="0" y="165"/>
                    </a:cubicBezTo>
                    <a:cubicBezTo>
                      <a:pt x="0" y="256"/>
                      <a:pt x="21" y="330"/>
                      <a:pt x="74" y="330"/>
                    </a:cubicBezTo>
                    <a:cubicBezTo>
                      <a:pt x="106" y="330"/>
                      <a:pt x="134" y="312"/>
                      <a:pt x="134" y="296"/>
                    </a:cubicBezTo>
                    <a:cubicBezTo>
                      <a:pt x="134" y="293"/>
                      <a:pt x="132" y="290"/>
                      <a:pt x="129" y="287"/>
                    </a:cubicBezTo>
                    <a:cubicBezTo>
                      <a:pt x="114" y="272"/>
                      <a:pt x="108" y="257"/>
                      <a:pt x="108" y="244"/>
                    </a:cubicBezTo>
                    <a:cubicBezTo>
                      <a:pt x="108" y="220"/>
                      <a:pt x="130" y="201"/>
                      <a:pt x="149" y="201"/>
                    </a:cubicBezTo>
                    <a:cubicBezTo>
                      <a:pt x="177" y="201"/>
                      <a:pt x="193" y="223"/>
                      <a:pt x="193" y="250"/>
                    </a:cubicBezTo>
                    <a:cubicBezTo>
                      <a:pt x="193" y="276"/>
                      <a:pt x="181" y="298"/>
                      <a:pt x="169" y="316"/>
                    </a:cubicBezTo>
                    <a:cubicBezTo>
                      <a:pt x="169" y="316"/>
                      <a:pt x="169" y="317"/>
                      <a:pt x="169" y="318"/>
                    </a:cubicBezTo>
                    <a:cubicBezTo>
                      <a:pt x="169" y="319"/>
                      <a:pt x="169" y="320"/>
                      <a:pt x="171" y="320"/>
                    </a:cubicBezTo>
                    <a:cubicBezTo>
                      <a:pt x="171" y="320"/>
                      <a:pt x="172" y="320"/>
                      <a:pt x="173" y="319"/>
                    </a:cubicBezTo>
                    <a:lnTo>
                      <a:pt x="310" y="187"/>
                    </a:lnTo>
                    <a:cubicBezTo>
                      <a:pt x="316" y="181"/>
                      <a:pt x="321" y="175"/>
                      <a:pt x="321" y="165"/>
                    </a:cubicBezTo>
                    <a:cubicBezTo>
                      <a:pt x="321" y="155"/>
                      <a:pt x="316" y="148"/>
                      <a:pt x="310" y="143"/>
                    </a:cubicBezTo>
                    <a:lnTo>
                      <a:pt x="173" y="11"/>
                    </a:lnTo>
                    <a:cubicBezTo>
                      <a:pt x="172" y="10"/>
                      <a:pt x="171" y="9"/>
                      <a:pt x="171" y="9"/>
                    </a:cubicBezTo>
                    <a:cubicBezTo>
                      <a:pt x="169" y="9"/>
                      <a:pt x="169" y="11"/>
                      <a:pt x="169" y="12"/>
                    </a:cubicBezTo>
                    <a:cubicBezTo>
                      <a:pt x="169" y="13"/>
                      <a:pt x="169" y="13"/>
                      <a:pt x="169" y="14"/>
                    </a:cubicBezTo>
                    <a:cubicBezTo>
                      <a:pt x="181" y="32"/>
                      <a:pt x="193" y="53"/>
                      <a:pt x="193" y="80"/>
                    </a:cubicBezTo>
                    <a:cubicBezTo>
                      <a:pt x="193" y="107"/>
                      <a:pt x="177" y="129"/>
                      <a:pt x="149" y="129"/>
                    </a:cubicBezTo>
                    <a:cubicBezTo>
                      <a:pt x="130" y="129"/>
                      <a:pt x="108" y="110"/>
                      <a:pt x="108" y="85"/>
                    </a:cubicBezTo>
                    <a:cubicBezTo>
                      <a:pt x="108" y="73"/>
                      <a:pt x="114" y="58"/>
                      <a:pt x="129" y="43"/>
                    </a:cubicBezTo>
                    <a:cubicBezTo>
                      <a:pt x="132" y="40"/>
                      <a:pt x="134" y="37"/>
                      <a:pt x="134" y="34"/>
                    </a:cubicBezTo>
                    <a:cubicBezTo>
                      <a:pt x="134" y="18"/>
                      <a:pt x="106" y="0"/>
                      <a:pt x="74" y="0"/>
                    </a:cubicBezTo>
                    <a:close/>
                  </a:path>
                </a:pathLst>
              </a:custGeom>
              <a:solidFill>
                <a:srgbClr val="C8D2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58" name="Google Shape;358;p45"/>
              <p:cNvSpPr/>
              <p:nvPr/>
            </p:nvSpPr>
            <p:spPr>
              <a:xfrm>
                <a:off x="6489700" y="5510213"/>
                <a:ext cx="144463" cy="303213"/>
              </a:xfrm>
              <a:custGeom>
                <a:rect b="b" l="l" r="r" t="t"/>
                <a:pathLst>
                  <a:path extrusionOk="0" h="310" w="152">
                    <a:moveTo>
                      <a:pt x="147" y="1"/>
                    </a:moveTo>
                    <a:lnTo>
                      <a:pt x="147" y="1"/>
                    </a:lnTo>
                    <a:cubicBezTo>
                      <a:pt x="148" y="0"/>
                      <a:pt x="149" y="0"/>
                      <a:pt x="150" y="0"/>
                    </a:cubicBezTo>
                    <a:cubicBezTo>
                      <a:pt x="151" y="0"/>
                      <a:pt x="152" y="1"/>
                      <a:pt x="152" y="2"/>
                    </a:cubicBezTo>
                    <a:cubicBezTo>
                      <a:pt x="152" y="3"/>
                      <a:pt x="151" y="4"/>
                      <a:pt x="150" y="5"/>
                    </a:cubicBezTo>
                    <a:cubicBezTo>
                      <a:pt x="119" y="45"/>
                      <a:pt x="95" y="91"/>
                      <a:pt x="95" y="155"/>
                    </a:cubicBezTo>
                    <a:cubicBezTo>
                      <a:pt x="95" y="219"/>
                      <a:pt x="119" y="265"/>
                      <a:pt x="150" y="304"/>
                    </a:cubicBezTo>
                    <a:cubicBezTo>
                      <a:pt x="151" y="305"/>
                      <a:pt x="152" y="306"/>
                      <a:pt x="152" y="307"/>
                    </a:cubicBezTo>
                    <a:cubicBezTo>
                      <a:pt x="152" y="308"/>
                      <a:pt x="151" y="310"/>
                      <a:pt x="150" y="310"/>
                    </a:cubicBezTo>
                    <a:cubicBezTo>
                      <a:pt x="149" y="310"/>
                      <a:pt x="148" y="309"/>
                      <a:pt x="147" y="308"/>
                    </a:cubicBezTo>
                    <a:lnTo>
                      <a:pt x="11" y="177"/>
                    </a:lnTo>
                    <a:cubicBezTo>
                      <a:pt x="4" y="171"/>
                      <a:pt x="0" y="164"/>
                      <a:pt x="0" y="155"/>
                    </a:cubicBezTo>
                    <a:cubicBezTo>
                      <a:pt x="0" y="145"/>
                      <a:pt x="4" y="138"/>
                      <a:pt x="11" y="133"/>
                    </a:cubicBezTo>
                    <a:lnTo>
                      <a:pt x="147" y="1"/>
                    </a:lnTo>
                    <a:close/>
                  </a:path>
                </a:pathLst>
              </a:custGeom>
              <a:solidFill>
                <a:srgbClr val="B8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59" name="Google Shape;359;p45"/>
              <p:cNvSpPr/>
              <p:nvPr/>
            </p:nvSpPr>
            <p:spPr>
              <a:xfrm>
                <a:off x="6659563" y="5500688"/>
                <a:ext cx="303213" cy="322263"/>
              </a:xfrm>
              <a:custGeom>
                <a:rect b="b" l="l" r="r" t="t"/>
                <a:pathLst>
                  <a:path extrusionOk="0" h="329" w="319">
                    <a:moveTo>
                      <a:pt x="73" y="0"/>
                    </a:moveTo>
                    <a:lnTo>
                      <a:pt x="73" y="0"/>
                    </a:lnTo>
                    <a:cubicBezTo>
                      <a:pt x="20" y="0"/>
                      <a:pt x="0" y="75"/>
                      <a:pt x="0" y="165"/>
                    </a:cubicBezTo>
                    <a:cubicBezTo>
                      <a:pt x="0" y="255"/>
                      <a:pt x="20" y="329"/>
                      <a:pt x="73" y="329"/>
                    </a:cubicBezTo>
                    <a:cubicBezTo>
                      <a:pt x="105" y="329"/>
                      <a:pt x="133" y="311"/>
                      <a:pt x="133" y="295"/>
                    </a:cubicBezTo>
                    <a:cubicBezTo>
                      <a:pt x="133" y="292"/>
                      <a:pt x="131" y="289"/>
                      <a:pt x="129" y="286"/>
                    </a:cubicBezTo>
                    <a:cubicBezTo>
                      <a:pt x="113" y="271"/>
                      <a:pt x="108" y="257"/>
                      <a:pt x="108" y="244"/>
                    </a:cubicBezTo>
                    <a:cubicBezTo>
                      <a:pt x="107" y="219"/>
                      <a:pt x="129" y="201"/>
                      <a:pt x="148" y="201"/>
                    </a:cubicBezTo>
                    <a:cubicBezTo>
                      <a:pt x="175" y="201"/>
                      <a:pt x="191" y="222"/>
                      <a:pt x="191" y="250"/>
                    </a:cubicBezTo>
                    <a:cubicBezTo>
                      <a:pt x="191" y="276"/>
                      <a:pt x="180" y="298"/>
                      <a:pt x="168" y="315"/>
                    </a:cubicBezTo>
                    <a:cubicBezTo>
                      <a:pt x="168" y="316"/>
                      <a:pt x="168" y="316"/>
                      <a:pt x="168" y="317"/>
                    </a:cubicBezTo>
                    <a:cubicBezTo>
                      <a:pt x="168" y="319"/>
                      <a:pt x="168" y="320"/>
                      <a:pt x="170" y="320"/>
                    </a:cubicBezTo>
                    <a:cubicBezTo>
                      <a:pt x="170" y="320"/>
                      <a:pt x="171" y="319"/>
                      <a:pt x="172" y="318"/>
                    </a:cubicBezTo>
                    <a:lnTo>
                      <a:pt x="308" y="187"/>
                    </a:lnTo>
                    <a:cubicBezTo>
                      <a:pt x="315" y="181"/>
                      <a:pt x="319" y="174"/>
                      <a:pt x="319" y="165"/>
                    </a:cubicBezTo>
                    <a:cubicBezTo>
                      <a:pt x="319" y="155"/>
                      <a:pt x="315" y="148"/>
                      <a:pt x="308" y="143"/>
                    </a:cubicBezTo>
                    <a:lnTo>
                      <a:pt x="172" y="11"/>
                    </a:lnTo>
                    <a:cubicBezTo>
                      <a:pt x="171" y="10"/>
                      <a:pt x="170" y="10"/>
                      <a:pt x="170" y="10"/>
                    </a:cubicBezTo>
                    <a:cubicBezTo>
                      <a:pt x="168" y="10"/>
                      <a:pt x="168" y="11"/>
                      <a:pt x="168" y="12"/>
                    </a:cubicBezTo>
                    <a:cubicBezTo>
                      <a:pt x="168" y="13"/>
                      <a:pt x="168" y="14"/>
                      <a:pt x="168" y="15"/>
                    </a:cubicBezTo>
                    <a:cubicBezTo>
                      <a:pt x="180" y="32"/>
                      <a:pt x="191" y="54"/>
                      <a:pt x="191" y="80"/>
                    </a:cubicBezTo>
                    <a:cubicBezTo>
                      <a:pt x="191" y="107"/>
                      <a:pt x="175" y="128"/>
                      <a:pt x="148" y="128"/>
                    </a:cubicBezTo>
                    <a:cubicBezTo>
                      <a:pt x="129" y="128"/>
                      <a:pt x="107" y="110"/>
                      <a:pt x="108" y="86"/>
                    </a:cubicBezTo>
                    <a:cubicBezTo>
                      <a:pt x="108" y="73"/>
                      <a:pt x="113" y="58"/>
                      <a:pt x="129" y="43"/>
                    </a:cubicBezTo>
                    <a:cubicBezTo>
                      <a:pt x="131" y="41"/>
                      <a:pt x="133" y="37"/>
                      <a:pt x="133" y="34"/>
                    </a:cubicBezTo>
                    <a:cubicBezTo>
                      <a:pt x="133" y="19"/>
                      <a:pt x="105" y="0"/>
                      <a:pt x="73" y="0"/>
                    </a:cubicBezTo>
                    <a:close/>
                  </a:path>
                </a:pathLst>
              </a:custGeom>
              <a:solidFill>
                <a:srgbClr val="C95D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60" name="Google Shape;360;p45"/>
              <p:cNvSpPr/>
              <p:nvPr/>
            </p:nvSpPr>
            <p:spPr>
              <a:xfrm>
                <a:off x="7183438" y="5510213"/>
                <a:ext cx="142875" cy="301625"/>
              </a:xfrm>
              <a:custGeom>
                <a:rect b="b" l="l" r="r" t="t"/>
                <a:pathLst>
                  <a:path extrusionOk="0" h="310" w="151">
                    <a:moveTo>
                      <a:pt x="147" y="2"/>
                    </a:moveTo>
                    <a:lnTo>
                      <a:pt x="147" y="2"/>
                    </a:lnTo>
                    <a:cubicBezTo>
                      <a:pt x="148" y="1"/>
                      <a:pt x="148" y="0"/>
                      <a:pt x="149" y="0"/>
                    </a:cubicBezTo>
                    <a:cubicBezTo>
                      <a:pt x="150" y="0"/>
                      <a:pt x="151" y="1"/>
                      <a:pt x="151" y="3"/>
                    </a:cubicBezTo>
                    <a:cubicBezTo>
                      <a:pt x="151" y="4"/>
                      <a:pt x="151" y="5"/>
                      <a:pt x="150" y="5"/>
                    </a:cubicBezTo>
                    <a:cubicBezTo>
                      <a:pt x="118" y="45"/>
                      <a:pt x="95" y="91"/>
                      <a:pt x="95" y="155"/>
                    </a:cubicBezTo>
                    <a:cubicBezTo>
                      <a:pt x="95" y="220"/>
                      <a:pt x="118" y="265"/>
                      <a:pt x="150" y="305"/>
                    </a:cubicBezTo>
                    <a:cubicBezTo>
                      <a:pt x="151" y="305"/>
                      <a:pt x="151" y="306"/>
                      <a:pt x="151" y="307"/>
                    </a:cubicBezTo>
                    <a:cubicBezTo>
                      <a:pt x="151" y="309"/>
                      <a:pt x="150" y="310"/>
                      <a:pt x="149" y="310"/>
                    </a:cubicBezTo>
                    <a:cubicBezTo>
                      <a:pt x="148" y="310"/>
                      <a:pt x="148" y="309"/>
                      <a:pt x="147" y="308"/>
                    </a:cubicBezTo>
                    <a:lnTo>
                      <a:pt x="11" y="177"/>
                    </a:lnTo>
                    <a:cubicBezTo>
                      <a:pt x="4" y="171"/>
                      <a:pt x="0" y="165"/>
                      <a:pt x="0" y="155"/>
                    </a:cubicBezTo>
                    <a:cubicBezTo>
                      <a:pt x="0" y="145"/>
                      <a:pt x="4" y="139"/>
                      <a:pt x="11" y="133"/>
                    </a:cubicBezTo>
                    <a:lnTo>
                      <a:pt x="147" y="2"/>
                    </a:lnTo>
                    <a:close/>
                  </a:path>
                </a:pathLst>
              </a:custGeom>
              <a:solidFill>
                <a:srgbClr val="EB81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61" name="Google Shape;361;p45"/>
              <p:cNvSpPr/>
              <p:nvPr/>
            </p:nvSpPr>
            <p:spPr>
              <a:xfrm>
                <a:off x="7351713" y="5500688"/>
                <a:ext cx="304800" cy="322263"/>
              </a:xfrm>
              <a:custGeom>
                <a:rect b="b" l="l" r="r" t="t"/>
                <a:pathLst>
                  <a:path extrusionOk="0" h="330" w="319">
                    <a:moveTo>
                      <a:pt x="74" y="0"/>
                    </a:moveTo>
                    <a:lnTo>
                      <a:pt x="74" y="0"/>
                    </a:lnTo>
                    <a:cubicBezTo>
                      <a:pt x="21" y="0"/>
                      <a:pt x="0" y="76"/>
                      <a:pt x="0" y="165"/>
                    </a:cubicBezTo>
                    <a:cubicBezTo>
                      <a:pt x="0" y="255"/>
                      <a:pt x="21" y="330"/>
                      <a:pt x="74" y="330"/>
                    </a:cubicBezTo>
                    <a:cubicBezTo>
                      <a:pt x="106" y="330"/>
                      <a:pt x="133" y="311"/>
                      <a:pt x="133" y="296"/>
                    </a:cubicBezTo>
                    <a:cubicBezTo>
                      <a:pt x="133" y="292"/>
                      <a:pt x="132" y="289"/>
                      <a:pt x="129" y="286"/>
                    </a:cubicBezTo>
                    <a:cubicBezTo>
                      <a:pt x="114" y="272"/>
                      <a:pt x="108" y="257"/>
                      <a:pt x="108" y="244"/>
                    </a:cubicBezTo>
                    <a:cubicBezTo>
                      <a:pt x="108" y="219"/>
                      <a:pt x="129" y="201"/>
                      <a:pt x="149" y="201"/>
                    </a:cubicBezTo>
                    <a:cubicBezTo>
                      <a:pt x="176" y="201"/>
                      <a:pt x="192" y="222"/>
                      <a:pt x="192" y="250"/>
                    </a:cubicBezTo>
                    <a:cubicBezTo>
                      <a:pt x="192" y="276"/>
                      <a:pt x="181" y="298"/>
                      <a:pt x="169" y="315"/>
                    </a:cubicBezTo>
                    <a:cubicBezTo>
                      <a:pt x="168" y="316"/>
                      <a:pt x="168" y="317"/>
                      <a:pt x="168" y="317"/>
                    </a:cubicBezTo>
                    <a:cubicBezTo>
                      <a:pt x="168" y="319"/>
                      <a:pt x="169" y="320"/>
                      <a:pt x="170" y="320"/>
                    </a:cubicBezTo>
                    <a:cubicBezTo>
                      <a:pt x="171" y="320"/>
                      <a:pt x="172" y="319"/>
                      <a:pt x="172" y="318"/>
                    </a:cubicBezTo>
                    <a:lnTo>
                      <a:pt x="308" y="187"/>
                    </a:lnTo>
                    <a:cubicBezTo>
                      <a:pt x="315" y="181"/>
                      <a:pt x="319" y="175"/>
                      <a:pt x="319" y="165"/>
                    </a:cubicBezTo>
                    <a:cubicBezTo>
                      <a:pt x="319" y="155"/>
                      <a:pt x="315" y="149"/>
                      <a:pt x="308" y="143"/>
                    </a:cubicBezTo>
                    <a:lnTo>
                      <a:pt x="172" y="12"/>
                    </a:lnTo>
                    <a:cubicBezTo>
                      <a:pt x="172" y="11"/>
                      <a:pt x="171" y="10"/>
                      <a:pt x="170" y="10"/>
                    </a:cubicBezTo>
                    <a:cubicBezTo>
                      <a:pt x="169" y="10"/>
                      <a:pt x="168" y="11"/>
                      <a:pt x="168" y="13"/>
                    </a:cubicBezTo>
                    <a:cubicBezTo>
                      <a:pt x="168" y="13"/>
                      <a:pt x="168" y="14"/>
                      <a:pt x="169" y="15"/>
                    </a:cubicBezTo>
                    <a:cubicBezTo>
                      <a:pt x="181" y="32"/>
                      <a:pt x="192" y="54"/>
                      <a:pt x="192" y="80"/>
                    </a:cubicBezTo>
                    <a:cubicBezTo>
                      <a:pt x="192" y="108"/>
                      <a:pt x="176" y="129"/>
                      <a:pt x="149" y="129"/>
                    </a:cubicBezTo>
                    <a:cubicBezTo>
                      <a:pt x="129" y="129"/>
                      <a:pt x="108" y="111"/>
                      <a:pt x="108" y="86"/>
                    </a:cubicBezTo>
                    <a:cubicBezTo>
                      <a:pt x="108" y="73"/>
                      <a:pt x="114" y="58"/>
                      <a:pt x="129" y="44"/>
                    </a:cubicBezTo>
                    <a:cubicBezTo>
                      <a:pt x="132" y="41"/>
                      <a:pt x="133" y="38"/>
                      <a:pt x="133" y="34"/>
                    </a:cubicBezTo>
                    <a:cubicBezTo>
                      <a:pt x="133" y="19"/>
                      <a:pt x="106" y="0"/>
                      <a:pt x="74" y="0"/>
                    </a:cubicBezTo>
                    <a:close/>
                  </a:path>
                </a:pathLst>
              </a:custGeom>
              <a:solidFill>
                <a:srgbClr val="C2001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62" name="Google Shape;362;p45"/>
              <p:cNvSpPr/>
              <p:nvPr/>
            </p:nvSpPr>
            <p:spPr>
              <a:xfrm>
                <a:off x="3657600" y="5510213"/>
                <a:ext cx="144463" cy="304800"/>
              </a:xfrm>
              <a:custGeom>
                <a:rect b="b" l="l" r="r" t="t"/>
                <a:pathLst>
                  <a:path extrusionOk="0" h="311" w="152">
                    <a:moveTo>
                      <a:pt x="147" y="1"/>
                    </a:moveTo>
                    <a:lnTo>
                      <a:pt x="147" y="1"/>
                    </a:lnTo>
                    <a:cubicBezTo>
                      <a:pt x="148" y="0"/>
                      <a:pt x="149" y="0"/>
                      <a:pt x="149" y="0"/>
                    </a:cubicBezTo>
                    <a:cubicBezTo>
                      <a:pt x="151" y="0"/>
                      <a:pt x="152" y="1"/>
                      <a:pt x="152" y="2"/>
                    </a:cubicBezTo>
                    <a:cubicBezTo>
                      <a:pt x="152" y="3"/>
                      <a:pt x="151" y="4"/>
                      <a:pt x="150" y="5"/>
                    </a:cubicBezTo>
                    <a:cubicBezTo>
                      <a:pt x="118" y="45"/>
                      <a:pt x="95" y="91"/>
                      <a:pt x="95" y="156"/>
                    </a:cubicBezTo>
                    <a:cubicBezTo>
                      <a:pt x="95" y="220"/>
                      <a:pt x="118" y="266"/>
                      <a:pt x="150" y="305"/>
                    </a:cubicBezTo>
                    <a:cubicBezTo>
                      <a:pt x="151" y="306"/>
                      <a:pt x="152" y="307"/>
                      <a:pt x="152" y="308"/>
                    </a:cubicBezTo>
                    <a:cubicBezTo>
                      <a:pt x="152" y="309"/>
                      <a:pt x="151" y="311"/>
                      <a:pt x="149" y="311"/>
                    </a:cubicBezTo>
                    <a:cubicBezTo>
                      <a:pt x="149" y="311"/>
                      <a:pt x="148" y="310"/>
                      <a:pt x="147" y="309"/>
                    </a:cubicBezTo>
                    <a:lnTo>
                      <a:pt x="11" y="177"/>
                    </a:lnTo>
                    <a:cubicBezTo>
                      <a:pt x="4" y="172"/>
                      <a:pt x="0" y="165"/>
                      <a:pt x="0" y="155"/>
                    </a:cubicBezTo>
                    <a:cubicBezTo>
                      <a:pt x="0" y="145"/>
                      <a:pt x="4" y="139"/>
                      <a:pt x="11" y="133"/>
                    </a:cubicBezTo>
                    <a:lnTo>
                      <a:pt x="147" y="1"/>
                    </a:lnTo>
                    <a:close/>
                  </a:path>
                </a:pathLst>
              </a:custGeom>
              <a:solidFill>
                <a:srgbClr val="678C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63" name="Google Shape;363;p45"/>
              <p:cNvSpPr/>
              <p:nvPr/>
            </p:nvSpPr>
            <p:spPr>
              <a:xfrm>
                <a:off x="3827463" y="5500688"/>
                <a:ext cx="304800" cy="322263"/>
              </a:xfrm>
              <a:custGeom>
                <a:rect b="b" l="l" r="r" t="t"/>
                <a:pathLst>
                  <a:path extrusionOk="0" h="330" w="320">
                    <a:moveTo>
                      <a:pt x="74" y="0"/>
                    </a:moveTo>
                    <a:lnTo>
                      <a:pt x="74" y="0"/>
                    </a:lnTo>
                    <a:cubicBezTo>
                      <a:pt x="20" y="0"/>
                      <a:pt x="0" y="75"/>
                      <a:pt x="0" y="166"/>
                    </a:cubicBezTo>
                    <a:cubicBezTo>
                      <a:pt x="0" y="256"/>
                      <a:pt x="20" y="330"/>
                      <a:pt x="74" y="330"/>
                    </a:cubicBezTo>
                    <a:cubicBezTo>
                      <a:pt x="106" y="330"/>
                      <a:pt x="133" y="312"/>
                      <a:pt x="133" y="296"/>
                    </a:cubicBezTo>
                    <a:cubicBezTo>
                      <a:pt x="133" y="293"/>
                      <a:pt x="132" y="290"/>
                      <a:pt x="129" y="287"/>
                    </a:cubicBezTo>
                    <a:cubicBezTo>
                      <a:pt x="114" y="272"/>
                      <a:pt x="108" y="258"/>
                      <a:pt x="108" y="245"/>
                    </a:cubicBezTo>
                    <a:cubicBezTo>
                      <a:pt x="108" y="220"/>
                      <a:pt x="129" y="201"/>
                      <a:pt x="149" y="201"/>
                    </a:cubicBezTo>
                    <a:cubicBezTo>
                      <a:pt x="176" y="201"/>
                      <a:pt x="192" y="223"/>
                      <a:pt x="192" y="250"/>
                    </a:cubicBezTo>
                    <a:cubicBezTo>
                      <a:pt x="192" y="277"/>
                      <a:pt x="181" y="298"/>
                      <a:pt x="169" y="316"/>
                    </a:cubicBezTo>
                    <a:cubicBezTo>
                      <a:pt x="169" y="317"/>
                      <a:pt x="168" y="317"/>
                      <a:pt x="168" y="318"/>
                    </a:cubicBezTo>
                    <a:cubicBezTo>
                      <a:pt x="168" y="319"/>
                      <a:pt x="169" y="321"/>
                      <a:pt x="170" y="321"/>
                    </a:cubicBezTo>
                    <a:cubicBezTo>
                      <a:pt x="171" y="321"/>
                      <a:pt x="172" y="320"/>
                      <a:pt x="173" y="319"/>
                    </a:cubicBezTo>
                    <a:lnTo>
                      <a:pt x="309" y="187"/>
                    </a:lnTo>
                    <a:cubicBezTo>
                      <a:pt x="316" y="182"/>
                      <a:pt x="320" y="175"/>
                      <a:pt x="320" y="165"/>
                    </a:cubicBezTo>
                    <a:cubicBezTo>
                      <a:pt x="320" y="155"/>
                      <a:pt x="316" y="149"/>
                      <a:pt x="309" y="143"/>
                    </a:cubicBezTo>
                    <a:lnTo>
                      <a:pt x="173" y="11"/>
                    </a:lnTo>
                    <a:cubicBezTo>
                      <a:pt x="172" y="10"/>
                      <a:pt x="171" y="10"/>
                      <a:pt x="170" y="10"/>
                    </a:cubicBezTo>
                    <a:cubicBezTo>
                      <a:pt x="169" y="10"/>
                      <a:pt x="168" y="11"/>
                      <a:pt x="168" y="12"/>
                    </a:cubicBezTo>
                    <a:cubicBezTo>
                      <a:pt x="168" y="13"/>
                      <a:pt x="169" y="14"/>
                      <a:pt x="169" y="14"/>
                    </a:cubicBezTo>
                    <a:cubicBezTo>
                      <a:pt x="181" y="32"/>
                      <a:pt x="192" y="54"/>
                      <a:pt x="192" y="80"/>
                    </a:cubicBezTo>
                    <a:cubicBezTo>
                      <a:pt x="192" y="107"/>
                      <a:pt x="176" y="129"/>
                      <a:pt x="149" y="129"/>
                    </a:cubicBezTo>
                    <a:cubicBezTo>
                      <a:pt x="129" y="129"/>
                      <a:pt x="108" y="110"/>
                      <a:pt x="108" y="86"/>
                    </a:cubicBezTo>
                    <a:cubicBezTo>
                      <a:pt x="108" y="73"/>
                      <a:pt x="114" y="58"/>
                      <a:pt x="129" y="43"/>
                    </a:cubicBezTo>
                    <a:cubicBezTo>
                      <a:pt x="132" y="41"/>
                      <a:pt x="133" y="37"/>
                      <a:pt x="133" y="34"/>
                    </a:cubicBezTo>
                    <a:cubicBezTo>
                      <a:pt x="133" y="19"/>
                      <a:pt x="106" y="0"/>
                      <a:pt x="74" y="0"/>
                    </a:cubicBezTo>
                    <a:close/>
                  </a:path>
                </a:pathLst>
              </a:custGeom>
              <a:solidFill>
                <a:srgbClr val="00430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64" name="Google Shape;364;p45"/>
              <p:cNvSpPr/>
              <p:nvPr/>
            </p:nvSpPr>
            <p:spPr>
              <a:xfrm>
                <a:off x="2247900" y="5510213"/>
                <a:ext cx="146050" cy="304800"/>
              </a:xfrm>
              <a:custGeom>
                <a:rect b="b" l="l" r="r" t="t"/>
                <a:pathLst>
                  <a:path extrusionOk="0" h="311" w="152">
                    <a:moveTo>
                      <a:pt x="147" y="1"/>
                    </a:moveTo>
                    <a:lnTo>
                      <a:pt x="147" y="1"/>
                    </a:lnTo>
                    <a:cubicBezTo>
                      <a:pt x="148" y="0"/>
                      <a:pt x="149" y="0"/>
                      <a:pt x="150" y="0"/>
                    </a:cubicBezTo>
                    <a:cubicBezTo>
                      <a:pt x="151" y="0"/>
                      <a:pt x="152" y="1"/>
                      <a:pt x="152" y="2"/>
                    </a:cubicBezTo>
                    <a:cubicBezTo>
                      <a:pt x="152" y="3"/>
                      <a:pt x="152" y="4"/>
                      <a:pt x="151" y="5"/>
                    </a:cubicBezTo>
                    <a:cubicBezTo>
                      <a:pt x="119" y="45"/>
                      <a:pt x="96" y="91"/>
                      <a:pt x="96" y="156"/>
                    </a:cubicBezTo>
                    <a:cubicBezTo>
                      <a:pt x="96" y="220"/>
                      <a:pt x="119" y="266"/>
                      <a:pt x="151" y="305"/>
                    </a:cubicBezTo>
                    <a:cubicBezTo>
                      <a:pt x="152" y="306"/>
                      <a:pt x="152" y="307"/>
                      <a:pt x="152" y="308"/>
                    </a:cubicBezTo>
                    <a:cubicBezTo>
                      <a:pt x="152" y="309"/>
                      <a:pt x="151" y="311"/>
                      <a:pt x="150" y="311"/>
                    </a:cubicBezTo>
                    <a:cubicBezTo>
                      <a:pt x="149" y="311"/>
                      <a:pt x="148" y="310"/>
                      <a:pt x="147" y="309"/>
                    </a:cubicBezTo>
                    <a:lnTo>
                      <a:pt x="11" y="177"/>
                    </a:lnTo>
                    <a:cubicBezTo>
                      <a:pt x="4" y="172"/>
                      <a:pt x="0" y="165"/>
                      <a:pt x="0" y="155"/>
                    </a:cubicBezTo>
                    <a:cubicBezTo>
                      <a:pt x="0" y="145"/>
                      <a:pt x="4" y="139"/>
                      <a:pt x="11" y="133"/>
                    </a:cubicBezTo>
                    <a:lnTo>
                      <a:pt x="147" y="1"/>
                    </a:lnTo>
                    <a:close/>
                  </a:path>
                </a:pathLst>
              </a:custGeom>
              <a:solidFill>
                <a:srgbClr val="C2001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65" name="Google Shape;365;p45"/>
              <p:cNvSpPr/>
              <p:nvPr/>
            </p:nvSpPr>
            <p:spPr>
              <a:xfrm>
                <a:off x="2417763" y="5500688"/>
                <a:ext cx="306388" cy="322263"/>
              </a:xfrm>
              <a:custGeom>
                <a:rect b="b" l="l" r="r" t="t"/>
                <a:pathLst>
                  <a:path extrusionOk="0" h="330" w="321">
                    <a:moveTo>
                      <a:pt x="74" y="0"/>
                    </a:moveTo>
                    <a:lnTo>
                      <a:pt x="74" y="0"/>
                    </a:lnTo>
                    <a:cubicBezTo>
                      <a:pt x="21" y="0"/>
                      <a:pt x="0" y="75"/>
                      <a:pt x="0" y="166"/>
                    </a:cubicBezTo>
                    <a:cubicBezTo>
                      <a:pt x="0" y="256"/>
                      <a:pt x="21" y="330"/>
                      <a:pt x="74" y="330"/>
                    </a:cubicBezTo>
                    <a:cubicBezTo>
                      <a:pt x="106" y="330"/>
                      <a:pt x="134" y="312"/>
                      <a:pt x="134" y="296"/>
                    </a:cubicBezTo>
                    <a:cubicBezTo>
                      <a:pt x="134" y="293"/>
                      <a:pt x="132" y="290"/>
                      <a:pt x="130" y="287"/>
                    </a:cubicBezTo>
                    <a:cubicBezTo>
                      <a:pt x="114" y="272"/>
                      <a:pt x="108" y="257"/>
                      <a:pt x="108" y="245"/>
                    </a:cubicBezTo>
                    <a:cubicBezTo>
                      <a:pt x="108" y="220"/>
                      <a:pt x="130" y="201"/>
                      <a:pt x="150" y="201"/>
                    </a:cubicBezTo>
                    <a:cubicBezTo>
                      <a:pt x="177" y="201"/>
                      <a:pt x="193" y="223"/>
                      <a:pt x="193" y="250"/>
                    </a:cubicBezTo>
                    <a:cubicBezTo>
                      <a:pt x="193" y="277"/>
                      <a:pt x="182" y="298"/>
                      <a:pt x="169" y="316"/>
                    </a:cubicBezTo>
                    <a:cubicBezTo>
                      <a:pt x="169" y="317"/>
                      <a:pt x="169" y="317"/>
                      <a:pt x="169" y="318"/>
                    </a:cubicBezTo>
                    <a:cubicBezTo>
                      <a:pt x="169" y="320"/>
                      <a:pt x="170" y="321"/>
                      <a:pt x="171" y="321"/>
                    </a:cubicBezTo>
                    <a:cubicBezTo>
                      <a:pt x="171" y="321"/>
                      <a:pt x="172" y="320"/>
                      <a:pt x="173" y="319"/>
                    </a:cubicBezTo>
                    <a:lnTo>
                      <a:pt x="310" y="187"/>
                    </a:lnTo>
                    <a:cubicBezTo>
                      <a:pt x="316" y="182"/>
                      <a:pt x="321" y="175"/>
                      <a:pt x="321" y="165"/>
                    </a:cubicBezTo>
                    <a:cubicBezTo>
                      <a:pt x="321" y="155"/>
                      <a:pt x="316" y="149"/>
                      <a:pt x="310" y="143"/>
                    </a:cubicBezTo>
                    <a:lnTo>
                      <a:pt x="173" y="11"/>
                    </a:lnTo>
                    <a:cubicBezTo>
                      <a:pt x="172" y="10"/>
                      <a:pt x="171" y="10"/>
                      <a:pt x="171" y="10"/>
                    </a:cubicBezTo>
                    <a:cubicBezTo>
                      <a:pt x="170" y="10"/>
                      <a:pt x="169" y="11"/>
                      <a:pt x="169" y="12"/>
                    </a:cubicBezTo>
                    <a:cubicBezTo>
                      <a:pt x="169" y="13"/>
                      <a:pt x="169" y="14"/>
                      <a:pt x="169" y="14"/>
                    </a:cubicBezTo>
                    <a:cubicBezTo>
                      <a:pt x="182" y="32"/>
                      <a:pt x="193" y="54"/>
                      <a:pt x="193" y="80"/>
                    </a:cubicBezTo>
                    <a:cubicBezTo>
                      <a:pt x="193" y="107"/>
                      <a:pt x="177" y="129"/>
                      <a:pt x="150" y="129"/>
                    </a:cubicBezTo>
                    <a:cubicBezTo>
                      <a:pt x="130" y="129"/>
                      <a:pt x="108" y="110"/>
                      <a:pt x="108" y="86"/>
                    </a:cubicBezTo>
                    <a:cubicBezTo>
                      <a:pt x="108" y="73"/>
                      <a:pt x="114" y="58"/>
                      <a:pt x="130" y="43"/>
                    </a:cubicBezTo>
                    <a:cubicBezTo>
                      <a:pt x="132" y="41"/>
                      <a:pt x="134" y="37"/>
                      <a:pt x="134" y="34"/>
                    </a:cubicBezTo>
                    <a:cubicBezTo>
                      <a:pt x="134" y="19"/>
                      <a:pt x="106" y="0"/>
                      <a:pt x="74" y="0"/>
                    </a:cubicBezTo>
                    <a:close/>
                  </a:path>
                </a:pathLst>
              </a:custGeom>
              <a:solidFill>
                <a:srgbClr val="254F9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pic>
          <p:nvPicPr>
            <p:cNvPr descr="barre_dos.png" id="366" name="Google Shape;366;p45"/>
            <p:cNvPicPr preferRelativeResize="0"/>
            <p:nvPr/>
          </p:nvPicPr>
          <p:blipFill rotWithShape="1">
            <a:blip r:embed="rId2">
              <a:alphaModFix/>
            </a:blip>
            <a:srcRect b="0" l="0" r="0" t="0"/>
            <a:stretch/>
          </p:blipFill>
          <p:spPr>
            <a:xfrm>
              <a:off x="2628216" y="6120000"/>
              <a:ext cx="3888000" cy="15235"/>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367" name="Shape 367"/>
        <p:cNvGrpSpPr/>
        <p:nvPr/>
      </p:nvGrpSpPr>
      <p:grpSpPr>
        <a:xfrm>
          <a:off x="0" y="0"/>
          <a:ext cx="0" cy="0"/>
          <a:chOff x="0" y="0"/>
          <a:chExt cx="0" cy="0"/>
        </a:xfrm>
      </p:grpSpPr>
      <p:sp>
        <p:nvSpPr>
          <p:cNvPr id="368" name="Google Shape;368;p46"/>
          <p:cNvSpPr txBox="1"/>
          <p:nvPr>
            <p:ph type="title"/>
          </p:nvPr>
        </p:nvSpPr>
        <p:spPr>
          <a:xfrm>
            <a:off x="629842" y="457200"/>
            <a:ext cx="2949300" cy="16002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400"/>
              <a:buFont typeface="Verdana"/>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9" name="Google Shape;369;p46"/>
          <p:cNvSpPr txBox="1"/>
          <p:nvPr>
            <p:ph idx="1" type="body"/>
          </p:nvPr>
        </p:nvSpPr>
        <p:spPr>
          <a:xfrm>
            <a:off x="3887391" y="987425"/>
            <a:ext cx="4629300" cy="48735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2400"/>
              <a:buNone/>
              <a:defRPr sz="2400"/>
            </a:lvl1pPr>
            <a:lvl2pPr indent="-401955" lvl="1" marL="914400" algn="l">
              <a:lnSpc>
                <a:spcPct val="130000"/>
              </a:lnSpc>
              <a:spcBef>
                <a:spcPts val="1400"/>
              </a:spcBef>
              <a:spcAft>
                <a:spcPts val="0"/>
              </a:spcAft>
              <a:buClr>
                <a:schemeClr val="dk1"/>
              </a:buClr>
              <a:buSzPts val="2730"/>
              <a:buChar char="&gt;"/>
              <a:defRPr sz="2100"/>
            </a:lvl2pPr>
            <a:lvl3pPr indent="-342900" lvl="2" marL="1371600" algn="l">
              <a:lnSpc>
                <a:spcPct val="130000"/>
              </a:lnSpc>
              <a:spcBef>
                <a:spcPts val="0"/>
              </a:spcBef>
              <a:spcAft>
                <a:spcPts val="0"/>
              </a:spcAft>
              <a:buClr>
                <a:schemeClr val="dk1"/>
              </a:buClr>
              <a:buSzPts val="1800"/>
              <a:buChar char="▪"/>
              <a:defRPr sz="1800"/>
            </a:lvl3pPr>
            <a:lvl4pPr indent="-323850" lvl="3" marL="1828800" algn="l">
              <a:lnSpc>
                <a:spcPct val="130000"/>
              </a:lnSpc>
              <a:spcBef>
                <a:spcPts val="0"/>
              </a:spcBef>
              <a:spcAft>
                <a:spcPts val="0"/>
              </a:spcAft>
              <a:buClr>
                <a:schemeClr val="dk1"/>
              </a:buClr>
              <a:buSzPts val="1500"/>
              <a:buChar char="–"/>
              <a:defRPr sz="1500"/>
            </a:lvl4pPr>
            <a:lvl5pPr indent="-228600" lvl="4" marL="2286000" algn="l">
              <a:lnSpc>
                <a:spcPct val="130000"/>
              </a:lnSpc>
              <a:spcBef>
                <a:spcPts val="0"/>
              </a:spcBef>
              <a:spcAft>
                <a:spcPts val="0"/>
              </a:spcAft>
              <a:buClr>
                <a:schemeClr val="dk1"/>
              </a:buClr>
              <a:buSzPts val="1500"/>
              <a:buNone/>
              <a:defRPr sz="1500"/>
            </a:lvl5pPr>
            <a:lvl6pPr indent="-323850" lvl="5" marL="2743200" algn="l">
              <a:lnSpc>
                <a:spcPct val="100000"/>
              </a:lnSpc>
              <a:spcBef>
                <a:spcPts val="300"/>
              </a:spcBef>
              <a:spcAft>
                <a:spcPts val="0"/>
              </a:spcAft>
              <a:buClr>
                <a:schemeClr val="dk1"/>
              </a:buClr>
              <a:buSzPts val="1500"/>
              <a:buChar char="•"/>
              <a:defRPr sz="1500"/>
            </a:lvl6pPr>
            <a:lvl7pPr indent="-323850" lvl="6" marL="3200400" algn="l">
              <a:lnSpc>
                <a:spcPct val="100000"/>
              </a:lnSpc>
              <a:spcBef>
                <a:spcPts val="300"/>
              </a:spcBef>
              <a:spcAft>
                <a:spcPts val="0"/>
              </a:spcAft>
              <a:buClr>
                <a:schemeClr val="dk1"/>
              </a:buClr>
              <a:buSzPts val="1500"/>
              <a:buChar char="•"/>
              <a:defRPr sz="1500"/>
            </a:lvl7pPr>
            <a:lvl8pPr indent="-323850" lvl="7" marL="3657600" algn="l">
              <a:lnSpc>
                <a:spcPct val="100000"/>
              </a:lnSpc>
              <a:spcBef>
                <a:spcPts val="300"/>
              </a:spcBef>
              <a:spcAft>
                <a:spcPts val="0"/>
              </a:spcAft>
              <a:buClr>
                <a:schemeClr val="dk1"/>
              </a:buClr>
              <a:buSzPts val="1500"/>
              <a:buChar char="•"/>
              <a:defRPr sz="1500"/>
            </a:lvl8pPr>
            <a:lvl9pPr indent="-323850" lvl="8" marL="4114800" algn="l">
              <a:lnSpc>
                <a:spcPct val="100000"/>
              </a:lnSpc>
              <a:spcBef>
                <a:spcPts val="300"/>
              </a:spcBef>
              <a:spcAft>
                <a:spcPts val="0"/>
              </a:spcAft>
              <a:buClr>
                <a:schemeClr val="dk1"/>
              </a:buClr>
              <a:buSzPts val="1500"/>
              <a:buChar char="•"/>
              <a:defRPr sz="1500"/>
            </a:lvl9pPr>
          </a:lstStyle>
          <a:p/>
        </p:txBody>
      </p:sp>
      <p:sp>
        <p:nvSpPr>
          <p:cNvPr id="370" name="Google Shape;370;p46"/>
          <p:cNvSpPr txBox="1"/>
          <p:nvPr>
            <p:ph idx="2" type="body"/>
          </p:nvPr>
        </p:nvSpPr>
        <p:spPr>
          <a:xfrm>
            <a:off x="629842" y="2057400"/>
            <a:ext cx="2949300" cy="38115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200"/>
              <a:buNone/>
              <a:defRPr sz="1200"/>
            </a:lvl1pPr>
            <a:lvl2pPr indent="-228600" lvl="1" marL="914400" algn="l">
              <a:lnSpc>
                <a:spcPct val="130000"/>
              </a:lnSpc>
              <a:spcBef>
                <a:spcPts val="1400"/>
              </a:spcBef>
              <a:spcAft>
                <a:spcPts val="0"/>
              </a:spcAft>
              <a:buClr>
                <a:schemeClr val="dk1"/>
              </a:buClr>
              <a:buSzPts val="1365"/>
              <a:buNone/>
              <a:defRPr sz="1050"/>
            </a:lvl2pPr>
            <a:lvl3pPr indent="-228600" lvl="2" marL="1371600" algn="l">
              <a:lnSpc>
                <a:spcPct val="130000"/>
              </a:lnSpc>
              <a:spcBef>
                <a:spcPts val="0"/>
              </a:spcBef>
              <a:spcAft>
                <a:spcPts val="0"/>
              </a:spcAft>
              <a:buClr>
                <a:schemeClr val="dk1"/>
              </a:buClr>
              <a:buSzPts val="900"/>
              <a:buNone/>
              <a:defRPr sz="900"/>
            </a:lvl3pPr>
            <a:lvl4pPr indent="-228600" lvl="3" marL="1828800" algn="l">
              <a:lnSpc>
                <a:spcPct val="130000"/>
              </a:lnSpc>
              <a:spcBef>
                <a:spcPts val="0"/>
              </a:spcBef>
              <a:spcAft>
                <a:spcPts val="0"/>
              </a:spcAft>
              <a:buClr>
                <a:schemeClr val="dk1"/>
              </a:buClr>
              <a:buSzPts val="750"/>
              <a:buNone/>
              <a:defRPr sz="750"/>
            </a:lvl4pPr>
            <a:lvl5pPr indent="-228600" lvl="4" marL="2286000" algn="l">
              <a:lnSpc>
                <a:spcPct val="130000"/>
              </a:lnSpc>
              <a:spcBef>
                <a:spcPts val="0"/>
              </a:spcBef>
              <a:spcAft>
                <a:spcPts val="0"/>
              </a:spcAft>
              <a:buClr>
                <a:schemeClr val="dk1"/>
              </a:buClr>
              <a:buSzPts val="750"/>
              <a:buNone/>
              <a:defRPr sz="750"/>
            </a:lvl5pPr>
            <a:lvl6pPr indent="-228600" lvl="5" marL="2743200" algn="l">
              <a:lnSpc>
                <a:spcPct val="100000"/>
              </a:lnSpc>
              <a:spcBef>
                <a:spcPts val="150"/>
              </a:spcBef>
              <a:spcAft>
                <a:spcPts val="0"/>
              </a:spcAft>
              <a:buClr>
                <a:schemeClr val="dk1"/>
              </a:buClr>
              <a:buSzPts val="750"/>
              <a:buNone/>
              <a:defRPr sz="750"/>
            </a:lvl6pPr>
            <a:lvl7pPr indent="-228600" lvl="6" marL="3200400" algn="l">
              <a:lnSpc>
                <a:spcPct val="100000"/>
              </a:lnSpc>
              <a:spcBef>
                <a:spcPts val="150"/>
              </a:spcBef>
              <a:spcAft>
                <a:spcPts val="0"/>
              </a:spcAft>
              <a:buClr>
                <a:schemeClr val="dk1"/>
              </a:buClr>
              <a:buSzPts val="750"/>
              <a:buNone/>
              <a:defRPr sz="750"/>
            </a:lvl7pPr>
            <a:lvl8pPr indent="-228600" lvl="7" marL="3657600" algn="l">
              <a:lnSpc>
                <a:spcPct val="100000"/>
              </a:lnSpc>
              <a:spcBef>
                <a:spcPts val="150"/>
              </a:spcBef>
              <a:spcAft>
                <a:spcPts val="0"/>
              </a:spcAft>
              <a:buClr>
                <a:schemeClr val="dk1"/>
              </a:buClr>
              <a:buSzPts val="750"/>
              <a:buNone/>
              <a:defRPr sz="750"/>
            </a:lvl8pPr>
            <a:lvl9pPr indent="-228600" lvl="8" marL="4114800" algn="l">
              <a:lnSpc>
                <a:spcPct val="100000"/>
              </a:lnSpc>
              <a:spcBef>
                <a:spcPts val="150"/>
              </a:spcBef>
              <a:spcAft>
                <a:spcPts val="0"/>
              </a:spcAft>
              <a:buClr>
                <a:schemeClr val="dk1"/>
              </a:buClr>
              <a:buSzPts val="750"/>
              <a:buNone/>
              <a:defRPr sz="750"/>
            </a:lvl9pPr>
          </a:lstStyle>
          <a:p/>
        </p:txBody>
      </p:sp>
      <p:sp>
        <p:nvSpPr>
          <p:cNvPr id="371" name="Google Shape;371;p46"/>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p46"/>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3" name="Google Shape;373;p46"/>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 Sous-titre + Texte">
  <p:cSld name="Titre + Sous-titre + Texte">
    <p:spTree>
      <p:nvGrpSpPr>
        <p:cNvPr id="374" name="Shape 374"/>
        <p:cNvGrpSpPr/>
        <p:nvPr/>
      </p:nvGrpSpPr>
      <p:grpSpPr>
        <a:xfrm>
          <a:off x="0" y="0"/>
          <a:ext cx="0" cy="0"/>
          <a:chOff x="0" y="0"/>
          <a:chExt cx="0" cy="0"/>
        </a:xfrm>
      </p:grpSpPr>
      <p:sp>
        <p:nvSpPr>
          <p:cNvPr id="375" name="Google Shape;375;p48"/>
          <p:cNvSpPr txBox="1"/>
          <p:nvPr>
            <p:ph type="title"/>
          </p:nvPr>
        </p:nvSpPr>
        <p:spPr>
          <a:xfrm>
            <a:off x="251968" y="0"/>
            <a:ext cx="8640000" cy="1128000"/>
          </a:xfrm>
          <a:prstGeom prst="rect">
            <a:avLst/>
          </a:prstGeom>
          <a:noFill/>
          <a:ln>
            <a:noFill/>
          </a:ln>
        </p:spPr>
        <p:txBody>
          <a:bodyPr anchorCtr="0" anchor="ctr" bIns="72000" lIns="0" spcFirstLastPara="1" rIns="0" wrap="square" tIns="72000">
            <a:noAutofit/>
          </a:bodyPr>
          <a:lstStyle>
            <a:lvl1pPr lvl="0" algn="ctr">
              <a:lnSpc>
                <a:spcPct val="90000"/>
              </a:lnSpc>
              <a:spcBef>
                <a:spcPts val="0"/>
              </a:spcBef>
              <a:spcAft>
                <a:spcPts val="0"/>
              </a:spcAft>
              <a:buClr>
                <a:schemeClr val="dk1"/>
              </a:buClr>
              <a:buSzPts val="2000"/>
              <a:buFont typeface="Verdana"/>
              <a:buNone/>
              <a:defRPr b="1" sz="20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48"/>
          <p:cNvSpPr txBox="1"/>
          <p:nvPr>
            <p:ph idx="1" type="body"/>
          </p:nvPr>
        </p:nvSpPr>
        <p:spPr>
          <a:xfrm>
            <a:off x="251968" y="1797054"/>
            <a:ext cx="8640000" cy="4464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400"/>
              </a:spcBef>
              <a:spcAft>
                <a:spcPts val="0"/>
              </a:spcAft>
              <a:buClr>
                <a:schemeClr val="dk1"/>
              </a:buClr>
              <a:buSzPts val="1400"/>
              <a:buNone/>
              <a:defRPr sz="1400">
                <a:solidFill>
                  <a:schemeClr val="dk1"/>
                </a:solidFill>
                <a:latin typeface="Verdana"/>
                <a:ea typeface="Verdana"/>
                <a:cs typeface="Verdana"/>
                <a:sym typeface="Verdana"/>
              </a:defRPr>
            </a:lvl1pPr>
            <a:lvl2pPr indent="-344169" lvl="1" marL="914400" algn="l">
              <a:lnSpc>
                <a:spcPct val="100000"/>
              </a:lnSpc>
              <a:spcBef>
                <a:spcPts val="1400"/>
              </a:spcBef>
              <a:spcAft>
                <a:spcPts val="0"/>
              </a:spcAft>
              <a:buClr>
                <a:schemeClr val="dk1"/>
              </a:buClr>
              <a:buSzPts val="1820"/>
              <a:buChar char="&gt;"/>
              <a:defRPr sz="1400">
                <a:solidFill>
                  <a:schemeClr val="dk1"/>
                </a:solidFill>
                <a:latin typeface="Verdana"/>
                <a:ea typeface="Verdana"/>
                <a:cs typeface="Verdana"/>
                <a:sym typeface="Verdana"/>
              </a:defRPr>
            </a:lvl2pPr>
            <a:lvl3pPr indent="-317500" lvl="2" marL="1371600" algn="l">
              <a:lnSpc>
                <a:spcPct val="100000"/>
              </a:lnSpc>
              <a:spcBef>
                <a:spcPts val="300"/>
              </a:spcBef>
              <a:spcAft>
                <a:spcPts val="0"/>
              </a:spcAft>
              <a:buClr>
                <a:schemeClr val="dk1"/>
              </a:buClr>
              <a:buSzPts val="1400"/>
              <a:buChar char="▪"/>
              <a:defRPr sz="1400">
                <a:solidFill>
                  <a:schemeClr val="dk1"/>
                </a:solidFill>
                <a:latin typeface="Verdana"/>
                <a:ea typeface="Verdana"/>
                <a:cs typeface="Verdana"/>
                <a:sym typeface="Verdana"/>
              </a:defRPr>
            </a:lvl3pPr>
            <a:lvl4pPr indent="-317500" lvl="3" marL="1828800" algn="l">
              <a:lnSpc>
                <a:spcPct val="100000"/>
              </a:lnSpc>
              <a:spcBef>
                <a:spcPts val="300"/>
              </a:spcBef>
              <a:spcAft>
                <a:spcPts val="0"/>
              </a:spcAft>
              <a:buClr>
                <a:schemeClr val="dk1"/>
              </a:buClr>
              <a:buSzPts val="1400"/>
              <a:buChar char="–"/>
              <a:defRPr sz="1400">
                <a:solidFill>
                  <a:schemeClr val="dk1"/>
                </a:solidFill>
                <a:latin typeface="Verdana"/>
                <a:ea typeface="Verdana"/>
                <a:cs typeface="Verdana"/>
                <a:sym typeface="Verdana"/>
              </a:defRPr>
            </a:lvl4pPr>
            <a:lvl5pPr indent="-228600" lvl="4" marL="2286000" algn="l">
              <a:lnSpc>
                <a:spcPct val="100000"/>
              </a:lnSpc>
              <a:spcBef>
                <a:spcPts val="300"/>
              </a:spcBef>
              <a:spcAft>
                <a:spcPts val="0"/>
              </a:spcAft>
              <a:buClr>
                <a:schemeClr val="dk1"/>
              </a:buClr>
              <a:buSzPts val="1400"/>
              <a:buNone/>
              <a:defRPr sz="1400">
                <a:solidFill>
                  <a:schemeClr val="dk1"/>
                </a:solidFill>
                <a:latin typeface="Verdana"/>
                <a:ea typeface="Verdana"/>
                <a:cs typeface="Verdana"/>
                <a:sym typeface="Verdana"/>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grpSp>
        <p:nvGrpSpPr>
          <p:cNvPr id="377" name="Google Shape;377;p48"/>
          <p:cNvGrpSpPr/>
          <p:nvPr/>
        </p:nvGrpSpPr>
        <p:grpSpPr>
          <a:xfrm>
            <a:off x="2844928" y="1129528"/>
            <a:ext cx="3456158" cy="43199"/>
            <a:chOff x="2844800" y="1038225"/>
            <a:chExt cx="3465515" cy="71438"/>
          </a:xfrm>
        </p:grpSpPr>
        <p:sp>
          <p:nvSpPr>
            <p:cNvPr id="378" name="Google Shape;378;p48"/>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rgbClr val="254F9B"/>
            </a:solidFill>
            <a:ln cap="flat" cmpd="sng" w="9525">
              <a:solidFill>
                <a:srgbClr val="254F9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Verdana"/>
                <a:ea typeface="Verdana"/>
                <a:cs typeface="Verdana"/>
                <a:sym typeface="Verdana"/>
              </a:endParaRPr>
            </a:p>
          </p:txBody>
        </p:sp>
        <p:sp>
          <p:nvSpPr>
            <p:cNvPr id="379" name="Google Shape;379;p48"/>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rgbClr val="254F9B"/>
            </a:solidFill>
            <a:ln cap="flat" cmpd="sng" w="9525">
              <a:solidFill>
                <a:srgbClr val="254F9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Verdana"/>
                <a:ea typeface="Verdana"/>
                <a:cs typeface="Verdana"/>
                <a:sym typeface="Verdana"/>
              </a:endParaRPr>
            </a:p>
          </p:txBody>
        </p:sp>
      </p:grpSp>
      <p:sp>
        <p:nvSpPr>
          <p:cNvPr id="380" name="Google Shape;380;p48"/>
          <p:cNvSpPr txBox="1"/>
          <p:nvPr>
            <p:ph idx="2" type="body"/>
          </p:nvPr>
        </p:nvSpPr>
        <p:spPr>
          <a:xfrm>
            <a:off x="250830" y="6272289"/>
            <a:ext cx="7827900" cy="282300"/>
          </a:xfrm>
          <a:prstGeom prst="rect">
            <a:avLst/>
          </a:prstGeom>
          <a:noFill/>
          <a:ln>
            <a:noFill/>
          </a:ln>
        </p:spPr>
        <p:txBody>
          <a:bodyPr anchorCtr="0" anchor="b" bIns="0" lIns="0" spcFirstLastPara="1" rIns="0" wrap="square" tIns="0">
            <a:noAutofit/>
          </a:bodyPr>
          <a:lstStyle>
            <a:lvl1pPr indent="-279400" lvl="0" marL="457200" algn="l">
              <a:lnSpc>
                <a:spcPct val="130000"/>
              </a:lnSpc>
              <a:spcBef>
                <a:spcPts val="0"/>
              </a:spcBef>
              <a:spcAft>
                <a:spcPts val="0"/>
              </a:spcAft>
              <a:buClr>
                <a:schemeClr val="dk1"/>
              </a:buClr>
              <a:buSzPts val="800"/>
              <a:buFont typeface="Verdana"/>
              <a:buAutoNum type="arabicPeriod"/>
              <a:defRPr sz="800"/>
            </a:lvl1pPr>
            <a:lvl2pPr indent="-228600" lvl="1" marL="914400" algn="l">
              <a:lnSpc>
                <a:spcPct val="130000"/>
              </a:lnSpc>
              <a:spcBef>
                <a:spcPts val="1400"/>
              </a:spcBef>
              <a:spcAft>
                <a:spcPts val="0"/>
              </a:spcAft>
              <a:buClr>
                <a:schemeClr val="dk1"/>
              </a:buClr>
              <a:buSzPts val="1690"/>
              <a:buNone/>
              <a:defRPr/>
            </a:lvl2pPr>
            <a:lvl3pPr indent="-228600" lvl="2" marL="1371600" algn="l">
              <a:lnSpc>
                <a:spcPct val="130000"/>
              </a:lnSpc>
              <a:spcBef>
                <a:spcPts val="0"/>
              </a:spcBef>
              <a:spcAft>
                <a:spcPts val="0"/>
              </a:spcAft>
              <a:buClr>
                <a:schemeClr val="dk1"/>
              </a:buClr>
              <a:buSzPts val="1200"/>
              <a:buNone/>
              <a:defRPr/>
            </a:lvl3pPr>
            <a:lvl4pPr indent="-228600" lvl="3" marL="1828800" algn="l">
              <a:lnSpc>
                <a:spcPct val="130000"/>
              </a:lnSpc>
              <a:spcBef>
                <a:spcPts val="0"/>
              </a:spcBef>
              <a:spcAft>
                <a:spcPts val="0"/>
              </a:spcAft>
              <a:buClr>
                <a:schemeClr val="dk1"/>
              </a:buClr>
              <a:buSzPts val="1200"/>
              <a:buNone/>
              <a:defRPr/>
            </a:lvl4pPr>
            <a:lvl5pPr indent="-228600" lvl="4" marL="2286000" algn="l">
              <a:lnSpc>
                <a:spcPct val="130000"/>
              </a:lnSpc>
              <a:spcBef>
                <a:spcPts val="0"/>
              </a:spcBef>
              <a:spcAft>
                <a:spcPts val="0"/>
              </a:spcAft>
              <a:buClr>
                <a:schemeClr val="dk1"/>
              </a:buClr>
              <a:buSzPts val="12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1" name="Google Shape;381;p48"/>
          <p:cNvSpPr txBox="1"/>
          <p:nvPr>
            <p:ph idx="3" type="body"/>
          </p:nvPr>
        </p:nvSpPr>
        <p:spPr>
          <a:xfrm>
            <a:off x="250830" y="6580176"/>
            <a:ext cx="7827900" cy="2556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800"/>
              <a:buFont typeface="Verdana"/>
              <a:buNone/>
              <a:defRPr sz="800"/>
            </a:lvl1pPr>
            <a:lvl2pPr indent="-228600" lvl="1" marL="914400" algn="l">
              <a:lnSpc>
                <a:spcPct val="130000"/>
              </a:lnSpc>
              <a:spcBef>
                <a:spcPts val="1400"/>
              </a:spcBef>
              <a:spcAft>
                <a:spcPts val="0"/>
              </a:spcAft>
              <a:buClr>
                <a:schemeClr val="dk1"/>
              </a:buClr>
              <a:buSzPts val="1690"/>
              <a:buNone/>
              <a:defRPr/>
            </a:lvl2pPr>
            <a:lvl3pPr indent="-228600" lvl="2" marL="1371600" algn="l">
              <a:lnSpc>
                <a:spcPct val="130000"/>
              </a:lnSpc>
              <a:spcBef>
                <a:spcPts val="0"/>
              </a:spcBef>
              <a:spcAft>
                <a:spcPts val="0"/>
              </a:spcAft>
              <a:buClr>
                <a:schemeClr val="dk1"/>
              </a:buClr>
              <a:buSzPts val="1200"/>
              <a:buNone/>
              <a:defRPr/>
            </a:lvl3pPr>
            <a:lvl4pPr indent="-228600" lvl="3" marL="1828800" algn="l">
              <a:lnSpc>
                <a:spcPct val="130000"/>
              </a:lnSpc>
              <a:spcBef>
                <a:spcPts val="0"/>
              </a:spcBef>
              <a:spcAft>
                <a:spcPts val="0"/>
              </a:spcAft>
              <a:buClr>
                <a:schemeClr val="dk1"/>
              </a:buClr>
              <a:buSzPts val="1200"/>
              <a:buNone/>
              <a:defRPr/>
            </a:lvl4pPr>
            <a:lvl5pPr indent="-228600" lvl="4" marL="2286000" algn="l">
              <a:lnSpc>
                <a:spcPct val="130000"/>
              </a:lnSpc>
              <a:spcBef>
                <a:spcPts val="0"/>
              </a:spcBef>
              <a:spcAft>
                <a:spcPts val="0"/>
              </a:spcAft>
              <a:buClr>
                <a:schemeClr val="dk1"/>
              </a:buClr>
              <a:buSzPts val="12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2" name="Google Shape;382;p48"/>
          <p:cNvSpPr txBox="1"/>
          <p:nvPr>
            <p:ph idx="12" type="sldNum"/>
          </p:nvPr>
        </p:nvSpPr>
        <p:spPr>
          <a:xfrm>
            <a:off x="8556784" y="6333134"/>
            <a:ext cx="548700" cy="5250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1300" u="none" cap="none" strike="noStrike">
                <a:solidFill>
                  <a:schemeClr val="dk1"/>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800"/>
              <a:buFont typeface="Arial"/>
              <a:buNone/>
              <a:defRPr b="0" i="0" sz="1300" u="none" cap="none" strike="noStrike">
                <a:solidFill>
                  <a:schemeClr val="dk1"/>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800"/>
              <a:buFont typeface="Arial"/>
              <a:buNone/>
              <a:defRPr b="0" i="0" sz="1300" u="none" cap="none" strike="noStrike">
                <a:solidFill>
                  <a:schemeClr val="dk1"/>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800"/>
              <a:buFont typeface="Arial"/>
              <a:buNone/>
              <a:defRPr b="0" i="0" sz="1300" u="none" cap="none" strike="noStrike">
                <a:solidFill>
                  <a:schemeClr val="dk1"/>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800"/>
              <a:buFont typeface="Arial"/>
              <a:buNone/>
              <a:defRPr b="0" i="0" sz="1300" u="none" cap="none" strike="noStrike">
                <a:solidFill>
                  <a:schemeClr val="dk1"/>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800"/>
              <a:buFont typeface="Arial"/>
              <a:buNone/>
              <a:defRPr b="0" i="0" sz="1300" u="none" cap="none" strike="noStrike">
                <a:solidFill>
                  <a:schemeClr val="dk1"/>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800"/>
              <a:buFont typeface="Arial"/>
              <a:buNone/>
              <a:defRPr b="0" i="0" sz="1300" u="none" cap="none" strike="noStrike">
                <a:solidFill>
                  <a:schemeClr val="dk1"/>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800"/>
              <a:buFont typeface="Arial"/>
              <a:buNone/>
              <a:defRPr b="0" i="0" sz="1300" u="none" cap="none" strike="noStrike">
                <a:solidFill>
                  <a:schemeClr val="dk1"/>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800"/>
              <a:buFont typeface="Arial"/>
              <a:buNone/>
              <a:defRPr b="0" i="0" sz="1300" u="none" cap="none" strike="noStrike">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re et contenu">
  <p:cSld name="15_Titre et contenu">
    <p:spTree>
      <p:nvGrpSpPr>
        <p:cNvPr id="383" name="Shape 383"/>
        <p:cNvGrpSpPr/>
        <p:nvPr/>
      </p:nvGrpSpPr>
      <p:grpSpPr>
        <a:xfrm>
          <a:off x="0" y="0"/>
          <a:ext cx="0" cy="0"/>
          <a:chOff x="0" y="0"/>
          <a:chExt cx="0" cy="0"/>
        </a:xfrm>
      </p:grpSpPr>
      <p:sp>
        <p:nvSpPr>
          <p:cNvPr id="384" name="Google Shape;384;p49"/>
          <p:cNvSpPr txBox="1"/>
          <p:nvPr>
            <p:ph idx="1" type="body"/>
          </p:nvPr>
        </p:nvSpPr>
        <p:spPr>
          <a:xfrm>
            <a:off x="352425" y="980728"/>
            <a:ext cx="8439300" cy="51453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atin typeface="Calibri"/>
                <a:ea typeface="Calibri"/>
                <a:cs typeface="Calibri"/>
                <a:sym typeface="Calibri"/>
              </a:defRPr>
            </a:lvl1pPr>
            <a:lvl2pPr indent="-335915" lvl="1" marL="914400" algn="l">
              <a:lnSpc>
                <a:spcPct val="130000"/>
              </a:lnSpc>
              <a:spcBef>
                <a:spcPts val="1400"/>
              </a:spcBef>
              <a:spcAft>
                <a:spcPts val="0"/>
              </a:spcAft>
              <a:buClr>
                <a:schemeClr val="dk1"/>
              </a:buClr>
              <a:buSzPts val="1690"/>
              <a:buChar char="&gt;"/>
              <a:defRPr>
                <a:latin typeface="Calibri"/>
                <a:ea typeface="Calibri"/>
                <a:cs typeface="Calibri"/>
                <a:sym typeface="Calibri"/>
              </a:defRPr>
            </a:lvl2pPr>
            <a:lvl3pPr indent="-304800" lvl="2" marL="1371600" algn="l">
              <a:lnSpc>
                <a:spcPct val="130000"/>
              </a:lnSpc>
              <a:spcBef>
                <a:spcPts val="0"/>
              </a:spcBef>
              <a:spcAft>
                <a:spcPts val="0"/>
              </a:spcAft>
              <a:buClr>
                <a:schemeClr val="dk1"/>
              </a:buClr>
              <a:buSzPts val="1200"/>
              <a:buChar char="▪"/>
              <a:defRPr>
                <a:latin typeface="Calibri"/>
                <a:ea typeface="Calibri"/>
                <a:cs typeface="Calibri"/>
                <a:sym typeface="Calibri"/>
              </a:defRPr>
            </a:lvl3pPr>
            <a:lvl4pPr indent="-304800" lvl="3" marL="1828800" algn="l">
              <a:lnSpc>
                <a:spcPct val="130000"/>
              </a:lnSpc>
              <a:spcBef>
                <a:spcPts val="0"/>
              </a:spcBef>
              <a:spcAft>
                <a:spcPts val="0"/>
              </a:spcAft>
              <a:buClr>
                <a:schemeClr val="dk1"/>
              </a:buClr>
              <a:buSzPts val="1200"/>
              <a:buChar char="–"/>
              <a:defRPr>
                <a:latin typeface="Calibri"/>
                <a:ea typeface="Calibri"/>
                <a:cs typeface="Calibri"/>
                <a:sym typeface="Calibri"/>
              </a:defRPr>
            </a:lvl4pPr>
            <a:lvl5pPr indent="-228600" lvl="4" marL="2286000" algn="l">
              <a:lnSpc>
                <a:spcPct val="130000"/>
              </a:lnSpc>
              <a:spcBef>
                <a:spcPts val="0"/>
              </a:spcBef>
              <a:spcAft>
                <a:spcPts val="0"/>
              </a:spcAft>
              <a:buClr>
                <a:schemeClr val="dk1"/>
              </a:buClr>
              <a:buSzPts val="1200"/>
              <a:buNone/>
              <a:defRPr>
                <a:latin typeface="Calibri"/>
                <a:ea typeface="Calibri"/>
                <a:cs typeface="Calibri"/>
                <a:sym typeface="Calibri"/>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5" name="Google Shape;385;p49"/>
          <p:cNvSpPr txBox="1"/>
          <p:nvPr>
            <p:ph idx="2" type="body"/>
          </p:nvPr>
        </p:nvSpPr>
        <p:spPr>
          <a:xfrm>
            <a:off x="352425" y="487096"/>
            <a:ext cx="8439300" cy="265200"/>
          </a:xfrm>
          <a:prstGeom prst="rect">
            <a:avLst/>
          </a:prstGeom>
          <a:noFill/>
          <a:ln>
            <a:noFill/>
          </a:ln>
        </p:spPr>
        <p:txBody>
          <a:bodyPr anchorCtr="0" anchor="ctr" bIns="0" lIns="0" spcFirstLastPara="1" rIns="0" wrap="square" tIns="0">
            <a:noAutofit/>
          </a:bodyPr>
          <a:lstStyle>
            <a:lvl1pPr indent="-228600" lvl="0" marL="457200" algn="ctr">
              <a:lnSpc>
                <a:spcPct val="130000"/>
              </a:lnSpc>
              <a:spcBef>
                <a:spcPts val="2400"/>
              </a:spcBef>
              <a:spcAft>
                <a:spcPts val="0"/>
              </a:spcAft>
              <a:buClr>
                <a:srgbClr val="EC7C13"/>
              </a:buClr>
              <a:buSzPts val="1400"/>
              <a:buNone/>
              <a:defRPr i="1" cap="none">
                <a:solidFill>
                  <a:srgbClr val="EC7C13"/>
                </a:solidFill>
                <a:latin typeface="Calibri"/>
                <a:ea typeface="Calibri"/>
                <a:cs typeface="Calibri"/>
                <a:sym typeface="Calibri"/>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6" name="Google Shape;386;p49"/>
          <p:cNvSpPr txBox="1"/>
          <p:nvPr>
            <p:ph type="title"/>
          </p:nvPr>
        </p:nvSpPr>
        <p:spPr>
          <a:xfrm>
            <a:off x="352425" y="34667"/>
            <a:ext cx="8439300" cy="5193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49"/>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8" name="Google Shape;388;p49"/>
          <p:cNvSpPr txBox="1"/>
          <p:nvPr>
            <p:ph idx="12" type="sldNum"/>
          </p:nvPr>
        </p:nvSpPr>
        <p:spPr>
          <a:xfrm>
            <a:off x="8388424" y="6444261"/>
            <a:ext cx="395700" cy="1386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Image_1">
  <p:cSld name="Chapitre_Image_1">
    <p:spTree>
      <p:nvGrpSpPr>
        <p:cNvPr id="398" name="Shape 398"/>
        <p:cNvGrpSpPr/>
        <p:nvPr/>
      </p:nvGrpSpPr>
      <p:grpSpPr>
        <a:xfrm>
          <a:off x="0" y="0"/>
          <a:ext cx="0" cy="0"/>
          <a:chOff x="0" y="0"/>
          <a:chExt cx="0" cy="0"/>
        </a:xfrm>
      </p:grpSpPr>
      <p:sp>
        <p:nvSpPr>
          <p:cNvPr id="399" name="Google Shape;399;gf1330ec5a6_0_549"/>
          <p:cNvSpPr/>
          <p:nvPr/>
        </p:nvSpPr>
        <p:spPr>
          <a:xfrm>
            <a:off x="180000" y="180000"/>
            <a:ext cx="5796000" cy="59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00" name="Google Shape;400;gf1330ec5a6_0_549"/>
          <p:cNvSpPr txBox="1"/>
          <p:nvPr>
            <p:ph type="title"/>
          </p:nvPr>
        </p:nvSpPr>
        <p:spPr>
          <a:xfrm>
            <a:off x="539751" y="2413459"/>
            <a:ext cx="50760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01" name="Google Shape;401;gf1330ec5a6_0_549"/>
          <p:cNvGrpSpPr/>
          <p:nvPr/>
        </p:nvGrpSpPr>
        <p:grpSpPr>
          <a:xfrm>
            <a:off x="1980033" y="763234"/>
            <a:ext cx="1760668" cy="4762831"/>
            <a:chOff x="731838" y="708026"/>
            <a:chExt cx="247650" cy="669925"/>
          </a:xfrm>
        </p:grpSpPr>
        <p:sp>
          <p:nvSpPr>
            <p:cNvPr id="402" name="Google Shape;402;gf1330ec5a6_0_549"/>
            <p:cNvSpPr/>
            <p:nvPr/>
          </p:nvSpPr>
          <p:spPr>
            <a:xfrm>
              <a:off x="915988" y="782638"/>
              <a:ext cx="63500" cy="595313"/>
            </a:xfrm>
            <a:custGeom>
              <a:rect b="b" l="l" r="r" t="t"/>
              <a:pathLst>
                <a:path extrusionOk="0" h="614" w="62">
                  <a:moveTo>
                    <a:pt x="0" y="63"/>
                  </a:moveTo>
                  <a:lnTo>
                    <a:pt x="0" y="63"/>
                  </a:lnTo>
                  <a:lnTo>
                    <a:pt x="0" y="583"/>
                  </a:lnTo>
                  <a:cubicBezTo>
                    <a:pt x="0" y="600"/>
                    <a:pt x="14" y="614"/>
                    <a:pt x="31" y="614"/>
                  </a:cubicBezTo>
                  <a:cubicBezTo>
                    <a:pt x="49" y="614"/>
                    <a:pt x="62" y="600"/>
                    <a:pt x="62" y="583"/>
                  </a:cubicBezTo>
                  <a:lnTo>
                    <a:pt x="62" y="0"/>
                  </a:lnTo>
                  <a:lnTo>
                    <a:pt x="0" y="63"/>
                  </a:ln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03" name="Google Shape;403;gf1330ec5a6_0_549"/>
            <p:cNvSpPr/>
            <p:nvPr/>
          </p:nvSpPr>
          <p:spPr>
            <a:xfrm>
              <a:off x="731838" y="708026"/>
              <a:ext cx="247650" cy="228600"/>
            </a:xfrm>
            <a:custGeom>
              <a:rect b="b" l="l" r="r" t="t"/>
              <a:pathLst>
                <a:path extrusionOk="0" h="236" w="239">
                  <a:moveTo>
                    <a:pt x="239" y="30"/>
                  </a:moveTo>
                  <a:lnTo>
                    <a:pt x="239" y="30"/>
                  </a:lnTo>
                  <a:cubicBezTo>
                    <a:pt x="239" y="28"/>
                    <a:pt x="239" y="26"/>
                    <a:pt x="239" y="24"/>
                  </a:cubicBezTo>
                  <a:cubicBezTo>
                    <a:pt x="239" y="23"/>
                    <a:pt x="238" y="22"/>
                    <a:pt x="238" y="21"/>
                  </a:cubicBezTo>
                  <a:cubicBezTo>
                    <a:pt x="238" y="20"/>
                    <a:pt x="237" y="19"/>
                    <a:pt x="237" y="18"/>
                  </a:cubicBezTo>
                  <a:cubicBezTo>
                    <a:pt x="237" y="17"/>
                    <a:pt x="236" y="16"/>
                    <a:pt x="235" y="15"/>
                  </a:cubicBezTo>
                  <a:cubicBezTo>
                    <a:pt x="235" y="14"/>
                    <a:pt x="235" y="14"/>
                    <a:pt x="234" y="13"/>
                  </a:cubicBezTo>
                  <a:cubicBezTo>
                    <a:pt x="234" y="12"/>
                    <a:pt x="234" y="12"/>
                    <a:pt x="233" y="12"/>
                  </a:cubicBezTo>
                  <a:cubicBezTo>
                    <a:pt x="234" y="12"/>
                    <a:pt x="234" y="12"/>
                    <a:pt x="234" y="13"/>
                  </a:cubicBezTo>
                  <a:cubicBezTo>
                    <a:pt x="234" y="12"/>
                    <a:pt x="233" y="12"/>
                    <a:pt x="233" y="11"/>
                  </a:cubicBezTo>
                  <a:cubicBezTo>
                    <a:pt x="232" y="10"/>
                    <a:pt x="231" y="9"/>
                    <a:pt x="230" y="8"/>
                  </a:cubicBezTo>
                  <a:cubicBezTo>
                    <a:pt x="229" y="7"/>
                    <a:pt x="227" y="5"/>
                    <a:pt x="226" y="4"/>
                  </a:cubicBezTo>
                  <a:cubicBezTo>
                    <a:pt x="225" y="4"/>
                    <a:pt x="224" y="3"/>
                    <a:pt x="223" y="3"/>
                  </a:cubicBezTo>
                  <a:cubicBezTo>
                    <a:pt x="222" y="2"/>
                    <a:pt x="221" y="2"/>
                    <a:pt x="220" y="2"/>
                  </a:cubicBezTo>
                  <a:cubicBezTo>
                    <a:pt x="219" y="2"/>
                    <a:pt x="218" y="2"/>
                    <a:pt x="217" y="1"/>
                  </a:cubicBezTo>
                  <a:cubicBezTo>
                    <a:pt x="216" y="1"/>
                    <a:pt x="215" y="1"/>
                    <a:pt x="214" y="1"/>
                  </a:cubicBezTo>
                  <a:cubicBezTo>
                    <a:pt x="212" y="0"/>
                    <a:pt x="210" y="0"/>
                    <a:pt x="208" y="0"/>
                  </a:cubicBezTo>
                  <a:cubicBezTo>
                    <a:pt x="206" y="0"/>
                    <a:pt x="204" y="0"/>
                    <a:pt x="202" y="1"/>
                  </a:cubicBezTo>
                  <a:cubicBezTo>
                    <a:pt x="201" y="1"/>
                    <a:pt x="200" y="1"/>
                    <a:pt x="199" y="1"/>
                  </a:cubicBezTo>
                  <a:cubicBezTo>
                    <a:pt x="198" y="2"/>
                    <a:pt x="197" y="2"/>
                    <a:pt x="196" y="2"/>
                  </a:cubicBezTo>
                  <a:cubicBezTo>
                    <a:pt x="195" y="2"/>
                    <a:pt x="194" y="2"/>
                    <a:pt x="193" y="3"/>
                  </a:cubicBezTo>
                  <a:cubicBezTo>
                    <a:pt x="192" y="3"/>
                    <a:pt x="192" y="4"/>
                    <a:pt x="191" y="4"/>
                  </a:cubicBezTo>
                  <a:cubicBezTo>
                    <a:pt x="189" y="5"/>
                    <a:pt x="188" y="7"/>
                    <a:pt x="186" y="8"/>
                  </a:cubicBezTo>
                  <a:lnTo>
                    <a:pt x="186" y="8"/>
                  </a:lnTo>
                  <a:lnTo>
                    <a:pt x="12" y="182"/>
                  </a:lnTo>
                  <a:cubicBezTo>
                    <a:pt x="0" y="195"/>
                    <a:pt x="0" y="214"/>
                    <a:pt x="12" y="227"/>
                  </a:cubicBezTo>
                  <a:cubicBezTo>
                    <a:pt x="18" y="233"/>
                    <a:pt x="26" y="236"/>
                    <a:pt x="34" y="236"/>
                  </a:cubicBezTo>
                  <a:cubicBezTo>
                    <a:pt x="42" y="236"/>
                    <a:pt x="50" y="233"/>
                    <a:pt x="56" y="227"/>
                  </a:cubicBezTo>
                  <a:lnTo>
                    <a:pt x="177" y="105"/>
                  </a:lnTo>
                  <a:lnTo>
                    <a:pt x="230" y="52"/>
                  </a:lnTo>
                  <a:cubicBezTo>
                    <a:pt x="236" y="46"/>
                    <a:pt x="239" y="38"/>
                    <a:pt x="239" y="30"/>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404" name="Google Shape;404;gf1330ec5a6_0_549"/>
          <p:cNvSpPr/>
          <p:nvPr>
            <p:ph idx="2" type="pic"/>
          </p:nvPr>
        </p:nvSpPr>
        <p:spPr>
          <a:xfrm>
            <a:off x="6156000" y="180000"/>
            <a:ext cx="2808000" cy="5958000"/>
          </a:xfrm>
          <a:prstGeom prst="rect">
            <a:avLst/>
          </a:prstGeom>
          <a:solidFill>
            <a:srgbClr val="D9D9D5"/>
          </a:solidFill>
          <a:ln>
            <a:noFill/>
          </a:ln>
        </p:spPr>
      </p:sp>
      <p:sp>
        <p:nvSpPr>
          <p:cNvPr id="405" name="Google Shape;405;gf1330ec5a6_0_549"/>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6" name="Google Shape;406;gf1330ec5a6_0_549"/>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407" name="Google Shape;407;gf1330ec5a6_0_549"/>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408" name="Shape 408"/>
        <p:cNvGrpSpPr/>
        <p:nvPr/>
      </p:nvGrpSpPr>
      <p:grpSpPr>
        <a:xfrm>
          <a:off x="0" y="0"/>
          <a:ext cx="0" cy="0"/>
          <a:chOff x="0" y="0"/>
          <a:chExt cx="0" cy="0"/>
        </a:xfrm>
      </p:grpSpPr>
      <p:sp>
        <p:nvSpPr>
          <p:cNvPr id="409" name="Google Shape;409;gf1330ec5a6_0_488"/>
          <p:cNvSpPr txBox="1"/>
          <p:nvPr>
            <p:ph type="title"/>
          </p:nvPr>
        </p:nvSpPr>
        <p:spPr>
          <a:xfrm>
            <a:off x="539750"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2"/>
              </a:buClr>
              <a:buSzPts val="3000"/>
              <a:buFont typeface="Verdana"/>
              <a:buNone/>
              <a:defRPr b="1" sz="3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0" name="Google Shape;410;gf1330ec5a6_0_488"/>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1" name="Google Shape;411;gf1330ec5a6_0_488"/>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gf1330ec5a6_0_488"/>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413" name="Google Shape;413;gf1330ec5a6_0_488"/>
          <p:cNvSpPr txBox="1"/>
          <p:nvPr>
            <p:ph idx="1" type="body"/>
          </p:nvPr>
        </p:nvSpPr>
        <p:spPr>
          <a:xfrm>
            <a:off x="539749" y="1052736"/>
            <a:ext cx="8100900" cy="4941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sz="1500"/>
            </a:lvl1pPr>
            <a:lvl2pPr indent="-228600" lvl="1" marL="914400" algn="l">
              <a:lnSpc>
                <a:spcPct val="100000"/>
              </a:lnSpc>
              <a:spcBef>
                <a:spcPts val="0"/>
              </a:spcBef>
              <a:spcAft>
                <a:spcPts val="0"/>
              </a:spcAft>
              <a:buClr>
                <a:schemeClr val="dk1"/>
              </a:buClr>
              <a:buSzPts val="1560"/>
              <a:buFont typeface="Verdana"/>
              <a:buNone/>
              <a:defRPr sz="1200"/>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spTree>
      <p:nvGrpSpPr>
        <p:cNvPr id="51" name="Shape 51"/>
        <p:cNvGrpSpPr/>
        <p:nvPr/>
      </p:nvGrpSpPr>
      <p:grpSpPr>
        <a:xfrm>
          <a:off x="0" y="0"/>
          <a:ext cx="0" cy="0"/>
          <a:chOff x="0" y="0"/>
          <a:chExt cx="0" cy="0"/>
        </a:xfrm>
      </p:grpSpPr>
      <p:sp>
        <p:nvSpPr>
          <p:cNvPr id="52" name="Google Shape;52;p47"/>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7"/>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3D3D3B"/>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3D3D3B"/>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3D3D3B"/>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3D3D3B"/>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3D3D3B"/>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3D3D3B"/>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3D3D3B"/>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3D3D3B"/>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3D3D3B"/>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_Texte_Graphique">
  <p:cSld name="1_Titre_Texte_Graphique">
    <p:spTree>
      <p:nvGrpSpPr>
        <p:cNvPr id="414" name="Shape 414"/>
        <p:cNvGrpSpPr/>
        <p:nvPr/>
      </p:nvGrpSpPr>
      <p:grpSpPr>
        <a:xfrm>
          <a:off x="0" y="0"/>
          <a:ext cx="0" cy="0"/>
          <a:chOff x="0" y="0"/>
          <a:chExt cx="0" cy="0"/>
        </a:xfrm>
      </p:grpSpPr>
      <p:sp>
        <p:nvSpPr>
          <p:cNvPr id="415" name="Google Shape;415;p54"/>
          <p:cNvSpPr txBox="1"/>
          <p:nvPr>
            <p:ph idx="1" type="body"/>
          </p:nvPr>
        </p:nvSpPr>
        <p:spPr>
          <a:xfrm>
            <a:off x="540000" y="1475259"/>
            <a:ext cx="3888421" cy="4655666"/>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SzPts val="1400"/>
              <a:buNone/>
              <a:defRPr/>
            </a:lvl1pPr>
            <a:lvl2pPr indent="-335915" lvl="1" marL="914400" algn="l">
              <a:lnSpc>
                <a:spcPct val="130000"/>
              </a:lnSpc>
              <a:spcBef>
                <a:spcPts val="1400"/>
              </a:spcBef>
              <a:spcAft>
                <a:spcPts val="0"/>
              </a:spcAft>
              <a:buSzPts val="1690"/>
              <a:buChar char="&gt;"/>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416" name="Google Shape;416;p54"/>
          <p:cNvSpPr txBox="1"/>
          <p:nvPr>
            <p:ph type="title"/>
          </p:nvPr>
        </p:nvSpPr>
        <p:spPr>
          <a:xfrm>
            <a:off x="539749" y="-1"/>
            <a:ext cx="8101013" cy="774111"/>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7" name="Google Shape;417;p54"/>
          <p:cNvSpPr/>
          <p:nvPr>
            <p:ph idx="2" type="chart"/>
          </p:nvPr>
        </p:nvSpPr>
        <p:spPr>
          <a:xfrm>
            <a:off x="4968428" y="1592796"/>
            <a:ext cx="3420000" cy="3204000"/>
          </a:xfrm>
          <a:prstGeom prst="rect">
            <a:avLst/>
          </a:prstGeom>
          <a:noFill/>
          <a:ln>
            <a:noFill/>
          </a:ln>
        </p:spPr>
        <p:txBody>
          <a:bodyPr anchorCtr="0" anchor="ctr" bIns="0" lIns="0" spcFirstLastPara="1" rIns="0" wrap="square" tIns="540000">
            <a:noAutofit/>
          </a:bodyPr>
          <a:lstStyle>
            <a:lvl1pPr lvl="0" marR="0" rtl="0" algn="ctr">
              <a:lnSpc>
                <a:spcPct val="100000"/>
              </a:lnSpc>
              <a:spcBef>
                <a:spcPts val="0"/>
              </a:spcBef>
              <a:spcAft>
                <a:spcPts val="0"/>
              </a:spcAft>
              <a:buClr>
                <a:schemeClr val="dk1"/>
              </a:buClr>
              <a:buSzPts val="1400"/>
              <a:buFont typeface="Arial"/>
              <a:buNone/>
              <a:defRPr b="1" i="0" sz="1000" u="none" cap="none" strike="noStrike">
                <a:solidFill>
                  <a:schemeClr val="dk1"/>
                </a:solidFill>
                <a:latin typeface="Verdana"/>
                <a:ea typeface="Verdana"/>
                <a:cs typeface="Verdana"/>
                <a:sym typeface="Verdana"/>
              </a:defRPr>
            </a:lvl1pPr>
            <a:lvl2pPr lvl="1" marR="0" rtl="0" algn="l">
              <a:lnSpc>
                <a:spcPct val="130000"/>
              </a:lnSpc>
              <a:spcBef>
                <a:spcPts val="1400"/>
              </a:spcBef>
              <a:spcAft>
                <a:spcPts val="0"/>
              </a:spcAft>
              <a:buClr>
                <a:schemeClr val="dk1"/>
              </a:buClr>
              <a:buSzPts val="1690"/>
              <a:buFont typeface="Verdana"/>
              <a:buChar char="&gt;"/>
              <a:defRPr b="0" i="0" sz="1300" u="none" cap="none" strike="noStrike">
                <a:solidFill>
                  <a:schemeClr val="dk1"/>
                </a:solidFill>
                <a:latin typeface="Verdana"/>
                <a:ea typeface="Verdana"/>
                <a:cs typeface="Verdana"/>
                <a:sym typeface="Verdana"/>
              </a:defRPr>
            </a:lvl2pPr>
            <a:lvl3pPr lvl="2" marR="0" rtl="0" algn="l">
              <a:lnSpc>
                <a:spcPct val="130000"/>
              </a:lnSpc>
              <a:spcBef>
                <a:spcPts val="0"/>
              </a:spcBef>
              <a:spcAft>
                <a:spcPts val="0"/>
              </a:spcAft>
              <a:buClr>
                <a:schemeClr val="dk1"/>
              </a:buClr>
              <a:buSzPts val="1200"/>
              <a:buFont typeface="Verdana"/>
              <a:buChar char="▪"/>
              <a:defRPr b="0" i="0" sz="1200" u="none" cap="none" strike="noStrike">
                <a:solidFill>
                  <a:schemeClr val="dk1"/>
                </a:solidFill>
                <a:latin typeface="Verdana"/>
                <a:ea typeface="Verdana"/>
                <a:cs typeface="Verdana"/>
                <a:sym typeface="Verdana"/>
              </a:defRPr>
            </a:lvl3pPr>
            <a:lvl4pPr lvl="3" marR="0" rtl="0" algn="l">
              <a:lnSpc>
                <a:spcPct val="130000"/>
              </a:lnSpc>
              <a:spcBef>
                <a:spcPts val="0"/>
              </a:spcBef>
              <a:spcAft>
                <a:spcPts val="0"/>
              </a:spcAft>
              <a:buClr>
                <a:schemeClr val="dk1"/>
              </a:buClr>
              <a:buSzPts val="1200"/>
              <a:buFont typeface="Verdana"/>
              <a:buChar char="–"/>
              <a:defRPr b="0" i="0" sz="1200" u="none" cap="none" strike="noStrike">
                <a:solidFill>
                  <a:schemeClr val="dk1"/>
                </a:solidFill>
                <a:latin typeface="Verdana"/>
                <a:ea typeface="Verdana"/>
                <a:cs typeface="Verdana"/>
                <a:sym typeface="Verdana"/>
              </a:defRPr>
            </a:lvl4pPr>
            <a:lvl5pPr lvl="4" marR="0" rtl="0" algn="l">
              <a:lnSpc>
                <a:spcPct val="130000"/>
              </a:lnSpc>
              <a:spcBef>
                <a:spcPts val="0"/>
              </a:spcBef>
              <a:spcAft>
                <a:spcPts val="0"/>
              </a:spcAft>
              <a:buClr>
                <a:schemeClr val="dk1"/>
              </a:buClr>
              <a:buSzPts val="1200"/>
              <a:buFont typeface="Arial"/>
              <a:buNone/>
              <a:defRPr b="0" i="0" sz="1200" u="none" cap="none" strike="noStrike">
                <a:solidFill>
                  <a:schemeClr val="dk1"/>
                </a:solidFill>
                <a:latin typeface="Verdana"/>
                <a:ea typeface="Verdana"/>
                <a:cs typeface="Verdana"/>
                <a:sym typeface="Verdan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418" name="Google Shape;418;p54"/>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9" name="Google Shape;419;p54"/>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420" name="Google Shape;420;p54"/>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p54"/>
          <p:cNvSpPr txBox="1"/>
          <p:nvPr>
            <p:ph idx="3" type="body"/>
          </p:nvPr>
        </p:nvSpPr>
        <p:spPr>
          <a:xfrm>
            <a:off x="4967288" y="4977916"/>
            <a:ext cx="3420000" cy="1153009"/>
          </a:xfrm>
          <a:prstGeom prst="rect">
            <a:avLst/>
          </a:prstGeom>
          <a:noFill/>
          <a:ln>
            <a:noFill/>
          </a:ln>
        </p:spPr>
        <p:txBody>
          <a:bodyPr anchorCtr="0" anchor="t" bIns="0" lIns="0" spcFirstLastPara="1" rIns="0" wrap="square" tIns="0">
            <a:noAutofit/>
          </a:bodyPr>
          <a:lstStyle>
            <a:lvl1pPr indent="-228600" lvl="0" marL="457200" algn="ctr">
              <a:lnSpc>
                <a:spcPct val="130000"/>
              </a:lnSpc>
              <a:spcBef>
                <a:spcPts val="0"/>
              </a:spcBef>
              <a:spcAft>
                <a:spcPts val="0"/>
              </a:spcAft>
              <a:buSzPts val="1400"/>
              <a:buNone/>
              <a:defRPr sz="2000"/>
            </a:lvl1pPr>
            <a:lvl2pPr indent="-228600" lvl="1" marL="914400" algn="ctr">
              <a:lnSpc>
                <a:spcPct val="130000"/>
              </a:lnSpc>
              <a:spcBef>
                <a:spcPts val="1400"/>
              </a:spcBef>
              <a:spcAft>
                <a:spcPts val="0"/>
              </a:spcAft>
              <a:buSzPts val="1690"/>
              <a:buFont typeface="Verdana"/>
              <a:buNone/>
              <a:defRPr i="1" sz="1000"/>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Image_2">
  <p:cSld name="Chapitre_Image_2">
    <p:spTree>
      <p:nvGrpSpPr>
        <p:cNvPr id="422" name="Shape 422"/>
        <p:cNvGrpSpPr/>
        <p:nvPr/>
      </p:nvGrpSpPr>
      <p:grpSpPr>
        <a:xfrm>
          <a:off x="0" y="0"/>
          <a:ext cx="0" cy="0"/>
          <a:chOff x="0" y="0"/>
          <a:chExt cx="0" cy="0"/>
        </a:xfrm>
      </p:grpSpPr>
      <p:sp>
        <p:nvSpPr>
          <p:cNvPr id="423" name="Google Shape;423;gf1330ec5a6_0_574"/>
          <p:cNvSpPr/>
          <p:nvPr/>
        </p:nvSpPr>
        <p:spPr>
          <a:xfrm>
            <a:off x="180000" y="180000"/>
            <a:ext cx="5796000" cy="59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24" name="Google Shape;424;gf1330ec5a6_0_574"/>
          <p:cNvSpPr txBox="1"/>
          <p:nvPr>
            <p:ph type="title"/>
          </p:nvPr>
        </p:nvSpPr>
        <p:spPr>
          <a:xfrm>
            <a:off x="539751" y="2413459"/>
            <a:ext cx="50760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5" name="Google Shape;425;gf1330ec5a6_0_574"/>
          <p:cNvSpPr/>
          <p:nvPr>
            <p:ph idx="2" type="pic"/>
          </p:nvPr>
        </p:nvSpPr>
        <p:spPr>
          <a:xfrm>
            <a:off x="6156000" y="180000"/>
            <a:ext cx="2808000" cy="5958000"/>
          </a:xfrm>
          <a:prstGeom prst="rect">
            <a:avLst/>
          </a:prstGeom>
          <a:solidFill>
            <a:srgbClr val="D9D9D5"/>
          </a:solidFill>
          <a:ln>
            <a:noFill/>
          </a:ln>
        </p:spPr>
      </p:sp>
      <p:grpSp>
        <p:nvGrpSpPr>
          <p:cNvPr id="426" name="Google Shape;426;gf1330ec5a6_0_574"/>
          <p:cNvGrpSpPr/>
          <p:nvPr/>
        </p:nvGrpSpPr>
        <p:grpSpPr>
          <a:xfrm>
            <a:off x="1540632" y="777517"/>
            <a:ext cx="3184334" cy="4748366"/>
            <a:chOff x="3240088" y="1881188"/>
            <a:chExt cx="449263" cy="669926"/>
          </a:xfrm>
        </p:grpSpPr>
        <p:sp>
          <p:nvSpPr>
            <p:cNvPr id="427" name="Google Shape;427;gf1330ec5a6_0_574"/>
            <p:cNvSpPr/>
            <p:nvPr/>
          </p:nvSpPr>
          <p:spPr>
            <a:xfrm>
              <a:off x="3240088" y="2162176"/>
              <a:ext cx="449263" cy="388938"/>
            </a:xfrm>
            <a:custGeom>
              <a:rect b="b" l="l" r="r" t="t"/>
              <a:pathLst>
                <a:path extrusionOk="0" h="401" w="448">
                  <a:moveTo>
                    <a:pt x="417" y="338"/>
                  </a:moveTo>
                  <a:lnTo>
                    <a:pt x="417" y="338"/>
                  </a:lnTo>
                  <a:lnTo>
                    <a:pt x="102" y="338"/>
                  </a:lnTo>
                  <a:lnTo>
                    <a:pt x="367" y="55"/>
                  </a:lnTo>
                  <a:cubicBezTo>
                    <a:pt x="368" y="54"/>
                    <a:pt x="368" y="53"/>
                    <a:pt x="369" y="52"/>
                  </a:cubicBezTo>
                  <a:cubicBezTo>
                    <a:pt x="378" y="40"/>
                    <a:pt x="377" y="22"/>
                    <a:pt x="365" y="11"/>
                  </a:cubicBezTo>
                  <a:cubicBezTo>
                    <a:pt x="353" y="0"/>
                    <a:pt x="334" y="0"/>
                    <a:pt x="322" y="12"/>
                  </a:cubicBezTo>
                  <a:cubicBezTo>
                    <a:pt x="322" y="12"/>
                    <a:pt x="321" y="12"/>
                    <a:pt x="321" y="13"/>
                  </a:cubicBezTo>
                  <a:lnTo>
                    <a:pt x="8" y="348"/>
                  </a:lnTo>
                  <a:cubicBezTo>
                    <a:pt x="7" y="349"/>
                    <a:pt x="7" y="349"/>
                    <a:pt x="7" y="350"/>
                  </a:cubicBezTo>
                  <a:cubicBezTo>
                    <a:pt x="6" y="351"/>
                    <a:pt x="5" y="352"/>
                    <a:pt x="4" y="353"/>
                  </a:cubicBezTo>
                  <a:cubicBezTo>
                    <a:pt x="4" y="354"/>
                    <a:pt x="4" y="354"/>
                    <a:pt x="3" y="355"/>
                  </a:cubicBezTo>
                  <a:cubicBezTo>
                    <a:pt x="3" y="356"/>
                    <a:pt x="2" y="357"/>
                    <a:pt x="2" y="358"/>
                  </a:cubicBezTo>
                  <a:cubicBezTo>
                    <a:pt x="1" y="359"/>
                    <a:pt x="1" y="360"/>
                    <a:pt x="1" y="361"/>
                  </a:cubicBezTo>
                  <a:cubicBezTo>
                    <a:pt x="1" y="362"/>
                    <a:pt x="0" y="363"/>
                    <a:pt x="0" y="364"/>
                  </a:cubicBezTo>
                  <a:cubicBezTo>
                    <a:pt x="0" y="365"/>
                    <a:pt x="0" y="366"/>
                    <a:pt x="0" y="367"/>
                  </a:cubicBezTo>
                  <a:cubicBezTo>
                    <a:pt x="0" y="368"/>
                    <a:pt x="0" y="369"/>
                    <a:pt x="0" y="369"/>
                  </a:cubicBezTo>
                  <a:cubicBezTo>
                    <a:pt x="0" y="370"/>
                    <a:pt x="0" y="370"/>
                    <a:pt x="0" y="370"/>
                  </a:cubicBezTo>
                  <a:cubicBezTo>
                    <a:pt x="0" y="371"/>
                    <a:pt x="0" y="372"/>
                    <a:pt x="0" y="373"/>
                  </a:cubicBezTo>
                  <a:cubicBezTo>
                    <a:pt x="0" y="374"/>
                    <a:pt x="0" y="375"/>
                    <a:pt x="0" y="376"/>
                  </a:cubicBezTo>
                  <a:cubicBezTo>
                    <a:pt x="0" y="377"/>
                    <a:pt x="1" y="378"/>
                    <a:pt x="1" y="379"/>
                  </a:cubicBezTo>
                  <a:cubicBezTo>
                    <a:pt x="1" y="380"/>
                    <a:pt x="2" y="381"/>
                    <a:pt x="2" y="382"/>
                  </a:cubicBezTo>
                  <a:cubicBezTo>
                    <a:pt x="2" y="383"/>
                    <a:pt x="3" y="383"/>
                    <a:pt x="3" y="384"/>
                  </a:cubicBezTo>
                  <a:cubicBezTo>
                    <a:pt x="4" y="385"/>
                    <a:pt x="4" y="386"/>
                    <a:pt x="5" y="387"/>
                  </a:cubicBezTo>
                  <a:cubicBezTo>
                    <a:pt x="6" y="388"/>
                    <a:pt x="6" y="388"/>
                    <a:pt x="7" y="389"/>
                  </a:cubicBezTo>
                  <a:cubicBezTo>
                    <a:pt x="7" y="390"/>
                    <a:pt x="8" y="391"/>
                    <a:pt x="9" y="392"/>
                  </a:cubicBezTo>
                  <a:cubicBezTo>
                    <a:pt x="9" y="392"/>
                    <a:pt x="9" y="392"/>
                    <a:pt x="9" y="392"/>
                  </a:cubicBezTo>
                  <a:cubicBezTo>
                    <a:pt x="10" y="393"/>
                    <a:pt x="11" y="393"/>
                    <a:pt x="11" y="394"/>
                  </a:cubicBezTo>
                  <a:cubicBezTo>
                    <a:pt x="12" y="394"/>
                    <a:pt x="13" y="395"/>
                    <a:pt x="14" y="396"/>
                  </a:cubicBezTo>
                  <a:cubicBezTo>
                    <a:pt x="15" y="396"/>
                    <a:pt x="16" y="397"/>
                    <a:pt x="17" y="397"/>
                  </a:cubicBezTo>
                  <a:cubicBezTo>
                    <a:pt x="17" y="398"/>
                    <a:pt x="18" y="398"/>
                    <a:pt x="19" y="398"/>
                  </a:cubicBezTo>
                  <a:cubicBezTo>
                    <a:pt x="20" y="399"/>
                    <a:pt x="21" y="399"/>
                    <a:pt x="23" y="399"/>
                  </a:cubicBezTo>
                  <a:cubicBezTo>
                    <a:pt x="23" y="400"/>
                    <a:pt x="24" y="400"/>
                    <a:pt x="25" y="400"/>
                  </a:cubicBezTo>
                  <a:cubicBezTo>
                    <a:pt x="27" y="400"/>
                    <a:pt x="29" y="401"/>
                    <a:pt x="31" y="401"/>
                  </a:cubicBezTo>
                  <a:cubicBezTo>
                    <a:pt x="31" y="401"/>
                    <a:pt x="31" y="401"/>
                    <a:pt x="31" y="401"/>
                  </a:cubicBezTo>
                  <a:lnTo>
                    <a:pt x="417" y="401"/>
                  </a:lnTo>
                  <a:cubicBezTo>
                    <a:pt x="434" y="401"/>
                    <a:pt x="448" y="387"/>
                    <a:pt x="448" y="369"/>
                  </a:cubicBezTo>
                  <a:cubicBezTo>
                    <a:pt x="448" y="352"/>
                    <a:pt x="434" y="338"/>
                    <a:pt x="417" y="338"/>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28" name="Google Shape;428;gf1330ec5a6_0_574"/>
            <p:cNvSpPr/>
            <p:nvPr/>
          </p:nvSpPr>
          <p:spPr>
            <a:xfrm>
              <a:off x="3240088" y="1881188"/>
              <a:ext cx="419100" cy="292100"/>
            </a:xfrm>
            <a:custGeom>
              <a:rect b="b" l="l" r="r" t="t"/>
              <a:pathLst>
                <a:path extrusionOk="0" h="302" w="418">
                  <a:moveTo>
                    <a:pt x="31" y="239"/>
                  </a:moveTo>
                  <a:lnTo>
                    <a:pt x="31" y="239"/>
                  </a:lnTo>
                  <a:cubicBezTo>
                    <a:pt x="48" y="239"/>
                    <a:pt x="62" y="225"/>
                    <a:pt x="62" y="208"/>
                  </a:cubicBezTo>
                  <a:cubicBezTo>
                    <a:pt x="62" y="127"/>
                    <a:pt x="128" y="61"/>
                    <a:pt x="209" y="61"/>
                  </a:cubicBezTo>
                  <a:cubicBezTo>
                    <a:pt x="290" y="61"/>
                    <a:pt x="355" y="127"/>
                    <a:pt x="355" y="208"/>
                  </a:cubicBezTo>
                  <a:cubicBezTo>
                    <a:pt x="355" y="229"/>
                    <a:pt x="351" y="249"/>
                    <a:pt x="343" y="268"/>
                  </a:cubicBezTo>
                  <a:cubicBezTo>
                    <a:pt x="357" y="268"/>
                    <a:pt x="371" y="272"/>
                    <a:pt x="382" y="283"/>
                  </a:cubicBezTo>
                  <a:cubicBezTo>
                    <a:pt x="388" y="288"/>
                    <a:pt x="393" y="295"/>
                    <a:pt x="395" y="302"/>
                  </a:cubicBezTo>
                  <a:cubicBezTo>
                    <a:pt x="410" y="273"/>
                    <a:pt x="418" y="241"/>
                    <a:pt x="418" y="208"/>
                  </a:cubicBezTo>
                  <a:cubicBezTo>
                    <a:pt x="418" y="93"/>
                    <a:pt x="324" y="0"/>
                    <a:pt x="209" y="0"/>
                  </a:cubicBezTo>
                  <a:cubicBezTo>
                    <a:pt x="93" y="0"/>
                    <a:pt x="0" y="93"/>
                    <a:pt x="0" y="208"/>
                  </a:cubicBezTo>
                  <a:cubicBezTo>
                    <a:pt x="0" y="225"/>
                    <a:pt x="13" y="239"/>
                    <a:pt x="31" y="239"/>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429" name="Google Shape;429;gf1330ec5a6_0_574"/>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0" name="Google Shape;430;gf1330ec5a6_0_574"/>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431" name="Google Shape;431;gf1330ec5a6_0_574"/>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Image_5">
  <p:cSld name="Chapitre_Image_5">
    <p:spTree>
      <p:nvGrpSpPr>
        <p:cNvPr id="432" name="Shape 432"/>
        <p:cNvGrpSpPr/>
        <p:nvPr/>
      </p:nvGrpSpPr>
      <p:grpSpPr>
        <a:xfrm>
          <a:off x="0" y="0"/>
          <a:ext cx="0" cy="0"/>
          <a:chOff x="0" y="0"/>
          <a:chExt cx="0" cy="0"/>
        </a:xfrm>
      </p:grpSpPr>
      <p:sp>
        <p:nvSpPr>
          <p:cNvPr id="433" name="Google Shape;433;gf1330ec5a6_0_649"/>
          <p:cNvSpPr/>
          <p:nvPr/>
        </p:nvSpPr>
        <p:spPr>
          <a:xfrm>
            <a:off x="180000" y="180000"/>
            <a:ext cx="5796000" cy="59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34" name="Google Shape;434;gf1330ec5a6_0_649"/>
          <p:cNvSpPr txBox="1"/>
          <p:nvPr>
            <p:ph type="title"/>
          </p:nvPr>
        </p:nvSpPr>
        <p:spPr>
          <a:xfrm>
            <a:off x="539751" y="2413459"/>
            <a:ext cx="50760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5" name="Google Shape;435;gf1330ec5a6_0_649"/>
          <p:cNvSpPr/>
          <p:nvPr>
            <p:ph idx="2" type="pic"/>
          </p:nvPr>
        </p:nvSpPr>
        <p:spPr>
          <a:xfrm>
            <a:off x="6156000" y="180000"/>
            <a:ext cx="2808000" cy="5958000"/>
          </a:xfrm>
          <a:prstGeom prst="rect">
            <a:avLst/>
          </a:prstGeom>
          <a:solidFill>
            <a:srgbClr val="D9D9D5"/>
          </a:solidFill>
          <a:ln>
            <a:noFill/>
          </a:ln>
        </p:spPr>
      </p:sp>
      <p:grpSp>
        <p:nvGrpSpPr>
          <p:cNvPr id="436" name="Google Shape;436;gf1330ec5a6_0_649"/>
          <p:cNvGrpSpPr/>
          <p:nvPr/>
        </p:nvGrpSpPr>
        <p:grpSpPr>
          <a:xfrm>
            <a:off x="1641548" y="777403"/>
            <a:ext cx="2981794" cy="4748369"/>
            <a:chOff x="1144588" y="4370388"/>
            <a:chExt cx="420688" cy="669926"/>
          </a:xfrm>
        </p:grpSpPr>
        <p:sp>
          <p:nvSpPr>
            <p:cNvPr id="437" name="Google Shape;437;gf1330ec5a6_0_649"/>
            <p:cNvSpPr/>
            <p:nvPr/>
          </p:nvSpPr>
          <p:spPr>
            <a:xfrm>
              <a:off x="1147763" y="4370388"/>
              <a:ext cx="374650" cy="349250"/>
            </a:xfrm>
            <a:custGeom>
              <a:rect b="b" l="l" r="r" t="t"/>
              <a:pathLst>
                <a:path extrusionOk="0" h="360" w="380">
                  <a:moveTo>
                    <a:pt x="31" y="360"/>
                  </a:moveTo>
                  <a:lnTo>
                    <a:pt x="31" y="360"/>
                  </a:lnTo>
                  <a:lnTo>
                    <a:pt x="31" y="360"/>
                  </a:lnTo>
                  <a:cubicBezTo>
                    <a:pt x="40" y="360"/>
                    <a:pt x="48" y="356"/>
                    <a:pt x="54" y="350"/>
                  </a:cubicBezTo>
                  <a:cubicBezTo>
                    <a:pt x="88" y="323"/>
                    <a:pt x="132" y="308"/>
                    <a:pt x="178" y="308"/>
                  </a:cubicBezTo>
                  <a:cubicBezTo>
                    <a:pt x="202" y="308"/>
                    <a:pt x="225" y="312"/>
                    <a:pt x="247" y="319"/>
                  </a:cubicBezTo>
                  <a:cubicBezTo>
                    <a:pt x="245" y="306"/>
                    <a:pt x="248" y="293"/>
                    <a:pt x="255" y="282"/>
                  </a:cubicBezTo>
                  <a:cubicBezTo>
                    <a:pt x="260" y="274"/>
                    <a:pt x="267" y="267"/>
                    <a:pt x="275" y="263"/>
                  </a:cubicBezTo>
                  <a:cubicBezTo>
                    <a:pt x="244" y="251"/>
                    <a:pt x="211" y="245"/>
                    <a:pt x="178" y="245"/>
                  </a:cubicBezTo>
                  <a:cubicBezTo>
                    <a:pt x="137" y="245"/>
                    <a:pt x="97" y="254"/>
                    <a:pt x="62" y="271"/>
                  </a:cubicBezTo>
                  <a:lnTo>
                    <a:pt x="63" y="62"/>
                  </a:lnTo>
                  <a:lnTo>
                    <a:pt x="349" y="62"/>
                  </a:lnTo>
                  <a:cubicBezTo>
                    <a:pt x="366" y="62"/>
                    <a:pt x="380" y="48"/>
                    <a:pt x="380" y="30"/>
                  </a:cubicBezTo>
                  <a:cubicBezTo>
                    <a:pt x="380" y="13"/>
                    <a:pt x="366" y="0"/>
                    <a:pt x="349" y="0"/>
                  </a:cubicBezTo>
                  <a:lnTo>
                    <a:pt x="31" y="0"/>
                  </a:lnTo>
                  <a:cubicBezTo>
                    <a:pt x="31" y="0"/>
                    <a:pt x="31" y="0"/>
                    <a:pt x="31" y="0"/>
                  </a:cubicBezTo>
                  <a:lnTo>
                    <a:pt x="31" y="0"/>
                  </a:lnTo>
                  <a:cubicBezTo>
                    <a:pt x="31" y="0"/>
                    <a:pt x="31" y="0"/>
                    <a:pt x="31" y="0"/>
                  </a:cubicBezTo>
                  <a:lnTo>
                    <a:pt x="31" y="0"/>
                  </a:lnTo>
                  <a:cubicBezTo>
                    <a:pt x="14" y="0"/>
                    <a:pt x="0" y="13"/>
                    <a:pt x="0" y="30"/>
                  </a:cubicBezTo>
                  <a:cubicBezTo>
                    <a:pt x="0" y="32"/>
                    <a:pt x="0" y="34"/>
                    <a:pt x="0" y="36"/>
                  </a:cubicBezTo>
                  <a:lnTo>
                    <a:pt x="0" y="329"/>
                  </a:lnTo>
                  <a:cubicBezTo>
                    <a:pt x="0" y="329"/>
                    <a:pt x="0" y="330"/>
                    <a:pt x="0" y="330"/>
                  </a:cubicBezTo>
                  <a:cubicBezTo>
                    <a:pt x="0" y="331"/>
                    <a:pt x="0" y="332"/>
                    <a:pt x="0" y="332"/>
                  </a:cubicBezTo>
                  <a:cubicBezTo>
                    <a:pt x="1" y="348"/>
                    <a:pt x="15" y="360"/>
                    <a:pt x="31" y="360"/>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38" name="Google Shape;438;gf1330ec5a6_0_649"/>
            <p:cNvSpPr/>
            <p:nvPr/>
          </p:nvSpPr>
          <p:spPr>
            <a:xfrm>
              <a:off x="1144588" y="4641851"/>
              <a:ext cx="420688" cy="398463"/>
            </a:xfrm>
            <a:custGeom>
              <a:rect b="b" l="l" r="r" t="t"/>
              <a:pathLst>
                <a:path extrusionOk="0" h="411" w="427">
                  <a:moveTo>
                    <a:pt x="322" y="6"/>
                  </a:moveTo>
                  <a:lnTo>
                    <a:pt x="322" y="6"/>
                  </a:lnTo>
                  <a:cubicBezTo>
                    <a:pt x="315" y="1"/>
                    <a:pt x="306" y="0"/>
                    <a:pt x="298" y="1"/>
                  </a:cubicBezTo>
                  <a:cubicBezTo>
                    <a:pt x="291" y="3"/>
                    <a:pt x="284" y="8"/>
                    <a:pt x="279" y="15"/>
                  </a:cubicBezTo>
                  <a:cubicBezTo>
                    <a:pt x="273" y="24"/>
                    <a:pt x="273" y="35"/>
                    <a:pt x="277" y="44"/>
                  </a:cubicBezTo>
                  <a:cubicBezTo>
                    <a:pt x="279" y="50"/>
                    <a:pt x="283" y="55"/>
                    <a:pt x="289" y="58"/>
                  </a:cubicBezTo>
                  <a:cubicBezTo>
                    <a:pt x="336" y="89"/>
                    <a:pt x="364" y="137"/>
                    <a:pt x="364" y="188"/>
                  </a:cubicBezTo>
                  <a:cubicBezTo>
                    <a:pt x="364" y="276"/>
                    <a:pt x="282" y="348"/>
                    <a:pt x="181" y="348"/>
                  </a:cubicBezTo>
                  <a:cubicBezTo>
                    <a:pt x="133" y="348"/>
                    <a:pt x="89" y="332"/>
                    <a:pt x="54" y="304"/>
                  </a:cubicBezTo>
                  <a:cubicBezTo>
                    <a:pt x="41" y="293"/>
                    <a:pt x="21" y="295"/>
                    <a:pt x="10" y="308"/>
                  </a:cubicBezTo>
                  <a:cubicBezTo>
                    <a:pt x="0" y="321"/>
                    <a:pt x="2" y="341"/>
                    <a:pt x="14" y="352"/>
                  </a:cubicBezTo>
                  <a:cubicBezTo>
                    <a:pt x="60" y="390"/>
                    <a:pt x="119" y="411"/>
                    <a:pt x="181" y="411"/>
                  </a:cubicBezTo>
                  <a:cubicBezTo>
                    <a:pt x="316" y="411"/>
                    <a:pt x="427" y="311"/>
                    <a:pt x="427" y="188"/>
                  </a:cubicBezTo>
                  <a:cubicBezTo>
                    <a:pt x="427" y="115"/>
                    <a:pt x="388" y="47"/>
                    <a:pt x="322" y="6"/>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439" name="Google Shape;439;gf1330ec5a6_0_649"/>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gf1330ec5a6_0_649"/>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441" name="Google Shape;441;gf1330ec5a6_0_649"/>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Image_6">
  <p:cSld name="Chapitre_Image_6">
    <p:spTree>
      <p:nvGrpSpPr>
        <p:cNvPr id="442" name="Shape 442"/>
        <p:cNvGrpSpPr/>
        <p:nvPr/>
      </p:nvGrpSpPr>
      <p:grpSpPr>
        <a:xfrm>
          <a:off x="0" y="0"/>
          <a:ext cx="0" cy="0"/>
          <a:chOff x="0" y="0"/>
          <a:chExt cx="0" cy="0"/>
        </a:xfrm>
      </p:grpSpPr>
      <p:sp>
        <p:nvSpPr>
          <p:cNvPr id="443" name="Google Shape;443;gf1330ec5a6_0_672"/>
          <p:cNvSpPr/>
          <p:nvPr/>
        </p:nvSpPr>
        <p:spPr>
          <a:xfrm>
            <a:off x="180000" y="180000"/>
            <a:ext cx="5796000" cy="59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44" name="Google Shape;444;gf1330ec5a6_0_672"/>
          <p:cNvSpPr txBox="1"/>
          <p:nvPr>
            <p:ph type="title"/>
          </p:nvPr>
        </p:nvSpPr>
        <p:spPr>
          <a:xfrm>
            <a:off x="539751" y="2413459"/>
            <a:ext cx="50760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5" name="Google Shape;445;gf1330ec5a6_0_672"/>
          <p:cNvSpPr/>
          <p:nvPr>
            <p:ph idx="2" type="pic"/>
          </p:nvPr>
        </p:nvSpPr>
        <p:spPr>
          <a:xfrm>
            <a:off x="6156000" y="180000"/>
            <a:ext cx="2808000" cy="5958000"/>
          </a:xfrm>
          <a:prstGeom prst="rect">
            <a:avLst/>
          </a:prstGeom>
          <a:solidFill>
            <a:srgbClr val="D9D9D5"/>
          </a:solidFill>
          <a:ln>
            <a:noFill/>
          </a:ln>
        </p:spPr>
      </p:sp>
      <p:sp>
        <p:nvSpPr>
          <p:cNvPr id="446" name="Google Shape;446;gf1330ec5a6_0_672"/>
          <p:cNvSpPr/>
          <p:nvPr/>
        </p:nvSpPr>
        <p:spPr>
          <a:xfrm>
            <a:off x="1602000" y="781200"/>
            <a:ext cx="3133143" cy="4744801"/>
          </a:xfrm>
          <a:custGeom>
            <a:rect b="b" l="l" r="r" t="t"/>
            <a:pathLst>
              <a:path extrusionOk="0" h="690" w="451">
                <a:moveTo>
                  <a:pt x="0" y="365"/>
                </a:moveTo>
                <a:lnTo>
                  <a:pt x="0" y="365"/>
                </a:lnTo>
                <a:cubicBezTo>
                  <a:pt x="0" y="554"/>
                  <a:pt x="89" y="690"/>
                  <a:pt x="236" y="690"/>
                </a:cubicBezTo>
                <a:cubicBezTo>
                  <a:pt x="355" y="690"/>
                  <a:pt x="451" y="591"/>
                  <a:pt x="451" y="470"/>
                </a:cubicBezTo>
                <a:cubicBezTo>
                  <a:pt x="451" y="392"/>
                  <a:pt x="412" y="324"/>
                  <a:pt x="352" y="285"/>
                </a:cubicBezTo>
                <a:lnTo>
                  <a:pt x="352" y="285"/>
                </a:lnTo>
                <a:cubicBezTo>
                  <a:pt x="347" y="282"/>
                  <a:pt x="342" y="280"/>
                  <a:pt x="336" y="280"/>
                </a:cubicBezTo>
                <a:cubicBezTo>
                  <a:pt x="319" y="280"/>
                  <a:pt x="305" y="294"/>
                  <a:pt x="305" y="312"/>
                </a:cubicBezTo>
                <a:cubicBezTo>
                  <a:pt x="305" y="322"/>
                  <a:pt x="310" y="332"/>
                  <a:pt x="319" y="337"/>
                </a:cubicBezTo>
                <a:lnTo>
                  <a:pt x="319" y="338"/>
                </a:lnTo>
                <a:cubicBezTo>
                  <a:pt x="361" y="366"/>
                  <a:pt x="389" y="414"/>
                  <a:pt x="389" y="470"/>
                </a:cubicBezTo>
                <a:cubicBezTo>
                  <a:pt x="389" y="557"/>
                  <a:pt x="320" y="627"/>
                  <a:pt x="236" y="627"/>
                </a:cubicBezTo>
                <a:cubicBezTo>
                  <a:pt x="152" y="627"/>
                  <a:pt x="84" y="548"/>
                  <a:pt x="84" y="470"/>
                </a:cubicBezTo>
                <a:cubicBezTo>
                  <a:pt x="84" y="383"/>
                  <a:pt x="152" y="313"/>
                  <a:pt x="236" y="313"/>
                </a:cubicBezTo>
                <a:cubicBezTo>
                  <a:pt x="251" y="313"/>
                  <a:pt x="266" y="315"/>
                  <a:pt x="280" y="319"/>
                </a:cubicBezTo>
                <a:lnTo>
                  <a:pt x="280" y="319"/>
                </a:lnTo>
                <a:cubicBezTo>
                  <a:pt x="280" y="317"/>
                  <a:pt x="279" y="314"/>
                  <a:pt x="279" y="312"/>
                </a:cubicBezTo>
                <a:cubicBezTo>
                  <a:pt x="279" y="291"/>
                  <a:pt x="291" y="273"/>
                  <a:pt x="308" y="263"/>
                </a:cubicBezTo>
                <a:cubicBezTo>
                  <a:pt x="285" y="255"/>
                  <a:pt x="261" y="250"/>
                  <a:pt x="236" y="250"/>
                </a:cubicBezTo>
                <a:cubicBezTo>
                  <a:pt x="166" y="250"/>
                  <a:pt x="104" y="285"/>
                  <a:pt x="64" y="338"/>
                </a:cubicBezTo>
                <a:cubicBezTo>
                  <a:pt x="68" y="301"/>
                  <a:pt x="76" y="265"/>
                  <a:pt x="88" y="231"/>
                </a:cubicBezTo>
                <a:lnTo>
                  <a:pt x="88" y="231"/>
                </a:lnTo>
                <a:cubicBezTo>
                  <a:pt x="117" y="150"/>
                  <a:pt x="177" y="61"/>
                  <a:pt x="301" y="61"/>
                </a:cubicBezTo>
                <a:cubicBezTo>
                  <a:pt x="329" y="61"/>
                  <a:pt x="350" y="65"/>
                  <a:pt x="363" y="70"/>
                </a:cubicBezTo>
                <a:lnTo>
                  <a:pt x="363" y="70"/>
                </a:lnTo>
                <a:cubicBezTo>
                  <a:pt x="366" y="70"/>
                  <a:pt x="369" y="71"/>
                  <a:pt x="372" y="71"/>
                </a:cubicBezTo>
                <a:cubicBezTo>
                  <a:pt x="389" y="71"/>
                  <a:pt x="403" y="57"/>
                  <a:pt x="403" y="40"/>
                </a:cubicBezTo>
                <a:cubicBezTo>
                  <a:pt x="403" y="26"/>
                  <a:pt x="394" y="14"/>
                  <a:pt x="381" y="10"/>
                </a:cubicBezTo>
                <a:lnTo>
                  <a:pt x="381" y="10"/>
                </a:lnTo>
                <a:cubicBezTo>
                  <a:pt x="363" y="5"/>
                  <a:pt x="336" y="0"/>
                  <a:pt x="301" y="0"/>
                </a:cubicBezTo>
                <a:cubicBezTo>
                  <a:pt x="44" y="0"/>
                  <a:pt x="0" y="289"/>
                  <a:pt x="0" y="365"/>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47" name="Google Shape;447;gf1330ec5a6_0_672"/>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8" name="Google Shape;448;gf1330ec5a6_0_672"/>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449" name="Google Shape;449;gf1330ec5a6_0_672"/>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verture_A" showMasterSp="0">
  <p:cSld name="Couverture_A">
    <p:spTree>
      <p:nvGrpSpPr>
        <p:cNvPr id="450" name="Shape 450"/>
        <p:cNvGrpSpPr/>
        <p:nvPr/>
      </p:nvGrpSpPr>
      <p:grpSpPr>
        <a:xfrm>
          <a:off x="0" y="0"/>
          <a:ext cx="0" cy="0"/>
          <a:chOff x="0" y="0"/>
          <a:chExt cx="0" cy="0"/>
        </a:xfrm>
      </p:grpSpPr>
      <p:grpSp>
        <p:nvGrpSpPr>
          <p:cNvPr id="451" name="Google Shape;451;gf1330ec5a6_0_494"/>
          <p:cNvGrpSpPr/>
          <p:nvPr/>
        </p:nvGrpSpPr>
        <p:grpSpPr>
          <a:xfrm>
            <a:off x="3095938" y="4941531"/>
            <a:ext cx="2951926" cy="46799"/>
            <a:chOff x="2844800" y="1038225"/>
            <a:chExt cx="3465515" cy="71438"/>
          </a:xfrm>
        </p:grpSpPr>
        <p:sp>
          <p:nvSpPr>
            <p:cNvPr id="452" name="Google Shape;452;gf1330ec5a6_0_494"/>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53" name="Google Shape;453;gf1330ec5a6_0_494"/>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454" name="Google Shape;454;gf1330ec5a6_0_494"/>
          <p:cNvSpPr txBox="1"/>
          <p:nvPr>
            <p:ph idx="1" type="subTitle"/>
          </p:nvPr>
        </p:nvSpPr>
        <p:spPr>
          <a:xfrm>
            <a:off x="539751" y="5301584"/>
            <a:ext cx="8100900" cy="331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1"/>
              </a:buClr>
              <a:buSzPts val="1600"/>
              <a:buNone/>
              <a:defRPr b="0" sz="1600">
                <a:solidFill>
                  <a:schemeClr val="dk1"/>
                </a:solidFill>
              </a:defRPr>
            </a:lvl1pPr>
            <a:lvl2pPr lvl="1" algn="ctr">
              <a:lnSpc>
                <a:spcPct val="130000"/>
              </a:lnSpc>
              <a:spcBef>
                <a:spcPts val="0"/>
              </a:spcBef>
              <a:spcAft>
                <a:spcPts val="0"/>
              </a:spcAft>
              <a:buClr>
                <a:srgbClr val="8F8F8F"/>
              </a:buClr>
              <a:buSzPts val="1690"/>
              <a:buNone/>
              <a:defRPr>
                <a:solidFill>
                  <a:srgbClr val="8F8F8F"/>
                </a:solidFill>
              </a:defRPr>
            </a:lvl2pPr>
            <a:lvl3pPr lvl="2" algn="ctr">
              <a:lnSpc>
                <a:spcPct val="130000"/>
              </a:lnSpc>
              <a:spcBef>
                <a:spcPts val="0"/>
              </a:spcBef>
              <a:spcAft>
                <a:spcPts val="0"/>
              </a:spcAft>
              <a:buClr>
                <a:srgbClr val="8F8F8F"/>
              </a:buClr>
              <a:buSzPts val="1200"/>
              <a:buNone/>
              <a:defRPr>
                <a:solidFill>
                  <a:srgbClr val="8F8F8F"/>
                </a:solidFill>
              </a:defRPr>
            </a:lvl3pPr>
            <a:lvl4pPr lvl="3" algn="ctr">
              <a:lnSpc>
                <a:spcPct val="130000"/>
              </a:lnSpc>
              <a:spcBef>
                <a:spcPts val="0"/>
              </a:spcBef>
              <a:spcAft>
                <a:spcPts val="0"/>
              </a:spcAft>
              <a:buClr>
                <a:srgbClr val="8F8F8F"/>
              </a:buClr>
              <a:buSzPts val="1200"/>
              <a:buNone/>
              <a:defRPr>
                <a:solidFill>
                  <a:srgbClr val="8F8F8F"/>
                </a:solidFill>
              </a:defRPr>
            </a:lvl4pPr>
            <a:lvl5pPr lvl="4" algn="ctr">
              <a:lnSpc>
                <a:spcPct val="130000"/>
              </a:lnSpc>
              <a:spcBef>
                <a:spcPts val="0"/>
              </a:spcBef>
              <a:spcAft>
                <a:spcPts val="0"/>
              </a:spcAft>
              <a:buClr>
                <a:srgbClr val="8F8F8F"/>
              </a:buClr>
              <a:buSzPts val="1200"/>
              <a:buNone/>
              <a:defRPr>
                <a:solidFill>
                  <a:srgbClr val="8F8F8F"/>
                </a:solidFill>
              </a:defRPr>
            </a:lvl5pPr>
            <a:lvl6pPr lvl="5" algn="ctr">
              <a:lnSpc>
                <a:spcPct val="100000"/>
              </a:lnSpc>
              <a:spcBef>
                <a:spcPts val="400"/>
              </a:spcBef>
              <a:spcAft>
                <a:spcPts val="0"/>
              </a:spcAft>
              <a:buClr>
                <a:srgbClr val="8F8F8F"/>
              </a:buClr>
              <a:buSzPts val="2000"/>
              <a:buNone/>
              <a:defRPr>
                <a:solidFill>
                  <a:srgbClr val="8F8F8F"/>
                </a:solidFill>
              </a:defRPr>
            </a:lvl6pPr>
            <a:lvl7pPr lvl="6" algn="ctr">
              <a:lnSpc>
                <a:spcPct val="100000"/>
              </a:lnSpc>
              <a:spcBef>
                <a:spcPts val="400"/>
              </a:spcBef>
              <a:spcAft>
                <a:spcPts val="0"/>
              </a:spcAft>
              <a:buClr>
                <a:srgbClr val="8F8F8F"/>
              </a:buClr>
              <a:buSzPts val="2000"/>
              <a:buNone/>
              <a:defRPr>
                <a:solidFill>
                  <a:srgbClr val="8F8F8F"/>
                </a:solidFill>
              </a:defRPr>
            </a:lvl7pPr>
            <a:lvl8pPr lvl="7" algn="ctr">
              <a:lnSpc>
                <a:spcPct val="100000"/>
              </a:lnSpc>
              <a:spcBef>
                <a:spcPts val="400"/>
              </a:spcBef>
              <a:spcAft>
                <a:spcPts val="0"/>
              </a:spcAft>
              <a:buClr>
                <a:srgbClr val="8F8F8F"/>
              </a:buClr>
              <a:buSzPts val="2000"/>
              <a:buNone/>
              <a:defRPr>
                <a:solidFill>
                  <a:srgbClr val="8F8F8F"/>
                </a:solidFill>
              </a:defRPr>
            </a:lvl8pPr>
            <a:lvl9pPr lvl="8" algn="ctr">
              <a:lnSpc>
                <a:spcPct val="100000"/>
              </a:lnSpc>
              <a:spcBef>
                <a:spcPts val="400"/>
              </a:spcBef>
              <a:spcAft>
                <a:spcPts val="0"/>
              </a:spcAft>
              <a:buClr>
                <a:srgbClr val="8F8F8F"/>
              </a:buClr>
              <a:buSzPts val="2000"/>
              <a:buNone/>
              <a:defRPr>
                <a:solidFill>
                  <a:srgbClr val="8F8F8F"/>
                </a:solidFill>
              </a:defRPr>
            </a:lvl9pPr>
          </a:lstStyle>
          <a:p/>
        </p:txBody>
      </p:sp>
      <p:sp>
        <p:nvSpPr>
          <p:cNvPr id="455" name="Google Shape;455;gf1330ec5a6_0_494"/>
          <p:cNvSpPr txBox="1"/>
          <p:nvPr>
            <p:ph idx="10" type="dt"/>
          </p:nvPr>
        </p:nvSpPr>
        <p:spPr>
          <a:xfrm>
            <a:off x="0" y="6650038"/>
            <a:ext cx="539700" cy="20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6" name="Google Shape;456;gf1330ec5a6_0_494"/>
          <p:cNvSpPr txBox="1"/>
          <p:nvPr>
            <p:ph idx="11" type="ftr"/>
          </p:nvPr>
        </p:nvSpPr>
        <p:spPr>
          <a:xfrm>
            <a:off x="0" y="6650038"/>
            <a:ext cx="539700" cy="20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7" name="Google Shape;457;gf1330ec5a6_0_494"/>
          <p:cNvSpPr txBox="1"/>
          <p:nvPr>
            <p:ph idx="12" type="sldNum"/>
          </p:nvPr>
        </p:nvSpPr>
        <p:spPr>
          <a:xfrm>
            <a:off x="0" y="6650038"/>
            <a:ext cx="539700" cy="2079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458" name="Google Shape;458;gf1330ec5a6_0_494"/>
          <p:cNvSpPr txBox="1"/>
          <p:nvPr>
            <p:ph type="title"/>
          </p:nvPr>
        </p:nvSpPr>
        <p:spPr>
          <a:xfrm>
            <a:off x="539750" y="3486405"/>
            <a:ext cx="8100900" cy="1188000"/>
          </a:xfrm>
          <a:prstGeom prst="rect">
            <a:avLst/>
          </a:prstGeom>
          <a:noFill/>
          <a:ln>
            <a:noFill/>
          </a:ln>
        </p:spPr>
        <p:txBody>
          <a:bodyPr anchorCtr="0" anchor="b" bIns="0" lIns="0" spcFirstLastPara="1" rIns="0" wrap="square" tIns="0">
            <a:noAutofit/>
          </a:bodyPr>
          <a:lstStyle>
            <a:lvl1pPr lvl="0" algn="ctr">
              <a:lnSpc>
                <a:spcPct val="117000"/>
              </a:lnSpc>
              <a:spcBef>
                <a:spcPts val="0"/>
              </a:spcBef>
              <a:spcAft>
                <a:spcPts val="0"/>
              </a:spcAft>
              <a:buClr>
                <a:schemeClr val="dk1"/>
              </a:buClr>
              <a:buSzPts val="3000"/>
              <a:buFont typeface="Verdana"/>
              <a:buNone/>
              <a:defRPr b="0" sz="3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59" name="Google Shape;459;gf1330ec5a6_0_494"/>
          <p:cNvGrpSpPr/>
          <p:nvPr/>
        </p:nvGrpSpPr>
        <p:grpSpPr>
          <a:xfrm>
            <a:off x="3941763" y="1277938"/>
            <a:ext cx="1284288" cy="852487"/>
            <a:chOff x="3941763" y="1277938"/>
            <a:chExt cx="1284288" cy="852487"/>
          </a:xfrm>
        </p:grpSpPr>
        <p:sp>
          <p:nvSpPr>
            <p:cNvPr id="460" name="Google Shape;460;gf1330ec5a6_0_494"/>
            <p:cNvSpPr/>
            <p:nvPr/>
          </p:nvSpPr>
          <p:spPr>
            <a:xfrm>
              <a:off x="3941763" y="1303338"/>
              <a:ext cx="390525" cy="801689"/>
            </a:xfrm>
            <a:custGeom>
              <a:rect b="b" l="l" r="r" t="t"/>
              <a:pathLst>
                <a:path extrusionOk="0" h="2355" w="1152">
                  <a:moveTo>
                    <a:pt x="1117" y="10"/>
                  </a:moveTo>
                  <a:lnTo>
                    <a:pt x="1117" y="10"/>
                  </a:lnTo>
                  <a:cubicBezTo>
                    <a:pt x="1124" y="3"/>
                    <a:pt x="1130" y="0"/>
                    <a:pt x="1136" y="0"/>
                  </a:cubicBezTo>
                  <a:cubicBezTo>
                    <a:pt x="1145" y="0"/>
                    <a:pt x="1152" y="9"/>
                    <a:pt x="1152" y="20"/>
                  </a:cubicBezTo>
                  <a:cubicBezTo>
                    <a:pt x="1152" y="26"/>
                    <a:pt x="1149" y="33"/>
                    <a:pt x="1143" y="39"/>
                  </a:cubicBezTo>
                  <a:cubicBezTo>
                    <a:pt x="900" y="340"/>
                    <a:pt x="724" y="693"/>
                    <a:pt x="724" y="1181"/>
                  </a:cubicBezTo>
                  <a:cubicBezTo>
                    <a:pt x="724" y="1670"/>
                    <a:pt x="900" y="2015"/>
                    <a:pt x="1143" y="2317"/>
                  </a:cubicBezTo>
                  <a:cubicBezTo>
                    <a:pt x="1149" y="2323"/>
                    <a:pt x="1152" y="2330"/>
                    <a:pt x="1152" y="2336"/>
                  </a:cubicBezTo>
                  <a:cubicBezTo>
                    <a:pt x="1152" y="2346"/>
                    <a:pt x="1145" y="2355"/>
                    <a:pt x="1136" y="2355"/>
                  </a:cubicBezTo>
                  <a:cubicBezTo>
                    <a:pt x="1130" y="2355"/>
                    <a:pt x="1124" y="2353"/>
                    <a:pt x="1117" y="2346"/>
                  </a:cubicBezTo>
                  <a:lnTo>
                    <a:pt x="84" y="1347"/>
                  </a:lnTo>
                  <a:cubicBezTo>
                    <a:pt x="32" y="1303"/>
                    <a:pt x="0" y="1251"/>
                    <a:pt x="0" y="1178"/>
                  </a:cubicBezTo>
                  <a:cubicBezTo>
                    <a:pt x="0" y="1104"/>
                    <a:pt x="32" y="1053"/>
                    <a:pt x="84" y="1009"/>
                  </a:cubicBezTo>
                  <a:lnTo>
                    <a:pt x="1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61" name="Google Shape;461;gf1330ec5a6_0_494"/>
            <p:cNvSpPr/>
            <p:nvPr/>
          </p:nvSpPr>
          <p:spPr>
            <a:xfrm>
              <a:off x="4400550" y="1277938"/>
              <a:ext cx="825501" cy="852487"/>
            </a:xfrm>
            <a:custGeom>
              <a:rect b="b" l="l" r="r" t="t"/>
              <a:pathLst>
                <a:path extrusionOk="0" h="2504" w="2430">
                  <a:moveTo>
                    <a:pt x="562" y="0"/>
                  </a:moveTo>
                  <a:lnTo>
                    <a:pt x="562" y="0"/>
                  </a:lnTo>
                  <a:cubicBezTo>
                    <a:pt x="158" y="0"/>
                    <a:pt x="0" y="572"/>
                    <a:pt x="0" y="1255"/>
                  </a:cubicBezTo>
                  <a:cubicBezTo>
                    <a:pt x="0" y="1939"/>
                    <a:pt x="158" y="2504"/>
                    <a:pt x="562" y="2504"/>
                  </a:cubicBezTo>
                  <a:cubicBezTo>
                    <a:pt x="805" y="2504"/>
                    <a:pt x="1012" y="2362"/>
                    <a:pt x="1013" y="2245"/>
                  </a:cubicBezTo>
                  <a:cubicBezTo>
                    <a:pt x="1013" y="2220"/>
                    <a:pt x="1003" y="2195"/>
                    <a:pt x="981" y="2174"/>
                  </a:cubicBezTo>
                  <a:cubicBezTo>
                    <a:pt x="866" y="2063"/>
                    <a:pt x="821" y="1952"/>
                    <a:pt x="821" y="1854"/>
                  </a:cubicBezTo>
                  <a:cubicBezTo>
                    <a:pt x="820" y="1667"/>
                    <a:pt x="983" y="1527"/>
                    <a:pt x="1132" y="1527"/>
                  </a:cubicBezTo>
                  <a:cubicBezTo>
                    <a:pt x="1338" y="1527"/>
                    <a:pt x="1459" y="1689"/>
                    <a:pt x="1459" y="1898"/>
                  </a:cubicBezTo>
                  <a:cubicBezTo>
                    <a:pt x="1459" y="2097"/>
                    <a:pt x="1375" y="2262"/>
                    <a:pt x="1283" y="2394"/>
                  </a:cubicBezTo>
                  <a:cubicBezTo>
                    <a:pt x="1279" y="2400"/>
                    <a:pt x="1278" y="2406"/>
                    <a:pt x="1278" y="2411"/>
                  </a:cubicBezTo>
                  <a:cubicBezTo>
                    <a:pt x="1278" y="2422"/>
                    <a:pt x="1284" y="2430"/>
                    <a:pt x="1293" y="2430"/>
                  </a:cubicBezTo>
                  <a:cubicBezTo>
                    <a:pt x="1299" y="2430"/>
                    <a:pt x="1305" y="2427"/>
                    <a:pt x="1312" y="2420"/>
                  </a:cubicBezTo>
                  <a:lnTo>
                    <a:pt x="2345" y="1421"/>
                  </a:lnTo>
                  <a:cubicBezTo>
                    <a:pt x="2397" y="1377"/>
                    <a:pt x="2430" y="1325"/>
                    <a:pt x="2430" y="1252"/>
                  </a:cubicBezTo>
                  <a:cubicBezTo>
                    <a:pt x="2430" y="1178"/>
                    <a:pt x="2397" y="1127"/>
                    <a:pt x="2345" y="1083"/>
                  </a:cubicBezTo>
                  <a:lnTo>
                    <a:pt x="1312" y="84"/>
                  </a:lnTo>
                  <a:cubicBezTo>
                    <a:pt x="1305" y="76"/>
                    <a:pt x="1299" y="74"/>
                    <a:pt x="1293" y="74"/>
                  </a:cubicBezTo>
                  <a:cubicBezTo>
                    <a:pt x="1284" y="74"/>
                    <a:pt x="1278" y="82"/>
                    <a:pt x="1278" y="92"/>
                  </a:cubicBezTo>
                  <a:cubicBezTo>
                    <a:pt x="1278" y="98"/>
                    <a:pt x="1279" y="104"/>
                    <a:pt x="1283" y="109"/>
                  </a:cubicBezTo>
                  <a:cubicBezTo>
                    <a:pt x="1375" y="241"/>
                    <a:pt x="1459" y="407"/>
                    <a:pt x="1459" y="605"/>
                  </a:cubicBezTo>
                  <a:cubicBezTo>
                    <a:pt x="1459" y="814"/>
                    <a:pt x="1338" y="976"/>
                    <a:pt x="1132" y="976"/>
                  </a:cubicBezTo>
                  <a:cubicBezTo>
                    <a:pt x="983" y="976"/>
                    <a:pt x="820" y="837"/>
                    <a:pt x="821" y="650"/>
                  </a:cubicBezTo>
                  <a:cubicBezTo>
                    <a:pt x="821" y="552"/>
                    <a:pt x="866" y="441"/>
                    <a:pt x="981" y="330"/>
                  </a:cubicBezTo>
                  <a:cubicBezTo>
                    <a:pt x="1003" y="308"/>
                    <a:pt x="1013" y="284"/>
                    <a:pt x="1013" y="258"/>
                  </a:cubicBezTo>
                  <a:cubicBezTo>
                    <a:pt x="1012" y="141"/>
                    <a:pt x="805" y="0"/>
                    <a:pt x="5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maire_A" showMasterSp="0">
  <p:cSld name="Sommaire_A">
    <p:spTree>
      <p:nvGrpSpPr>
        <p:cNvPr id="462" name="Shape 462"/>
        <p:cNvGrpSpPr/>
        <p:nvPr/>
      </p:nvGrpSpPr>
      <p:grpSpPr>
        <a:xfrm>
          <a:off x="0" y="0"/>
          <a:ext cx="0" cy="0"/>
          <a:chOff x="0" y="0"/>
          <a:chExt cx="0" cy="0"/>
        </a:xfrm>
      </p:grpSpPr>
      <p:sp>
        <p:nvSpPr>
          <p:cNvPr id="463" name="Google Shape;463;gf1330ec5a6_0_506"/>
          <p:cNvSpPr txBox="1"/>
          <p:nvPr>
            <p:ph idx="10" type="dt"/>
          </p:nvPr>
        </p:nvSpPr>
        <p:spPr>
          <a:xfrm>
            <a:off x="0" y="6650038"/>
            <a:ext cx="539700" cy="20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4" name="Google Shape;464;gf1330ec5a6_0_506"/>
          <p:cNvSpPr txBox="1"/>
          <p:nvPr>
            <p:ph idx="11" type="ftr"/>
          </p:nvPr>
        </p:nvSpPr>
        <p:spPr>
          <a:xfrm>
            <a:off x="0" y="6650038"/>
            <a:ext cx="539700" cy="20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5" name="Google Shape;465;gf1330ec5a6_0_506"/>
          <p:cNvSpPr txBox="1"/>
          <p:nvPr>
            <p:ph idx="12" type="sldNum"/>
          </p:nvPr>
        </p:nvSpPr>
        <p:spPr>
          <a:xfrm>
            <a:off x="0" y="6650038"/>
            <a:ext cx="539700" cy="2079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466" name="Google Shape;466;gf1330ec5a6_0_506"/>
          <p:cNvSpPr txBox="1"/>
          <p:nvPr>
            <p:ph type="title"/>
          </p:nvPr>
        </p:nvSpPr>
        <p:spPr>
          <a:xfrm>
            <a:off x="539750" y="0"/>
            <a:ext cx="8100900" cy="8979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2"/>
              </a:buClr>
              <a:buSzPts val="3000"/>
              <a:buFont typeface="Verdana"/>
              <a:buNone/>
              <a:defRPr b="1" sz="3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67" name="Google Shape;467;gf1330ec5a6_0_506"/>
          <p:cNvGrpSpPr/>
          <p:nvPr/>
        </p:nvGrpSpPr>
        <p:grpSpPr>
          <a:xfrm>
            <a:off x="2844928" y="1192887"/>
            <a:ext cx="3456158" cy="32397"/>
            <a:chOff x="2844800" y="1038225"/>
            <a:chExt cx="3465515" cy="71438"/>
          </a:xfrm>
        </p:grpSpPr>
        <p:sp>
          <p:nvSpPr>
            <p:cNvPr id="468" name="Google Shape;468;gf1330ec5a6_0_506"/>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69" name="Google Shape;469;gf1330ec5a6_0_506"/>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470" name="Google Shape;470;gf1330ec5a6_0_506"/>
          <p:cNvSpPr txBox="1"/>
          <p:nvPr>
            <p:ph idx="1" type="body"/>
          </p:nvPr>
        </p:nvSpPr>
        <p:spPr>
          <a:xfrm>
            <a:off x="539750" y="1601789"/>
            <a:ext cx="3708300" cy="4941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sz="1500"/>
            </a:lvl1pPr>
            <a:lvl2pPr indent="-228600" lvl="1" marL="914400" algn="l">
              <a:lnSpc>
                <a:spcPct val="100000"/>
              </a:lnSpc>
              <a:spcBef>
                <a:spcPts val="0"/>
              </a:spcBef>
              <a:spcAft>
                <a:spcPts val="0"/>
              </a:spcAft>
              <a:buClr>
                <a:schemeClr val="dk1"/>
              </a:buClr>
              <a:buSzPts val="1560"/>
              <a:buFont typeface="Verdana"/>
              <a:buNone/>
              <a:defRPr sz="1200"/>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71" name="Google Shape;471;gf1330ec5a6_0_506"/>
          <p:cNvSpPr txBox="1"/>
          <p:nvPr>
            <p:ph idx="2" type="body"/>
          </p:nvPr>
        </p:nvSpPr>
        <p:spPr>
          <a:xfrm>
            <a:off x="4932040" y="1601789"/>
            <a:ext cx="3708600" cy="4941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sz="1500"/>
            </a:lvl1pPr>
            <a:lvl2pPr indent="-228600" lvl="1" marL="914400" algn="l">
              <a:lnSpc>
                <a:spcPct val="100000"/>
              </a:lnSpc>
              <a:spcBef>
                <a:spcPts val="0"/>
              </a:spcBef>
              <a:spcAft>
                <a:spcPts val="0"/>
              </a:spcAft>
              <a:buClr>
                <a:schemeClr val="dk1"/>
              </a:buClr>
              <a:buSzPts val="1560"/>
              <a:buFont typeface="Verdana"/>
              <a:buNone/>
              <a:defRPr sz="1200"/>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maire_B" showMasterSp="0">
  <p:cSld name="Sommaire_B">
    <p:spTree>
      <p:nvGrpSpPr>
        <p:cNvPr id="472" name="Shape 472"/>
        <p:cNvGrpSpPr/>
        <p:nvPr/>
      </p:nvGrpSpPr>
      <p:grpSpPr>
        <a:xfrm>
          <a:off x="0" y="0"/>
          <a:ext cx="0" cy="0"/>
          <a:chOff x="0" y="0"/>
          <a:chExt cx="0" cy="0"/>
        </a:xfrm>
      </p:grpSpPr>
      <p:sp>
        <p:nvSpPr>
          <p:cNvPr id="473" name="Google Shape;473;gf1330ec5a6_0_516"/>
          <p:cNvSpPr txBox="1"/>
          <p:nvPr>
            <p:ph idx="10" type="dt"/>
          </p:nvPr>
        </p:nvSpPr>
        <p:spPr>
          <a:xfrm>
            <a:off x="0" y="6650038"/>
            <a:ext cx="539700" cy="20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4" name="Google Shape;474;gf1330ec5a6_0_516"/>
          <p:cNvSpPr txBox="1"/>
          <p:nvPr>
            <p:ph idx="11" type="ftr"/>
          </p:nvPr>
        </p:nvSpPr>
        <p:spPr>
          <a:xfrm>
            <a:off x="0" y="6650038"/>
            <a:ext cx="539700" cy="20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5" name="Google Shape;475;gf1330ec5a6_0_516"/>
          <p:cNvSpPr txBox="1"/>
          <p:nvPr>
            <p:ph idx="12" type="sldNum"/>
          </p:nvPr>
        </p:nvSpPr>
        <p:spPr>
          <a:xfrm>
            <a:off x="0" y="6650038"/>
            <a:ext cx="539700" cy="2079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476" name="Google Shape;476;gf1330ec5a6_0_516"/>
          <p:cNvSpPr txBox="1"/>
          <p:nvPr>
            <p:ph type="title"/>
          </p:nvPr>
        </p:nvSpPr>
        <p:spPr>
          <a:xfrm>
            <a:off x="539750" y="0"/>
            <a:ext cx="8100900" cy="8979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2"/>
              </a:buClr>
              <a:buSzPts val="3000"/>
              <a:buFont typeface="Verdana"/>
              <a:buNone/>
              <a:defRPr b="1" sz="3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77" name="Google Shape;477;gf1330ec5a6_0_516"/>
          <p:cNvGrpSpPr/>
          <p:nvPr/>
        </p:nvGrpSpPr>
        <p:grpSpPr>
          <a:xfrm>
            <a:off x="2844928" y="1192887"/>
            <a:ext cx="3456158" cy="32397"/>
            <a:chOff x="2844800" y="1038225"/>
            <a:chExt cx="3465515" cy="71438"/>
          </a:xfrm>
        </p:grpSpPr>
        <p:sp>
          <p:nvSpPr>
            <p:cNvPr id="478" name="Google Shape;478;gf1330ec5a6_0_516"/>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479" name="Google Shape;479;gf1330ec5a6_0_516"/>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480" name="Google Shape;480;gf1330ec5a6_0_516"/>
          <p:cNvSpPr txBox="1"/>
          <p:nvPr>
            <p:ph idx="1" type="body"/>
          </p:nvPr>
        </p:nvSpPr>
        <p:spPr>
          <a:xfrm>
            <a:off x="539750" y="2615197"/>
            <a:ext cx="1620000" cy="13179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2"/>
              </a:buClr>
              <a:buSzPts val="1500"/>
              <a:buNone/>
              <a:defRPr sz="1500">
                <a:solidFill>
                  <a:schemeClr val="dk2"/>
                </a:solidFill>
              </a:defRPr>
            </a:lvl1pPr>
            <a:lvl2pPr indent="-228600" lvl="1" marL="914400" algn="ctr">
              <a:lnSpc>
                <a:spcPct val="100000"/>
              </a:lnSpc>
              <a:spcBef>
                <a:spcPts val="1800"/>
              </a:spcBef>
              <a:spcAft>
                <a:spcPts val="0"/>
              </a:spcAft>
              <a:buClr>
                <a:schemeClr val="dk2"/>
              </a:buClr>
              <a:buSzPts val="1560"/>
              <a:buFont typeface="Verdana"/>
              <a:buNone/>
              <a:defRPr sz="1200">
                <a:solidFill>
                  <a:schemeClr val="dk2"/>
                </a:solidFill>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81" name="Google Shape;481;gf1330ec5a6_0_516"/>
          <p:cNvSpPr txBox="1"/>
          <p:nvPr>
            <p:ph idx="2" type="body"/>
          </p:nvPr>
        </p:nvSpPr>
        <p:spPr>
          <a:xfrm>
            <a:off x="2699972" y="2613600"/>
            <a:ext cx="1620000" cy="13179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2"/>
              </a:buClr>
              <a:buSzPts val="1500"/>
              <a:buNone/>
              <a:defRPr sz="1500">
                <a:solidFill>
                  <a:schemeClr val="dk2"/>
                </a:solidFill>
              </a:defRPr>
            </a:lvl1pPr>
            <a:lvl2pPr indent="-228600" lvl="1" marL="914400" algn="ctr">
              <a:lnSpc>
                <a:spcPct val="100000"/>
              </a:lnSpc>
              <a:spcBef>
                <a:spcPts val="1800"/>
              </a:spcBef>
              <a:spcAft>
                <a:spcPts val="0"/>
              </a:spcAft>
              <a:buClr>
                <a:schemeClr val="dk2"/>
              </a:buClr>
              <a:buSzPts val="1560"/>
              <a:buFont typeface="Verdana"/>
              <a:buNone/>
              <a:defRPr sz="1200">
                <a:solidFill>
                  <a:schemeClr val="dk2"/>
                </a:solidFill>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82" name="Google Shape;482;gf1330ec5a6_0_516"/>
          <p:cNvSpPr txBox="1"/>
          <p:nvPr>
            <p:ph idx="3" type="body"/>
          </p:nvPr>
        </p:nvSpPr>
        <p:spPr>
          <a:xfrm>
            <a:off x="4860032" y="2613600"/>
            <a:ext cx="1620000" cy="13179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2"/>
              </a:buClr>
              <a:buSzPts val="1500"/>
              <a:buNone/>
              <a:defRPr sz="1500">
                <a:solidFill>
                  <a:schemeClr val="dk2"/>
                </a:solidFill>
              </a:defRPr>
            </a:lvl1pPr>
            <a:lvl2pPr indent="-228600" lvl="1" marL="914400" algn="ctr">
              <a:lnSpc>
                <a:spcPct val="100000"/>
              </a:lnSpc>
              <a:spcBef>
                <a:spcPts val="1800"/>
              </a:spcBef>
              <a:spcAft>
                <a:spcPts val="0"/>
              </a:spcAft>
              <a:buClr>
                <a:schemeClr val="dk2"/>
              </a:buClr>
              <a:buSzPts val="1560"/>
              <a:buFont typeface="Verdana"/>
              <a:buNone/>
              <a:defRPr sz="1200">
                <a:solidFill>
                  <a:schemeClr val="dk2"/>
                </a:solidFill>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83" name="Google Shape;483;gf1330ec5a6_0_516"/>
          <p:cNvSpPr txBox="1"/>
          <p:nvPr>
            <p:ph idx="4" type="body"/>
          </p:nvPr>
        </p:nvSpPr>
        <p:spPr>
          <a:xfrm>
            <a:off x="7020763" y="2613600"/>
            <a:ext cx="1620000" cy="13179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2"/>
              </a:buClr>
              <a:buSzPts val="1500"/>
              <a:buNone/>
              <a:defRPr sz="1500">
                <a:solidFill>
                  <a:schemeClr val="dk2"/>
                </a:solidFill>
              </a:defRPr>
            </a:lvl1pPr>
            <a:lvl2pPr indent="-228600" lvl="1" marL="914400" algn="ctr">
              <a:lnSpc>
                <a:spcPct val="100000"/>
              </a:lnSpc>
              <a:spcBef>
                <a:spcPts val="1800"/>
              </a:spcBef>
              <a:spcAft>
                <a:spcPts val="0"/>
              </a:spcAft>
              <a:buClr>
                <a:schemeClr val="dk2"/>
              </a:buClr>
              <a:buSzPts val="1560"/>
              <a:buFont typeface="Verdana"/>
              <a:buNone/>
              <a:defRPr sz="1200">
                <a:solidFill>
                  <a:schemeClr val="dk2"/>
                </a:solidFill>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84" name="Google Shape;484;gf1330ec5a6_0_516"/>
          <p:cNvSpPr txBox="1"/>
          <p:nvPr>
            <p:ph idx="5" type="body"/>
          </p:nvPr>
        </p:nvSpPr>
        <p:spPr>
          <a:xfrm>
            <a:off x="539750" y="5225816"/>
            <a:ext cx="1620000" cy="13179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2"/>
              </a:buClr>
              <a:buSzPts val="1500"/>
              <a:buNone/>
              <a:defRPr sz="1500">
                <a:solidFill>
                  <a:schemeClr val="dk2"/>
                </a:solidFill>
              </a:defRPr>
            </a:lvl1pPr>
            <a:lvl2pPr indent="-228600" lvl="1" marL="914400" algn="ctr">
              <a:lnSpc>
                <a:spcPct val="100000"/>
              </a:lnSpc>
              <a:spcBef>
                <a:spcPts val="1800"/>
              </a:spcBef>
              <a:spcAft>
                <a:spcPts val="0"/>
              </a:spcAft>
              <a:buClr>
                <a:schemeClr val="dk2"/>
              </a:buClr>
              <a:buSzPts val="1560"/>
              <a:buFont typeface="Verdana"/>
              <a:buNone/>
              <a:defRPr sz="1200">
                <a:solidFill>
                  <a:schemeClr val="dk2"/>
                </a:solidFill>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85" name="Google Shape;485;gf1330ec5a6_0_516"/>
          <p:cNvSpPr txBox="1"/>
          <p:nvPr>
            <p:ph idx="6" type="body"/>
          </p:nvPr>
        </p:nvSpPr>
        <p:spPr>
          <a:xfrm>
            <a:off x="2699972" y="5225816"/>
            <a:ext cx="1620000" cy="13179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2"/>
              </a:buClr>
              <a:buSzPts val="1500"/>
              <a:buNone/>
              <a:defRPr sz="1500">
                <a:solidFill>
                  <a:schemeClr val="dk2"/>
                </a:solidFill>
              </a:defRPr>
            </a:lvl1pPr>
            <a:lvl2pPr indent="-228600" lvl="1" marL="914400" algn="ctr">
              <a:lnSpc>
                <a:spcPct val="100000"/>
              </a:lnSpc>
              <a:spcBef>
                <a:spcPts val="1800"/>
              </a:spcBef>
              <a:spcAft>
                <a:spcPts val="0"/>
              </a:spcAft>
              <a:buClr>
                <a:schemeClr val="dk2"/>
              </a:buClr>
              <a:buSzPts val="1560"/>
              <a:buFont typeface="Verdana"/>
              <a:buNone/>
              <a:defRPr sz="1200">
                <a:solidFill>
                  <a:schemeClr val="dk2"/>
                </a:solidFill>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86" name="Google Shape;486;gf1330ec5a6_0_516"/>
          <p:cNvSpPr txBox="1"/>
          <p:nvPr>
            <p:ph idx="7" type="body"/>
          </p:nvPr>
        </p:nvSpPr>
        <p:spPr>
          <a:xfrm>
            <a:off x="4860032" y="5225816"/>
            <a:ext cx="1620000" cy="13179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2400"/>
              </a:spcBef>
              <a:spcAft>
                <a:spcPts val="0"/>
              </a:spcAft>
              <a:buClr>
                <a:schemeClr val="dk2"/>
              </a:buClr>
              <a:buSzPts val="1500"/>
              <a:buNone/>
              <a:defRPr sz="1500">
                <a:solidFill>
                  <a:schemeClr val="dk2"/>
                </a:solidFill>
              </a:defRPr>
            </a:lvl1pPr>
            <a:lvl2pPr indent="-228600" lvl="1" marL="914400" algn="ctr">
              <a:lnSpc>
                <a:spcPct val="100000"/>
              </a:lnSpc>
              <a:spcBef>
                <a:spcPts val="1800"/>
              </a:spcBef>
              <a:spcAft>
                <a:spcPts val="0"/>
              </a:spcAft>
              <a:buClr>
                <a:schemeClr val="dk2"/>
              </a:buClr>
              <a:buSzPts val="1560"/>
              <a:buFont typeface="Verdana"/>
              <a:buNone/>
              <a:defRPr sz="1200">
                <a:solidFill>
                  <a:schemeClr val="dk2"/>
                </a:solidFill>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87" name="Google Shape;487;gf1330ec5a6_0_516"/>
          <p:cNvSpPr txBox="1"/>
          <p:nvPr>
            <p:ph idx="8" type="body"/>
          </p:nvPr>
        </p:nvSpPr>
        <p:spPr>
          <a:xfrm>
            <a:off x="7020763" y="5225816"/>
            <a:ext cx="1620000" cy="13179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2"/>
              </a:buClr>
              <a:buSzPts val="1500"/>
              <a:buNone/>
              <a:defRPr sz="1500">
                <a:solidFill>
                  <a:schemeClr val="dk2"/>
                </a:solidFill>
              </a:defRPr>
            </a:lvl1pPr>
            <a:lvl2pPr indent="-228600" lvl="1" marL="914400" algn="ctr">
              <a:lnSpc>
                <a:spcPct val="100000"/>
              </a:lnSpc>
              <a:spcBef>
                <a:spcPts val="1800"/>
              </a:spcBef>
              <a:spcAft>
                <a:spcPts val="0"/>
              </a:spcAft>
              <a:buClr>
                <a:schemeClr val="dk2"/>
              </a:buClr>
              <a:buSzPts val="1560"/>
              <a:buFont typeface="Verdana"/>
              <a:buNone/>
              <a:defRPr sz="1200">
                <a:solidFill>
                  <a:schemeClr val="dk2"/>
                </a:solidFill>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88" name="Google Shape;488;gf1330ec5a6_0_516"/>
          <p:cNvSpPr txBox="1"/>
          <p:nvPr>
            <p:ph idx="9" type="body"/>
          </p:nvPr>
        </p:nvSpPr>
        <p:spPr>
          <a:xfrm>
            <a:off x="1191600" y="1772816"/>
            <a:ext cx="252000" cy="684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89" name="Google Shape;489;gf1330ec5a6_0_516"/>
          <p:cNvSpPr txBox="1"/>
          <p:nvPr>
            <p:ph idx="13" type="body"/>
          </p:nvPr>
        </p:nvSpPr>
        <p:spPr>
          <a:xfrm>
            <a:off x="3275856" y="1772816"/>
            <a:ext cx="468000" cy="684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90" name="Google Shape;490;gf1330ec5a6_0_516"/>
          <p:cNvSpPr txBox="1"/>
          <p:nvPr>
            <p:ph idx="14" type="body"/>
          </p:nvPr>
        </p:nvSpPr>
        <p:spPr>
          <a:xfrm>
            <a:off x="5400092" y="1772816"/>
            <a:ext cx="468000" cy="684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91" name="Google Shape;491;gf1330ec5a6_0_516"/>
          <p:cNvSpPr txBox="1"/>
          <p:nvPr>
            <p:ph idx="15" type="body"/>
          </p:nvPr>
        </p:nvSpPr>
        <p:spPr>
          <a:xfrm>
            <a:off x="7560332" y="1772816"/>
            <a:ext cx="468000" cy="684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92" name="Google Shape;492;gf1330ec5a6_0_516"/>
          <p:cNvSpPr txBox="1"/>
          <p:nvPr>
            <p:ph idx="16" type="body"/>
          </p:nvPr>
        </p:nvSpPr>
        <p:spPr>
          <a:xfrm>
            <a:off x="3239852" y="4355056"/>
            <a:ext cx="468000" cy="6840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93" name="Google Shape;493;gf1330ec5a6_0_516"/>
          <p:cNvSpPr txBox="1"/>
          <p:nvPr>
            <p:ph idx="17" type="body"/>
          </p:nvPr>
        </p:nvSpPr>
        <p:spPr>
          <a:xfrm>
            <a:off x="5400000" y="4356000"/>
            <a:ext cx="468000" cy="6840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94" name="Google Shape;494;gf1330ec5a6_0_516"/>
          <p:cNvSpPr txBox="1"/>
          <p:nvPr>
            <p:ph idx="18" type="body"/>
          </p:nvPr>
        </p:nvSpPr>
        <p:spPr>
          <a:xfrm>
            <a:off x="7560332" y="4344172"/>
            <a:ext cx="468000" cy="68400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95" name="Google Shape;495;gf1330ec5a6_0_516"/>
          <p:cNvSpPr txBox="1"/>
          <p:nvPr>
            <p:ph idx="19" type="body"/>
          </p:nvPr>
        </p:nvSpPr>
        <p:spPr>
          <a:xfrm>
            <a:off x="1115616" y="4355132"/>
            <a:ext cx="468000" cy="68400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Titre_1">
  <p:cSld name="Chapitre_Titre_1">
    <p:spTree>
      <p:nvGrpSpPr>
        <p:cNvPr id="496" name="Shape 496"/>
        <p:cNvGrpSpPr/>
        <p:nvPr/>
      </p:nvGrpSpPr>
      <p:grpSpPr>
        <a:xfrm>
          <a:off x="0" y="0"/>
          <a:ext cx="0" cy="0"/>
          <a:chOff x="0" y="0"/>
          <a:chExt cx="0" cy="0"/>
        </a:xfrm>
      </p:grpSpPr>
      <p:sp>
        <p:nvSpPr>
          <p:cNvPr id="497" name="Google Shape;497;gf1330ec5a6_0_540"/>
          <p:cNvSpPr/>
          <p:nvPr/>
        </p:nvSpPr>
        <p:spPr>
          <a:xfrm>
            <a:off x="180000" y="180000"/>
            <a:ext cx="8784000" cy="59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98" name="Google Shape;498;gf1330ec5a6_0_540"/>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99" name="Google Shape;499;gf1330ec5a6_0_540"/>
          <p:cNvGrpSpPr/>
          <p:nvPr/>
        </p:nvGrpSpPr>
        <p:grpSpPr>
          <a:xfrm>
            <a:off x="3466833" y="763234"/>
            <a:ext cx="1760668" cy="4762831"/>
            <a:chOff x="731838" y="708026"/>
            <a:chExt cx="247650" cy="669925"/>
          </a:xfrm>
        </p:grpSpPr>
        <p:sp>
          <p:nvSpPr>
            <p:cNvPr id="500" name="Google Shape;500;gf1330ec5a6_0_540"/>
            <p:cNvSpPr/>
            <p:nvPr/>
          </p:nvSpPr>
          <p:spPr>
            <a:xfrm>
              <a:off x="915988" y="782638"/>
              <a:ext cx="63500" cy="595313"/>
            </a:xfrm>
            <a:custGeom>
              <a:rect b="b" l="l" r="r" t="t"/>
              <a:pathLst>
                <a:path extrusionOk="0" h="614" w="62">
                  <a:moveTo>
                    <a:pt x="0" y="63"/>
                  </a:moveTo>
                  <a:lnTo>
                    <a:pt x="0" y="63"/>
                  </a:lnTo>
                  <a:lnTo>
                    <a:pt x="0" y="583"/>
                  </a:lnTo>
                  <a:cubicBezTo>
                    <a:pt x="0" y="600"/>
                    <a:pt x="14" y="614"/>
                    <a:pt x="31" y="614"/>
                  </a:cubicBezTo>
                  <a:cubicBezTo>
                    <a:pt x="49" y="614"/>
                    <a:pt x="62" y="600"/>
                    <a:pt x="62" y="583"/>
                  </a:cubicBezTo>
                  <a:lnTo>
                    <a:pt x="62" y="0"/>
                  </a:lnTo>
                  <a:lnTo>
                    <a:pt x="0" y="63"/>
                  </a:ln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501" name="Google Shape;501;gf1330ec5a6_0_540"/>
            <p:cNvSpPr/>
            <p:nvPr/>
          </p:nvSpPr>
          <p:spPr>
            <a:xfrm>
              <a:off x="731838" y="708026"/>
              <a:ext cx="247650" cy="228600"/>
            </a:xfrm>
            <a:custGeom>
              <a:rect b="b" l="l" r="r" t="t"/>
              <a:pathLst>
                <a:path extrusionOk="0" h="236" w="239">
                  <a:moveTo>
                    <a:pt x="239" y="30"/>
                  </a:moveTo>
                  <a:lnTo>
                    <a:pt x="239" y="30"/>
                  </a:lnTo>
                  <a:cubicBezTo>
                    <a:pt x="239" y="28"/>
                    <a:pt x="239" y="26"/>
                    <a:pt x="239" y="24"/>
                  </a:cubicBezTo>
                  <a:cubicBezTo>
                    <a:pt x="239" y="23"/>
                    <a:pt x="238" y="22"/>
                    <a:pt x="238" y="21"/>
                  </a:cubicBezTo>
                  <a:cubicBezTo>
                    <a:pt x="238" y="20"/>
                    <a:pt x="237" y="19"/>
                    <a:pt x="237" y="18"/>
                  </a:cubicBezTo>
                  <a:cubicBezTo>
                    <a:pt x="237" y="17"/>
                    <a:pt x="236" y="16"/>
                    <a:pt x="235" y="15"/>
                  </a:cubicBezTo>
                  <a:cubicBezTo>
                    <a:pt x="235" y="14"/>
                    <a:pt x="235" y="14"/>
                    <a:pt x="234" y="13"/>
                  </a:cubicBezTo>
                  <a:cubicBezTo>
                    <a:pt x="234" y="12"/>
                    <a:pt x="234" y="12"/>
                    <a:pt x="233" y="12"/>
                  </a:cubicBezTo>
                  <a:cubicBezTo>
                    <a:pt x="234" y="12"/>
                    <a:pt x="234" y="12"/>
                    <a:pt x="234" y="13"/>
                  </a:cubicBezTo>
                  <a:cubicBezTo>
                    <a:pt x="234" y="12"/>
                    <a:pt x="233" y="12"/>
                    <a:pt x="233" y="11"/>
                  </a:cubicBezTo>
                  <a:cubicBezTo>
                    <a:pt x="232" y="10"/>
                    <a:pt x="231" y="9"/>
                    <a:pt x="230" y="8"/>
                  </a:cubicBezTo>
                  <a:cubicBezTo>
                    <a:pt x="229" y="7"/>
                    <a:pt x="227" y="5"/>
                    <a:pt x="226" y="4"/>
                  </a:cubicBezTo>
                  <a:cubicBezTo>
                    <a:pt x="225" y="4"/>
                    <a:pt x="224" y="3"/>
                    <a:pt x="223" y="3"/>
                  </a:cubicBezTo>
                  <a:cubicBezTo>
                    <a:pt x="222" y="2"/>
                    <a:pt x="221" y="2"/>
                    <a:pt x="220" y="2"/>
                  </a:cubicBezTo>
                  <a:cubicBezTo>
                    <a:pt x="219" y="2"/>
                    <a:pt x="218" y="2"/>
                    <a:pt x="217" y="1"/>
                  </a:cubicBezTo>
                  <a:cubicBezTo>
                    <a:pt x="216" y="1"/>
                    <a:pt x="215" y="1"/>
                    <a:pt x="214" y="1"/>
                  </a:cubicBezTo>
                  <a:cubicBezTo>
                    <a:pt x="212" y="0"/>
                    <a:pt x="210" y="0"/>
                    <a:pt x="208" y="0"/>
                  </a:cubicBezTo>
                  <a:cubicBezTo>
                    <a:pt x="206" y="0"/>
                    <a:pt x="204" y="0"/>
                    <a:pt x="202" y="1"/>
                  </a:cubicBezTo>
                  <a:cubicBezTo>
                    <a:pt x="201" y="1"/>
                    <a:pt x="200" y="1"/>
                    <a:pt x="199" y="1"/>
                  </a:cubicBezTo>
                  <a:cubicBezTo>
                    <a:pt x="198" y="2"/>
                    <a:pt x="197" y="2"/>
                    <a:pt x="196" y="2"/>
                  </a:cubicBezTo>
                  <a:cubicBezTo>
                    <a:pt x="195" y="2"/>
                    <a:pt x="194" y="2"/>
                    <a:pt x="193" y="3"/>
                  </a:cubicBezTo>
                  <a:cubicBezTo>
                    <a:pt x="192" y="3"/>
                    <a:pt x="192" y="4"/>
                    <a:pt x="191" y="4"/>
                  </a:cubicBezTo>
                  <a:cubicBezTo>
                    <a:pt x="189" y="5"/>
                    <a:pt x="188" y="7"/>
                    <a:pt x="186" y="8"/>
                  </a:cubicBezTo>
                  <a:lnTo>
                    <a:pt x="186" y="8"/>
                  </a:lnTo>
                  <a:lnTo>
                    <a:pt x="12" y="182"/>
                  </a:lnTo>
                  <a:cubicBezTo>
                    <a:pt x="0" y="195"/>
                    <a:pt x="0" y="214"/>
                    <a:pt x="12" y="227"/>
                  </a:cubicBezTo>
                  <a:cubicBezTo>
                    <a:pt x="18" y="233"/>
                    <a:pt x="26" y="236"/>
                    <a:pt x="34" y="236"/>
                  </a:cubicBezTo>
                  <a:cubicBezTo>
                    <a:pt x="42" y="236"/>
                    <a:pt x="50" y="233"/>
                    <a:pt x="56" y="227"/>
                  </a:cubicBezTo>
                  <a:lnTo>
                    <a:pt x="177" y="105"/>
                  </a:lnTo>
                  <a:lnTo>
                    <a:pt x="230" y="52"/>
                  </a:lnTo>
                  <a:cubicBezTo>
                    <a:pt x="236" y="46"/>
                    <a:pt x="239" y="38"/>
                    <a:pt x="239" y="30"/>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502" name="Google Shape;502;gf1330ec5a6_0_540"/>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3" name="Google Shape;503;gf1330ec5a6_0_540"/>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504" name="Google Shape;504;gf1330ec5a6_0_540"/>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1">
  <p:cSld name="Intercalaire_1">
    <p:spTree>
      <p:nvGrpSpPr>
        <p:cNvPr id="505" name="Shape 505"/>
        <p:cNvGrpSpPr/>
        <p:nvPr/>
      </p:nvGrpSpPr>
      <p:grpSpPr>
        <a:xfrm>
          <a:off x="0" y="0"/>
          <a:ext cx="0" cy="0"/>
          <a:chOff x="0" y="0"/>
          <a:chExt cx="0" cy="0"/>
        </a:xfrm>
      </p:grpSpPr>
      <p:sp>
        <p:nvSpPr>
          <p:cNvPr id="506" name="Google Shape;506;gf1330ec5a6_0_559"/>
          <p:cNvSpPr/>
          <p:nvPr/>
        </p:nvSpPr>
        <p:spPr>
          <a:xfrm>
            <a:off x="180000" y="180000"/>
            <a:ext cx="8784000" cy="59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07" name="Google Shape;507;gf1330ec5a6_0_559"/>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gf1330ec5a6_0_559"/>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509" name="Google Shape;509;gf1330ec5a6_0_559"/>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gf1330ec5a6_0_559"/>
          <p:cNvSpPr txBox="1"/>
          <p:nvPr>
            <p:ph type="title"/>
          </p:nvPr>
        </p:nvSpPr>
        <p:spPr>
          <a:xfrm>
            <a:off x="539750" y="727075"/>
            <a:ext cx="81009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Titre_2">
  <p:cSld name="Chapitre_Titre_2">
    <p:spTree>
      <p:nvGrpSpPr>
        <p:cNvPr id="511" name="Shape 511"/>
        <p:cNvGrpSpPr/>
        <p:nvPr/>
      </p:nvGrpSpPr>
      <p:grpSpPr>
        <a:xfrm>
          <a:off x="0" y="0"/>
          <a:ext cx="0" cy="0"/>
          <a:chOff x="0" y="0"/>
          <a:chExt cx="0" cy="0"/>
        </a:xfrm>
      </p:grpSpPr>
      <p:sp>
        <p:nvSpPr>
          <p:cNvPr id="512" name="Google Shape;512;gf1330ec5a6_0_565"/>
          <p:cNvSpPr/>
          <p:nvPr/>
        </p:nvSpPr>
        <p:spPr>
          <a:xfrm>
            <a:off x="180000" y="180000"/>
            <a:ext cx="8784000" cy="59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13" name="Google Shape;513;gf1330ec5a6_0_565"/>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514" name="Google Shape;514;gf1330ec5a6_0_565"/>
          <p:cNvGrpSpPr/>
          <p:nvPr/>
        </p:nvGrpSpPr>
        <p:grpSpPr>
          <a:xfrm>
            <a:off x="3041832" y="777517"/>
            <a:ext cx="3184334" cy="4748366"/>
            <a:chOff x="3240088" y="1881188"/>
            <a:chExt cx="449263" cy="669926"/>
          </a:xfrm>
        </p:grpSpPr>
        <p:sp>
          <p:nvSpPr>
            <p:cNvPr id="515" name="Google Shape;515;gf1330ec5a6_0_565"/>
            <p:cNvSpPr/>
            <p:nvPr/>
          </p:nvSpPr>
          <p:spPr>
            <a:xfrm>
              <a:off x="3240088" y="2162176"/>
              <a:ext cx="449263" cy="388938"/>
            </a:xfrm>
            <a:custGeom>
              <a:rect b="b" l="l" r="r" t="t"/>
              <a:pathLst>
                <a:path extrusionOk="0" h="401" w="448">
                  <a:moveTo>
                    <a:pt x="417" y="338"/>
                  </a:moveTo>
                  <a:lnTo>
                    <a:pt x="417" y="338"/>
                  </a:lnTo>
                  <a:lnTo>
                    <a:pt x="102" y="338"/>
                  </a:lnTo>
                  <a:lnTo>
                    <a:pt x="367" y="55"/>
                  </a:lnTo>
                  <a:cubicBezTo>
                    <a:pt x="368" y="54"/>
                    <a:pt x="368" y="53"/>
                    <a:pt x="369" y="52"/>
                  </a:cubicBezTo>
                  <a:cubicBezTo>
                    <a:pt x="378" y="40"/>
                    <a:pt x="377" y="22"/>
                    <a:pt x="365" y="11"/>
                  </a:cubicBezTo>
                  <a:cubicBezTo>
                    <a:pt x="353" y="0"/>
                    <a:pt x="334" y="0"/>
                    <a:pt x="322" y="12"/>
                  </a:cubicBezTo>
                  <a:cubicBezTo>
                    <a:pt x="322" y="12"/>
                    <a:pt x="321" y="12"/>
                    <a:pt x="321" y="13"/>
                  </a:cubicBezTo>
                  <a:lnTo>
                    <a:pt x="8" y="348"/>
                  </a:lnTo>
                  <a:cubicBezTo>
                    <a:pt x="7" y="349"/>
                    <a:pt x="7" y="349"/>
                    <a:pt x="7" y="350"/>
                  </a:cubicBezTo>
                  <a:cubicBezTo>
                    <a:pt x="6" y="351"/>
                    <a:pt x="5" y="352"/>
                    <a:pt x="4" y="353"/>
                  </a:cubicBezTo>
                  <a:cubicBezTo>
                    <a:pt x="4" y="354"/>
                    <a:pt x="4" y="354"/>
                    <a:pt x="3" y="355"/>
                  </a:cubicBezTo>
                  <a:cubicBezTo>
                    <a:pt x="3" y="356"/>
                    <a:pt x="2" y="357"/>
                    <a:pt x="2" y="358"/>
                  </a:cubicBezTo>
                  <a:cubicBezTo>
                    <a:pt x="1" y="359"/>
                    <a:pt x="1" y="360"/>
                    <a:pt x="1" y="361"/>
                  </a:cubicBezTo>
                  <a:cubicBezTo>
                    <a:pt x="1" y="362"/>
                    <a:pt x="0" y="363"/>
                    <a:pt x="0" y="364"/>
                  </a:cubicBezTo>
                  <a:cubicBezTo>
                    <a:pt x="0" y="365"/>
                    <a:pt x="0" y="366"/>
                    <a:pt x="0" y="367"/>
                  </a:cubicBezTo>
                  <a:cubicBezTo>
                    <a:pt x="0" y="368"/>
                    <a:pt x="0" y="369"/>
                    <a:pt x="0" y="369"/>
                  </a:cubicBezTo>
                  <a:cubicBezTo>
                    <a:pt x="0" y="370"/>
                    <a:pt x="0" y="370"/>
                    <a:pt x="0" y="370"/>
                  </a:cubicBezTo>
                  <a:cubicBezTo>
                    <a:pt x="0" y="371"/>
                    <a:pt x="0" y="372"/>
                    <a:pt x="0" y="373"/>
                  </a:cubicBezTo>
                  <a:cubicBezTo>
                    <a:pt x="0" y="374"/>
                    <a:pt x="0" y="375"/>
                    <a:pt x="0" y="376"/>
                  </a:cubicBezTo>
                  <a:cubicBezTo>
                    <a:pt x="0" y="377"/>
                    <a:pt x="1" y="378"/>
                    <a:pt x="1" y="379"/>
                  </a:cubicBezTo>
                  <a:cubicBezTo>
                    <a:pt x="1" y="380"/>
                    <a:pt x="2" y="381"/>
                    <a:pt x="2" y="382"/>
                  </a:cubicBezTo>
                  <a:cubicBezTo>
                    <a:pt x="2" y="383"/>
                    <a:pt x="3" y="383"/>
                    <a:pt x="3" y="384"/>
                  </a:cubicBezTo>
                  <a:cubicBezTo>
                    <a:pt x="4" y="385"/>
                    <a:pt x="4" y="386"/>
                    <a:pt x="5" y="387"/>
                  </a:cubicBezTo>
                  <a:cubicBezTo>
                    <a:pt x="6" y="388"/>
                    <a:pt x="6" y="388"/>
                    <a:pt x="7" y="389"/>
                  </a:cubicBezTo>
                  <a:cubicBezTo>
                    <a:pt x="7" y="390"/>
                    <a:pt x="8" y="391"/>
                    <a:pt x="9" y="392"/>
                  </a:cubicBezTo>
                  <a:cubicBezTo>
                    <a:pt x="9" y="392"/>
                    <a:pt x="9" y="392"/>
                    <a:pt x="9" y="392"/>
                  </a:cubicBezTo>
                  <a:cubicBezTo>
                    <a:pt x="10" y="393"/>
                    <a:pt x="11" y="393"/>
                    <a:pt x="11" y="394"/>
                  </a:cubicBezTo>
                  <a:cubicBezTo>
                    <a:pt x="12" y="394"/>
                    <a:pt x="13" y="395"/>
                    <a:pt x="14" y="396"/>
                  </a:cubicBezTo>
                  <a:cubicBezTo>
                    <a:pt x="15" y="396"/>
                    <a:pt x="16" y="397"/>
                    <a:pt x="17" y="397"/>
                  </a:cubicBezTo>
                  <a:cubicBezTo>
                    <a:pt x="17" y="398"/>
                    <a:pt x="18" y="398"/>
                    <a:pt x="19" y="398"/>
                  </a:cubicBezTo>
                  <a:cubicBezTo>
                    <a:pt x="20" y="399"/>
                    <a:pt x="21" y="399"/>
                    <a:pt x="23" y="399"/>
                  </a:cubicBezTo>
                  <a:cubicBezTo>
                    <a:pt x="23" y="400"/>
                    <a:pt x="24" y="400"/>
                    <a:pt x="25" y="400"/>
                  </a:cubicBezTo>
                  <a:cubicBezTo>
                    <a:pt x="27" y="400"/>
                    <a:pt x="29" y="401"/>
                    <a:pt x="31" y="401"/>
                  </a:cubicBezTo>
                  <a:cubicBezTo>
                    <a:pt x="31" y="401"/>
                    <a:pt x="31" y="401"/>
                    <a:pt x="31" y="401"/>
                  </a:cubicBezTo>
                  <a:lnTo>
                    <a:pt x="417" y="401"/>
                  </a:lnTo>
                  <a:cubicBezTo>
                    <a:pt x="434" y="401"/>
                    <a:pt x="448" y="387"/>
                    <a:pt x="448" y="369"/>
                  </a:cubicBezTo>
                  <a:cubicBezTo>
                    <a:pt x="448" y="352"/>
                    <a:pt x="434" y="338"/>
                    <a:pt x="417" y="338"/>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516" name="Google Shape;516;gf1330ec5a6_0_565"/>
            <p:cNvSpPr/>
            <p:nvPr/>
          </p:nvSpPr>
          <p:spPr>
            <a:xfrm>
              <a:off x="3240088" y="1881188"/>
              <a:ext cx="419100" cy="292100"/>
            </a:xfrm>
            <a:custGeom>
              <a:rect b="b" l="l" r="r" t="t"/>
              <a:pathLst>
                <a:path extrusionOk="0" h="302" w="418">
                  <a:moveTo>
                    <a:pt x="31" y="239"/>
                  </a:moveTo>
                  <a:lnTo>
                    <a:pt x="31" y="239"/>
                  </a:lnTo>
                  <a:cubicBezTo>
                    <a:pt x="48" y="239"/>
                    <a:pt x="62" y="225"/>
                    <a:pt x="62" y="208"/>
                  </a:cubicBezTo>
                  <a:cubicBezTo>
                    <a:pt x="62" y="127"/>
                    <a:pt x="128" y="61"/>
                    <a:pt x="209" y="61"/>
                  </a:cubicBezTo>
                  <a:cubicBezTo>
                    <a:pt x="290" y="61"/>
                    <a:pt x="355" y="127"/>
                    <a:pt x="355" y="208"/>
                  </a:cubicBezTo>
                  <a:cubicBezTo>
                    <a:pt x="355" y="229"/>
                    <a:pt x="351" y="249"/>
                    <a:pt x="343" y="268"/>
                  </a:cubicBezTo>
                  <a:cubicBezTo>
                    <a:pt x="357" y="268"/>
                    <a:pt x="371" y="272"/>
                    <a:pt x="382" y="283"/>
                  </a:cubicBezTo>
                  <a:cubicBezTo>
                    <a:pt x="388" y="288"/>
                    <a:pt x="393" y="295"/>
                    <a:pt x="395" y="302"/>
                  </a:cubicBezTo>
                  <a:cubicBezTo>
                    <a:pt x="410" y="273"/>
                    <a:pt x="418" y="241"/>
                    <a:pt x="418" y="208"/>
                  </a:cubicBezTo>
                  <a:cubicBezTo>
                    <a:pt x="418" y="93"/>
                    <a:pt x="324" y="0"/>
                    <a:pt x="209" y="0"/>
                  </a:cubicBezTo>
                  <a:cubicBezTo>
                    <a:pt x="93" y="0"/>
                    <a:pt x="0" y="93"/>
                    <a:pt x="0" y="208"/>
                  </a:cubicBezTo>
                  <a:cubicBezTo>
                    <a:pt x="0" y="225"/>
                    <a:pt x="13" y="239"/>
                    <a:pt x="31" y="239"/>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517" name="Google Shape;517;gf1330ec5a6_0_565"/>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8" name="Google Shape;518;gf1330ec5a6_0_565"/>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519" name="Google Shape;519;gf1330ec5a6_0_565"/>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Titre_4">
  <p:cSld name="Chapitre_Titre_4">
    <p:spTree>
      <p:nvGrpSpPr>
        <p:cNvPr id="54" name="Shape 54"/>
        <p:cNvGrpSpPr/>
        <p:nvPr/>
      </p:nvGrpSpPr>
      <p:grpSpPr>
        <a:xfrm>
          <a:off x="0" y="0"/>
          <a:ext cx="0" cy="0"/>
          <a:chOff x="0" y="0"/>
          <a:chExt cx="0" cy="0"/>
        </a:xfrm>
      </p:grpSpPr>
      <p:sp>
        <p:nvSpPr>
          <p:cNvPr id="55" name="Google Shape;55;p20"/>
          <p:cNvSpPr/>
          <p:nvPr/>
        </p:nvSpPr>
        <p:spPr>
          <a:xfrm>
            <a:off x="180000" y="180000"/>
            <a:ext cx="8784000" cy="59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grpSp>
        <p:nvGrpSpPr>
          <p:cNvPr id="56" name="Google Shape;56;p20"/>
          <p:cNvGrpSpPr/>
          <p:nvPr/>
        </p:nvGrpSpPr>
        <p:grpSpPr>
          <a:xfrm>
            <a:off x="2858757" y="763279"/>
            <a:ext cx="3239180" cy="4762833"/>
            <a:chOff x="7559675" y="1781176"/>
            <a:chExt cx="455613" cy="669925"/>
          </a:xfrm>
        </p:grpSpPr>
        <p:sp>
          <p:nvSpPr>
            <p:cNvPr id="57" name="Google Shape;57;p20"/>
            <p:cNvSpPr/>
            <p:nvPr/>
          </p:nvSpPr>
          <p:spPr>
            <a:xfrm>
              <a:off x="7870825" y="2293938"/>
              <a:ext cx="60325" cy="157163"/>
            </a:xfrm>
            <a:custGeom>
              <a:rect b="b" l="l" r="r" t="t"/>
              <a:pathLst>
                <a:path extrusionOk="0" h="163" w="62">
                  <a:moveTo>
                    <a:pt x="0" y="132"/>
                  </a:moveTo>
                  <a:lnTo>
                    <a:pt x="0" y="132"/>
                  </a:lnTo>
                  <a:cubicBezTo>
                    <a:pt x="0" y="149"/>
                    <a:pt x="14" y="163"/>
                    <a:pt x="31" y="163"/>
                  </a:cubicBezTo>
                  <a:cubicBezTo>
                    <a:pt x="48" y="163"/>
                    <a:pt x="62" y="149"/>
                    <a:pt x="62" y="132"/>
                  </a:cubicBezTo>
                  <a:lnTo>
                    <a:pt x="62" y="0"/>
                  </a:lnTo>
                  <a:lnTo>
                    <a:pt x="0" y="0"/>
                  </a:lnTo>
                  <a:lnTo>
                    <a:pt x="0" y="132"/>
                  </a:ln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58" name="Google Shape;58;p20"/>
            <p:cNvSpPr/>
            <p:nvPr/>
          </p:nvSpPr>
          <p:spPr>
            <a:xfrm>
              <a:off x="7559675" y="1781176"/>
              <a:ext cx="455613" cy="488951"/>
            </a:xfrm>
            <a:custGeom>
              <a:rect b="b" l="l" r="r" t="t"/>
              <a:pathLst>
                <a:path extrusionOk="0" h="504" w="462">
                  <a:moveTo>
                    <a:pt x="431" y="442"/>
                  </a:moveTo>
                  <a:lnTo>
                    <a:pt x="431" y="442"/>
                  </a:lnTo>
                  <a:lnTo>
                    <a:pt x="377" y="442"/>
                  </a:lnTo>
                  <a:lnTo>
                    <a:pt x="315" y="442"/>
                  </a:lnTo>
                  <a:lnTo>
                    <a:pt x="91" y="442"/>
                  </a:lnTo>
                  <a:lnTo>
                    <a:pt x="315" y="128"/>
                  </a:lnTo>
                  <a:lnTo>
                    <a:pt x="315" y="417"/>
                  </a:lnTo>
                  <a:lnTo>
                    <a:pt x="377" y="417"/>
                  </a:lnTo>
                  <a:lnTo>
                    <a:pt x="377" y="30"/>
                  </a:lnTo>
                  <a:cubicBezTo>
                    <a:pt x="377" y="29"/>
                    <a:pt x="377" y="29"/>
                    <a:pt x="377" y="28"/>
                  </a:cubicBezTo>
                  <a:cubicBezTo>
                    <a:pt x="377" y="27"/>
                    <a:pt x="377" y="26"/>
                    <a:pt x="377" y="24"/>
                  </a:cubicBezTo>
                  <a:cubicBezTo>
                    <a:pt x="376" y="23"/>
                    <a:pt x="376" y="22"/>
                    <a:pt x="376" y="22"/>
                  </a:cubicBezTo>
                  <a:cubicBezTo>
                    <a:pt x="376" y="21"/>
                    <a:pt x="375" y="20"/>
                    <a:pt x="375" y="19"/>
                  </a:cubicBezTo>
                  <a:cubicBezTo>
                    <a:pt x="375" y="18"/>
                    <a:pt x="374" y="17"/>
                    <a:pt x="374" y="16"/>
                  </a:cubicBezTo>
                  <a:cubicBezTo>
                    <a:pt x="373" y="15"/>
                    <a:pt x="373" y="14"/>
                    <a:pt x="372" y="13"/>
                  </a:cubicBezTo>
                  <a:cubicBezTo>
                    <a:pt x="372" y="12"/>
                    <a:pt x="371" y="12"/>
                    <a:pt x="370" y="11"/>
                  </a:cubicBezTo>
                  <a:cubicBezTo>
                    <a:pt x="370" y="10"/>
                    <a:pt x="369" y="9"/>
                    <a:pt x="368" y="8"/>
                  </a:cubicBezTo>
                  <a:cubicBezTo>
                    <a:pt x="368" y="8"/>
                    <a:pt x="367" y="7"/>
                    <a:pt x="366" y="6"/>
                  </a:cubicBezTo>
                  <a:cubicBezTo>
                    <a:pt x="365" y="6"/>
                    <a:pt x="365" y="5"/>
                    <a:pt x="364" y="5"/>
                  </a:cubicBezTo>
                  <a:cubicBezTo>
                    <a:pt x="364" y="5"/>
                    <a:pt x="364" y="5"/>
                    <a:pt x="364" y="4"/>
                  </a:cubicBezTo>
                  <a:cubicBezTo>
                    <a:pt x="363" y="4"/>
                    <a:pt x="362" y="3"/>
                    <a:pt x="361" y="3"/>
                  </a:cubicBezTo>
                  <a:cubicBezTo>
                    <a:pt x="360" y="2"/>
                    <a:pt x="359" y="2"/>
                    <a:pt x="358" y="2"/>
                  </a:cubicBezTo>
                  <a:cubicBezTo>
                    <a:pt x="358" y="2"/>
                    <a:pt x="357" y="2"/>
                    <a:pt x="356" y="2"/>
                  </a:cubicBezTo>
                  <a:cubicBezTo>
                    <a:pt x="355" y="1"/>
                    <a:pt x="354" y="1"/>
                    <a:pt x="353" y="1"/>
                  </a:cubicBezTo>
                  <a:cubicBezTo>
                    <a:pt x="352" y="0"/>
                    <a:pt x="351" y="0"/>
                    <a:pt x="350" y="0"/>
                  </a:cubicBezTo>
                  <a:cubicBezTo>
                    <a:pt x="349" y="0"/>
                    <a:pt x="348" y="0"/>
                    <a:pt x="346" y="0"/>
                  </a:cubicBezTo>
                  <a:cubicBezTo>
                    <a:pt x="346" y="0"/>
                    <a:pt x="346" y="0"/>
                    <a:pt x="346" y="0"/>
                  </a:cubicBezTo>
                  <a:cubicBezTo>
                    <a:pt x="345" y="0"/>
                    <a:pt x="345" y="0"/>
                    <a:pt x="344" y="0"/>
                  </a:cubicBezTo>
                  <a:cubicBezTo>
                    <a:pt x="343" y="0"/>
                    <a:pt x="342" y="0"/>
                    <a:pt x="340" y="0"/>
                  </a:cubicBezTo>
                  <a:cubicBezTo>
                    <a:pt x="339" y="1"/>
                    <a:pt x="338" y="1"/>
                    <a:pt x="338" y="1"/>
                  </a:cubicBezTo>
                  <a:cubicBezTo>
                    <a:pt x="337" y="2"/>
                    <a:pt x="336" y="2"/>
                    <a:pt x="335" y="2"/>
                  </a:cubicBezTo>
                  <a:cubicBezTo>
                    <a:pt x="334" y="2"/>
                    <a:pt x="333" y="2"/>
                    <a:pt x="332" y="2"/>
                  </a:cubicBezTo>
                  <a:cubicBezTo>
                    <a:pt x="331" y="3"/>
                    <a:pt x="330" y="3"/>
                    <a:pt x="329" y="4"/>
                  </a:cubicBezTo>
                  <a:cubicBezTo>
                    <a:pt x="328" y="4"/>
                    <a:pt x="328" y="5"/>
                    <a:pt x="327" y="6"/>
                  </a:cubicBezTo>
                  <a:cubicBezTo>
                    <a:pt x="326" y="6"/>
                    <a:pt x="325" y="7"/>
                    <a:pt x="324" y="8"/>
                  </a:cubicBezTo>
                  <a:cubicBezTo>
                    <a:pt x="324" y="9"/>
                    <a:pt x="323" y="9"/>
                    <a:pt x="322" y="10"/>
                  </a:cubicBezTo>
                  <a:cubicBezTo>
                    <a:pt x="322" y="11"/>
                    <a:pt x="321" y="11"/>
                    <a:pt x="321" y="12"/>
                  </a:cubicBezTo>
                  <a:lnTo>
                    <a:pt x="5" y="455"/>
                  </a:lnTo>
                  <a:cubicBezTo>
                    <a:pt x="5" y="455"/>
                    <a:pt x="5" y="455"/>
                    <a:pt x="5" y="455"/>
                  </a:cubicBezTo>
                  <a:cubicBezTo>
                    <a:pt x="4" y="456"/>
                    <a:pt x="4" y="457"/>
                    <a:pt x="3" y="458"/>
                  </a:cubicBezTo>
                  <a:cubicBezTo>
                    <a:pt x="3" y="459"/>
                    <a:pt x="2" y="460"/>
                    <a:pt x="2" y="461"/>
                  </a:cubicBezTo>
                  <a:cubicBezTo>
                    <a:pt x="2" y="462"/>
                    <a:pt x="2" y="462"/>
                    <a:pt x="1" y="463"/>
                  </a:cubicBezTo>
                  <a:cubicBezTo>
                    <a:pt x="1" y="464"/>
                    <a:pt x="0" y="466"/>
                    <a:pt x="0" y="467"/>
                  </a:cubicBezTo>
                  <a:cubicBezTo>
                    <a:pt x="0" y="467"/>
                    <a:pt x="0" y="468"/>
                    <a:pt x="0" y="469"/>
                  </a:cubicBezTo>
                  <a:cubicBezTo>
                    <a:pt x="0" y="470"/>
                    <a:pt x="0" y="471"/>
                    <a:pt x="0" y="473"/>
                  </a:cubicBezTo>
                  <a:cubicBezTo>
                    <a:pt x="0" y="473"/>
                    <a:pt x="0" y="473"/>
                    <a:pt x="0" y="473"/>
                  </a:cubicBezTo>
                  <a:cubicBezTo>
                    <a:pt x="0" y="474"/>
                    <a:pt x="0" y="474"/>
                    <a:pt x="0" y="475"/>
                  </a:cubicBezTo>
                  <a:cubicBezTo>
                    <a:pt x="0" y="476"/>
                    <a:pt x="0" y="478"/>
                    <a:pt x="0" y="479"/>
                  </a:cubicBezTo>
                  <a:cubicBezTo>
                    <a:pt x="0" y="480"/>
                    <a:pt x="1" y="481"/>
                    <a:pt x="1" y="482"/>
                  </a:cubicBezTo>
                  <a:cubicBezTo>
                    <a:pt x="1" y="483"/>
                    <a:pt x="1" y="484"/>
                    <a:pt x="2" y="485"/>
                  </a:cubicBezTo>
                  <a:cubicBezTo>
                    <a:pt x="2" y="486"/>
                    <a:pt x="3" y="486"/>
                    <a:pt x="3" y="487"/>
                  </a:cubicBezTo>
                  <a:cubicBezTo>
                    <a:pt x="4" y="488"/>
                    <a:pt x="4" y="489"/>
                    <a:pt x="5" y="490"/>
                  </a:cubicBezTo>
                  <a:cubicBezTo>
                    <a:pt x="5" y="491"/>
                    <a:pt x="6" y="492"/>
                    <a:pt x="6" y="492"/>
                  </a:cubicBezTo>
                  <a:cubicBezTo>
                    <a:pt x="7" y="493"/>
                    <a:pt x="8" y="494"/>
                    <a:pt x="8" y="495"/>
                  </a:cubicBezTo>
                  <a:cubicBezTo>
                    <a:pt x="9" y="496"/>
                    <a:pt x="10" y="496"/>
                    <a:pt x="11" y="497"/>
                  </a:cubicBezTo>
                  <a:cubicBezTo>
                    <a:pt x="12" y="498"/>
                    <a:pt x="12" y="498"/>
                    <a:pt x="13" y="499"/>
                  </a:cubicBezTo>
                  <a:cubicBezTo>
                    <a:pt x="13" y="499"/>
                    <a:pt x="13" y="499"/>
                    <a:pt x="13" y="499"/>
                  </a:cubicBezTo>
                  <a:cubicBezTo>
                    <a:pt x="13" y="499"/>
                    <a:pt x="14" y="499"/>
                    <a:pt x="14" y="500"/>
                  </a:cubicBezTo>
                  <a:cubicBezTo>
                    <a:pt x="16" y="500"/>
                    <a:pt x="17" y="501"/>
                    <a:pt x="18" y="501"/>
                  </a:cubicBezTo>
                  <a:cubicBezTo>
                    <a:pt x="18" y="502"/>
                    <a:pt x="19" y="502"/>
                    <a:pt x="20" y="502"/>
                  </a:cubicBezTo>
                  <a:cubicBezTo>
                    <a:pt x="21" y="503"/>
                    <a:pt x="22" y="503"/>
                    <a:pt x="23" y="503"/>
                  </a:cubicBezTo>
                  <a:cubicBezTo>
                    <a:pt x="24" y="504"/>
                    <a:pt x="24" y="504"/>
                    <a:pt x="25" y="504"/>
                  </a:cubicBezTo>
                  <a:cubicBezTo>
                    <a:pt x="27" y="504"/>
                    <a:pt x="29" y="504"/>
                    <a:pt x="31" y="504"/>
                  </a:cubicBezTo>
                  <a:lnTo>
                    <a:pt x="31" y="504"/>
                  </a:lnTo>
                  <a:lnTo>
                    <a:pt x="31" y="504"/>
                  </a:lnTo>
                  <a:lnTo>
                    <a:pt x="315" y="504"/>
                  </a:lnTo>
                  <a:lnTo>
                    <a:pt x="377" y="504"/>
                  </a:lnTo>
                  <a:lnTo>
                    <a:pt x="431" y="504"/>
                  </a:lnTo>
                  <a:cubicBezTo>
                    <a:pt x="448" y="504"/>
                    <a:pt x="462" y="490"/>
                    <a:pt x="462" y="473"/>
                  </a:cubicBezTo>
                  <a:cubicBezTo>
                    <a:pt x="462" y="456"/>
                    <a:pt x="448" y="442"/>
                    <a:pt x="431" y="442"/>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59" name="Google Shape;59;p20"/>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0"/>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62" name="Google Shape;62;p20"/>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2">
  <p:cSld name="Intercalaire_2">
    <p:spTree>
      <p:nvGrpSpPr>
        <p:cNvPr id="520" name="Shape 520"/>
        <p:cNvGrpSpPr/>
        <p:nvPr/>
      </p:nvGrpSpPr>
      <p:grpSpPr>
        <a:xfrm>
          <a:off x="0" y="0"/>
          <a:ext cx="0" cy="0"/>
          <a:chOff x="0" y="0"/>
          <a:chExt cx="0" cy="0"/>
        </a:xfrm>
      </p:grpSpPr>
      <p:sp>
        <p:nvSpPr>
          <p:cNvPr id="521" name="Google Shape;521;gf1330ec5a6_0_584"/>
          <p:cNvSpPr/>
          <p:nvPr/>
        </p:nvSpPr>
        <p:spPr>
          <a:xfrm>
            <a:off x="180000" y="180000"/>
            <a:ext cx="8784000" cy="59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22" name="Google Shape;522;gf1330ec5a6_0_584"/>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3" name="Google Shape;523;gf1330ec5a6_0_584"/>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524" name="Google Shape;524;gf1330ec5a6_0_584"/>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5" name="Google Shape;525;gf1330ec5a6_0_584"/>
          <p:cNvSpPr txBox="1"/>
          <p:nvPr>
            <p:ph type="title"/>
          </p:nvPr>
        </p:nvSpPr>
        <p:spPr>
          <a:xfrm>
            <a:off x="539750" y="727200"/>
            <a:ext cx="81009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Titre_3">
  <p:cSld name="Chapitre_Titre_3">
    <p:spTree>
      <p:nvGrpSpPr>
        <p:cNvPr id="526" name="Shape 526"/>
        <p:cNvGrpSpPr/>
        <p:nvPr/>
      </p:nvGrpSpPr>
      <p:grpSpPr>
        <a:xfrm>
          <a:off x="0" y="0"/>
          <a:ext cx="0" cy="0"/>
          <a:chOff x="0" y="0"/>
          <a:chExt cx="0" cy="0"/>
        </a:xfrm>
      </p:grpSpPr>
      <p:sp>
        <p:nvSpPr>
          <p:cNvPr id="527" name="Google Shape;527;gf1330ec5a6_0_590"/>
          <p:cNvSpPr/>
          <p:nvPr/>
        </p:nvSpPr>
        <p:spPr>
          <a:xfrm>
            <a:off x="180000" y="180000"/>
            <a:ext cx="8784000" cy="59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grpSp>
        <p:nvGrpSpPr>
          <p:cNvPr id="528" name="Google Shape;528;gf1330ec5a6_0_590"/>
          <p:cNvGrpSpPr/>
          <p:nvPr/>
        </p:nvGrpSpPr>
        <p:grpSpPr>
          <a:xfrm>
            <a:off x="3121295" y="777630"/>
            <a:ext cx="2977619" cy="4748404"/>
            <a:chOff x="5397500" y="1782763"/>
            <a:chExt cx="419100" cy="668338"/>
          </a:xfrm>
        </p:grpSpPr>
        <p:sp>
          <p:nvSpPr>
            <p:cNvPr id="529" name="Google Shape;529;gf1330ec5a6_0_590"/>
            <p:cNvSpPr/>
            <p:nvPr/>
          </p:nvSpPr>
          <p:spPr>
            <a:xfrm>
              <a:off x="5403850" y="1782763"/>
              <a:ext cx="407988" cy="331788"/>
            </a:xfrm>
            <a:custGeom>
              <a:rect b="b" l="l" r="r" t="t"/>
              <a:pathLst>
                <a:path extrusionOk="0" h="342" w="414">
                  <a:moveTo>
                    <a:pt x="32" y="61"/>
                  </a:moveTo>
                  <a:lnTo>
                    <a:pt x="32" y="61"/>
                  </a:lnTo>
                  <a:lnTo>
                    <a:pt x="324" y="61"/>
                  </a:lnTo>
                  <a:lnTo>
                    <a:pt x="185" y="263"/>
                  </a:lnTo>
                  <a:cubicBezTo>
                    <a:pt x="175" y="277"/>
                    <a:pt x="179" y="297"/>
                    <a:pt x="193" y="306"/>
                  </a:cubicBezTo>
                  <a:cubicBezTo>
                    <a:pt x="197" y="309"/>
                    <a:pt x="201" y="310"/>
                    <a:pt x="205" y="311"/>
                  </a:cubicBezTo>
                  <a:cubicBezTo>
                    <a:pt x="206" y="311"/>
                    <a:pt x="206" y="311"/>
                    <a:pt x="206" y="311"/>
                  </a:cubicBezTo>
                  <a:cubicBezTo>
                    <a:pt x="235" y="316"/>
                    <a:pt x="262" y="326"/>
                    <a:pt x="285" y="342"/>
                  </a:cubicBezTo>
                  <a:cubicBezTo>
                    <a:pt x="286" y="329"/>
                    <a:pt x="292" y="317"/>
                    <a:pt x="303" y="307"/>
                  </a:cubicBezTo>
                  <a:cubicBezTo>
                    <a:pt x="310" y="301"/>
                    <a:pt x="318" y="297"/>
                    <a:pt x="326" y="295"/>
                  </a:cubicBezTo>
                  <a:cubicBezTo>
                    <a:pt x="306" y="281"/>
                    <a:pt x="285" y="269"/>
                    <a:pt x="262" y="261"/>
                  </a:cubicBezTo>
                  <a:lnTo>
                    <a:pt x="409" y="48"/>
                  </a:lnTo>
                  <a:cubicBezTo>
                    <a:pt x="409" y="48"/>
                    <a:pt x="409" y="48"/>
                    <a:pt x="409" y="48"/>
                  </a:cubicBezTo>
                  <a:cubicBezTo>
                    <a:pt x="410" y="46"/>
                    <a:pt x="411" y="45"/>
                    <a:pt x="412" y="43"/>
                  </a:cubicBezTo>
                  <a:cubicBezTo>
                    <a:pt x="412" y="43"/>
                    <a:pt x="412" y="43"/>
                    <a:pt x="412" y="42"/>
                  </a:cubicBezTo>
                  <a:cubicBezTo>
                    <a:pt x="412" y="41"/>
                    <a:pt x="413" y="40"/>
                    <a:pt x="413" y="39"/>
                  </a:cubicBezTo>
                  <a:cubicBezTo>
                    <a:pt x="413" y="38"/>
                    <a:pt x="414" y="37"/>
                    <a:pt x="414" y="37"/>
                  </a:cubicBezTo>
                  <a:cubicBezTo>
                    <a:pt x="414" y="36"/>
                    <a:pt x="414" y="36"/>
                    <a:pt x="414" y="36"/>
                  </a:cubicBezTo>
                  <a:cubicBezTo>
                    <a:pt x="414" y="34"/>
                    <a:pt x="414" y="32"/>
                    <a:pt x="414" y="30"/>
                  </a:cubicBezTo>
                  <a:cubicBezTo>
                    <a:pt x="414" y="30"/>
                    <a:pt x="414" y="30"/>
                    <a:pt x="414" y="30"/>
                  </a:cubicBezTo>
                  <a:cubicBezTo>
                    <a:pt x="414" y="30"/>
                    <a:pt x="414" y="29"/>
                    <a:pt x="414" y="28"/>
                  </a:cubicBezTo>
                  <a:cubicBezTo>
                    <a:pt x="414" y="27"/>
                    <a:pt x="414" y="26"/>
                    <a:pt x="414" y="24"/>
                  </a:cubicBezTo>
                  <a:cubicBezTo>
                    <a:pt x="414" y="23"/>
                    <a:pt x="413" y="22"/>
                    <a:pt x="413" y="21"/>
                  </a:cubicBezTo>
                  <a:cubicBezTo>
                    <a:pt x="413" y="20"/>
                    <a:pt x="413" y="19"/>
                    <a:pt x="412" y="19"/>
                  </a:cubicBezTo>
                  <a:cubicBezTo>
                    <a:pt x="412" y="18"/>
                    <a:pt x="411" y="17"/>
                    <a:pt x="411" y="16"/>
                  </a:cubicBezTo>
                  <a:cubicBezTo>
                    <a:pt x="410" y="15"/>
                    <a:pt x="410" y="14"/>
                    <a:pt x="409" y="13"/>
                  </a:cubicBezTo>
                  <a:cubicBezTo>
                    <a:pt x="409" y="12"/>
                    <a:pt x="408" y="11"/>
                    <a:pt x="407" y="11"/>
                  </a:cubicBezTo>
                  <a:cubicBezTo>
                    <a:pt x="407" y="10"/>
                    <a:pt x="406" y="9"/>
                    <a:pt x="406" y="8"/>
                  </a:cubicBezTo>
                  <a:cubicBezTo>
                    <a:pt x="404" y="7"/>
                    <a:pt x="403" y="6"/>
                    <a:pt x="402" y="5"/>
                  </a:cubicBezTo>
                  <a:cubicBezTo>
                    <a:pt x="402" y="5"/>
                    <a:pt x="401" y="5"/>
                    <a:pt x="401" y="5"/>
                  </a:cubicBezTo>
                  <a:cubicBezTo>
                    <a:pt x="401" y="5"/>
                    <a:pt x="401" y="5"/>
                    <a:pt x="401" y="5"/>
                  </a:cubicBezTo>
                  <a:cubicBezTo>
                    <a:pt x="398" y="2"/>
                    <a:pt x="395" y="1"/>
                    <a:pt x="391" y="0"/>
                  </a:cubicBezTo>
                  <a:cubicBezTo>
                    <a:pt x="391" y="0"/>
                    <a:pt x="390" y="0"/>
                    <a:pt x="390" y="0"/>
                  </a:cubicBezTo>
                  <a:cubicBezTo>
                    <a:pt x="389" y="0"/>
                    <a:pt x="389" y="0"/>
                    <a:pt x="389" y="0"/>
                  </a:cubicBezTo>
                  <a:cubicBezTo>
                    <a:pt x="387" y="0"/>
                    <a:pt x="385" y="0"/>
                    <a:pt x="383" y="0"/>
                  </a:cubicBezTo>
                  <a:cubicBezTo>
                    <a:pt x="383" y="0"/>
                    <a:pt x="383" y="0"/>
                    <a:pt x="383" y="0"/>
                  </a:cubicBezTo>
                  <a:lnTo>
                    <a:pt x="32" y="0"/>
                  </a:lnTo>
                  <a:cubicBezTo>
                    <a:pt x="14" y="0"/>
                    <a:pt x="0" y="13"/>
                    <a:pt x="0" y="30"/>
                  </a:cubicBezTo>
                  <a:cubicBezTo>
                    <a:pt x="0" y="47"/>
                    <a:pt x="14" y="61"/>
                    <a:pt x="32" y="61"/>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530" name="Google Shape;530;gf1330ec5a6_0_590"/>
            <p:cNvSpPr/>
            <p:nvPr/>
          </p:nvSpPr>
          <p:spPr>
            <a:xfrm>
              <a:off x="5397500" y="2089151"/>
              <a:ext cx="419100" cy="361950"/>
            </a:xfrm>
            <a:custGeom>
              <a:rect b="b" l="l" r="r" t="t"/>
              <a:pathLst>
                <a:path extrusionOk="0" h="374" w="424">
                  <a:moveTo>
                    <a:pt x="369" y="12"/>
                  </a:moveTo>
                  <a:lnTo>
                    <a:pt x="369" y="12"/>
                  </a:lnTo>
                  <a:cubicBezTo>
                    <a:pt x="367" y="9"/>
                    <a:pt x="364" y="7"/>
                    <a:pt x="361" y="6"/>
                  </a:cubicBezTo>
                  <a:cubicBezTo>
                    <a:pt x="349" y="0"/>
                    <a:pt x="335" y="1"/>
                    <a:pt x="325" y="10"/>
                  </a:cubicBezTo>
                  <a:cubicBezTo>
                    <a:pt x="315" y="20"/>
                    <a:pt x="312" y="35"/>
                    <a:pt x="319" y="47"/>
                  </a:cubicBezTo>
                  <a:cubicBezTo>
                    <a:pt x="320" y="50"/>
                    <a:pt x="321" y="52"/>
                    <a:pt x="323" y="54"/>
                  </a:cubicBezTo>
                  <a:cubicBezTo>
                    <a:pt x="348" y="82"/>
                    <a:pt x="362" y="116"/>
                    <a:pt x="362" y="152"/>
                  </a:cubicBezTo>
                  <a:cubicBezTo>
                    <a:pt x="362" y="240"/>
                    <a:pt x="280" y="312"/>
                    <a:pt x="179" y="312"/>
                  </a:cubicBezTo>
                  <a:cubicBezTo>
                    <a:pt x="132" y="312"/>
                    <a:pt x="88" y="296"/>
                    <a:pt x="54" y="268"/>
                  </a:cubicBezTo>
                  <a:cubicBezTo>
                    <a:pt x="40" y="257"/>
                    <a:pt x="21" y="259"/>
                    <a:pt x="10" y="272"/>
                  </a:cubicBezTo>
                  <a:cubicBezTo>
                    <a:pt x="0" y="285"/>
                    <a:pt x="2" y="305"/>
                    <a:pt x="14" y="316"/>
                  </a:cubicBezTo>
                  <a:cubicBezTo>
                    <a:pt x="59" y="354"/>
                    <a:pt x="118" y="374"/>
                    <a:pt x="179" y="374"/>
                  </a:cubicBezTo>
                  <a:cubicBezTo>
                    <a:pt x="314" y="374"/>
                    <a:pt x="424" y="275"/>
                    <a:pt x="424" y="152"/>
                  </a:cubicBezTo>
                  <a:cubicBezTo>
                    <a:pt x="424" y="101"/>
                    <a:pt x="405" y="52"/>
                    <a:pt x="369" y="12"/>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531" name="Google Shape;531;gf1330ec5a6_0_590"/>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2" name="Google Shape;532;gf1330ec5a6_0_590"/>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3" name="Google Shape;533;gf1330ec5a6_0_590"/>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534" name="Google Shape;534;gf1330ec5a6_0_590"/>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3">
  <p:cSld name="Intercalaire_3">
    <p:spTree>
      <p:nvGrpSpPr>
        <p:cNvPr id="535" name="Shape 535"/>
        <p:cNvGrpSpPr/>
        <p:nvPr/>
      </p:nvGrpSpPr>
      <p:grpSpPr>
        <a:xfrm>
          <a:off x="0" y="0"/>
          <a:ext cx="0" cy="0"/>
          <a:chOff x="0" y="0"/>
          <a:chExt cx="0" cy="0"/>
        </a:xfrm>
      </p:grpSpPr>
      <p:sp>
        <p:nvSpPr>
          <p:cNvPr id="536" name="Google Shape;536;gf1330ec5a6_0_609"/>
          <p:cNvSpPr/>
          <p:nvPr/>
        </p:nvSpPr>
        <p:spPr>
          <a:xfrm>
            <a:off x="180000" y="180000"/>
            <a:ext cx="8784000" cy="59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37" name="Google Shape;537;gf1330ec5a6_0_609"/>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8" name="Google Shape;538;gf1330ec5a6_0_609"/>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539" name="Google Shape;539;gf1330ec5a6_0_609"/>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0" name="Google Shape;540;gf1330ec5a6_0_609"/>
          <p:cNvSpPr txBox="1"/>
          <p:nvPr>
            <p:ph type="title"/>
          </p:nvPr>
        </p:nvSpPr>
        <p:spPr>
          <a:xfrm>
            <a:off x="539750" y="727200"/>
            <a:ext cx="81000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Titre_4">
  <p:cSld name="Chapitre_Titre_4">
    <p:spTree>
      <p:nvGrpSpPr>
        <p:cNvPr id="541" name="Shape 541"/>
        <p:cNvGrpSpPr/>
        <p:nvPr/>
      </p:nvGrpSpPr>
      <p:grpSpPr>
        <a:xfrm>
          <a:off x="0" y="0"/>
          <a:ext cx="0" cy="0"/>
          <a:chOff x="0" y="0"/>
          <a:chExt cx="0" cy="0"/>
        </a:xfrm>
      </p:grpSpPr>
      <p:sp>
        <p:nvSpPr>
          <p:cNvPr id="542" name="Google Shape;542;gf1330ec5a6_0_615"/>
          <p:cNvSpPr/>
          <p:nvPr/>
        </p:nvSpPr>
        <p:spPr>
          <a:xfrm>
            <a:off x="180000" y="180000"/>
            <a:ext cx="8784000" cy="59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43" name="Google Shape;543;gf1330ec5a6_0_615"/>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4" name="Google Shape;544;gf1330ec5a6_0_615"/>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5" name="Google Shape;545;gf1330ec5a6_0_615"/>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546" name="Google Shape;546;gf1330ec5a6_0_615"/>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547" name="Google Shape;547;gf1330ec5a6_0_615"/>
          <p:cNvGrpSpPr/>
          <p:nvPr/>
        </p:nvGrpSpPr>
        <p:grpSpPr>
          <a:xfrm>
            <a:off x="2952789" y="763284"/>
            <a:ext cx="3239180" cy="4762833"/>
            <a:chOff x="7559675" y="1781176"/>
            <a:chExt cx="455613" cy="669925"/>
          </a:xfrm>
        </p:grpSpPr>
        <p:sp>
          <p:nvSpPr>
            <p:cNvPr id="548" name="Google Shape;548;gf1330ec5a6_0_615"/>
            <p:cNvSpPr/>
            <p:nvPr/>
          </p:nvSpPr>
          <p:spPr>
            <a:xfrm>
              <a:off x="7870825" y="2293938"/>
              <a:ext cx="60325" cy="157163"/>
            </a:xfrm>
            <a:custGeom>
              <a:rect b="b" l="l" r="r" t="t"/>
              <a:pathLst>
                <a:path extrusionOk="0" h="163" w="62">
                  <a:moveTo>
                    <a:pt x="0" y="132"/>
                  </a:moveTo>
                  <a:lnTo>
                    <a:pt x="0" y="132"/>
                  </a:lnTo>
                  <a:cubicBezTo>
                    <a:pt x="0" y="149"/>
                    <a:pt x="14" y="163"/>
                    <a:pt x="31" y="163"/>
                  </a:cubicBezTo>
                  <a:cubicBezTo>
                    <a:pt x="48" y="163"/>
                    <a:pt x="62" y="149"/>
                    <a:pt x="62" y="132"/>
                  </a:cubicBezTo>
                  <a:lnTo>
                    <a:pt x="62" y="0"/>
                  </a:lnTo>
                  <a:lnTo>
                    <a:pt x="0" y="0"/>
                  </a:lnTo>
                  <a:lnTo>
                    <a:pt x="0" y="132"/>
                  </a:ln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549" name="Google Shape;549;gf1330ec5a6_0_615"/>
            <p:cNvSpPr/>
            <p:nvPr/>
          </p:nvSpPr>
          <p:spPr>
            <a:xfrm>
              <a:off x="7559675" y="1781176"/>
              <a:ext cx="455613" cy="488951"/>
            </a:xfrm>
            <a:custGeom>
              <a:rect b="b" l="l" r="r" t="t"/>
              <a:pathLst>
                <a:path extrusionOk="0" h="504" w="462">
                  <a:moveTo>
                    <a:pt x="431" y="442"/>
                  </a:moveTo>
                  <a:lnTo>
                    <a:pt x="431" y="442"/>
                  </a:lnTo>
                  <a:lnTo>
                    <a:pt x="377" y="442"/>
                  </a:lnTo>
                  <a:lnTo>
                    <a:pt x="315" y="442"/>
                  </a:lnTo>
                  <a:lnTo>
                    <a:pt x="91" y="442"/>
                  </a:lnTo>
                  <a:lnTo>
                    <a:pt x="315" y="128"/>
                  </a:lnTo>
                  <a:lnTo>
                    <a:pt x="315" y="417"/>
                  </a:lnTo>
                  <a:lnTo>
                    <a:pt x="377" y="417"/>
                  </a:lnTo>
                  <a:lnTo>
                    <a:pt x="377" y="30"/>
                  </a:lnTo>
                  <a:cubicBezTo>
                    <a:pt x="377" y="29"/>
                    <a:pt x="377" y="29"/>
                    <a:pt x="377" y="28"/>
                  </a:cubicBezTo>
                  <a:cubicBezTo>
                    <a:pt x="377" y="27"/>
                    <a:pt x="377" y="26"/>
                    <a:pt x="377" y="24"/>
                  </a:cubicBezTo>
                  <a:cubicBezTo>
                    <a:pt x="376" y="23"/>
                    <a:pt x="376" y="22"/>
                    <a:pt x="376" y="22"/>
                  </a:cubicBezTo>
                  <a:cubicBezTo>
                    <a:pt x="376" y="21"/>
                    <a:pt x="375" y="20"/>
                    <a:pt x="375" y="19"/>
                  </a:cubicBezTo>
                  <a:cubicBezTo>
                    <a:pt x="375" y="18"/>
                    <a:pt x="374" y="17"/>
                    <a:pt x="374" y="16"/>
                  </a:cubicBezTo>
                  <a:cubicBezTo>
                    <a:pt x="373" y="15"/>
                    <a:pt x="373" y="14"/>
                    <a:pt x="372" y="13"/>
                  </a:cubicBezTo>
                  <a:cubicBezTo>
                    <a:pt x="372" y="12"/>
                    <a:pt x="371" y="12"/>
                    <a:pt x="370" y="11"/>
                  </a:cubicBezTo>
                  <a:cubicBezTo>
                    <a:pt x="370" y="10"/>
                    <a:pt x="369" y="9"/>
                    <a:pt x="368" y="8"/>
                  </a:cubicBezTo>
                  <a:cubicBezTo>
                    <a:pt x="368" y="8"/>
                    <a:pt x="367" y="7"/>
                    <a:pt x="366" y="6"/>
                  </a:cubicBezTo>
                  <a:cubicBezTo>
                    <a:pt x="365" y="6"/>
                    <a:pt x="365" y="5"/>
                    <a:pt x="364" y="5"/>
                  </a:cubicBezTo>
                  <a:cubicBezTo>
                    <a:pt x="364" y="5"/>
                    <a:pt x="364" y="5"/>
                    <a:pt x="364" y="4"/>
                  </a:cubicBezTo>
                  <a:cubicBezTo>
                    <a:pt x="363" y="4"/>
                    <a:pt x="362" y="3"/>
                    <a:pt x="361" y="3"/>
                  </a:cubicBezTo>
                  <a:cubicBezTo>
                    <a:pt x="360" y="2"/>
                    <a:pt x="359" y="2"/>
                    <a:pt x="358" y="2"/>
                  </a:cubicBezTo>
                  <a:cubicBezTo>
                    <a:pt x="358" y="2"/>
                    <a:pt x="357" y="2"/>
                    <a:pt x="356" y="2"/>
                  </a:cubicBezTo>
                  <a:cubicBezTo>
                    <a:pt x="355" y="1"/>
                    <a:pt x="354" y="1"/>
                    <a:pt x="353" y="1"/>
                  </a:cubicBezTo>
                  <a:cubicBezTo>
                    <a:pt x="352" y="0"/>
                    <a:pt x="351" y="0"/>
                    <a:pt x="350" y="0"/>
                  </a:cubicBezTo>
                  <a:cubicBezTo>
                    <a:pt x="349" y="0"/>
                    <a:pt x="348" y="0"/>
                    <a:pt x="346" y="0"/>
                  </a:cubicBezTo>
                  <a:cubicBezTo>
                    <a:pt x="346" y="0"/>
                    <a:pt x="346" y="0"/>
                    <a:pt x="346" y="0"/>
                  </a:cubicBezTo>
                  <a:cubicBezTo>
                    <a:pt x="345" y="0"/>
                    <a:pt x="345" y="0"/>
                    <a:pt x="344" y="0"/>
                  </a:cubicBezTo>
                  <a:cubicBezTo>
                    <a:pt x="343" y="0"/>
                    <a:pt x="342" y="0"/>
                    <a:pt x="340" y="0"/>
                  </a:cubicBezTo>
                  <a:cubicBezTo>
                    <a:pt x="339" y="1"/>
                    <a:pt x="338" y="1"/>
                    <a:pt x="338" y="1"/>
                  </a:cubicBezTo>
                  <a:cubicBezTo>
                    <a:pt x="337" y="2"/>
                    <a:pt x="336" y="2"/>
                    <a:pt x="335" y="2"/>
                  </a:cubicBezTo>
                  <a:cubicBezTo>
                    <a:pt x="334" y="2"/>
                    <a:pt x="333" y="2"/>
                    <a:pt x="332" y="2"/>
                  </a:cubicBezTo>
                  <a:cubicBezTo>
                    <a:pt x="331" y="3"/>
                    <a:pt x="330" y="3"/>
                    <a:pt x="329" y="4"/>
                  </a:cubicBezTo>
                  <a:cubicBezTo>
                    <a:pt x="328" y="4"/>
                    <a:pt x="328" y="5"/>
                    <a:pt x="327" y="6"/>
                  </a:cubicBezTo>
                  <a:cubicBezTo>
                    <a:pt x="326" y="6"/>
                    <a:pt x="325" y="7"/>
                    <a:pt x="324" y="8"/>
                  </a:cubicBezTo>
                  <a:cubicBezTo>
                    <a:pt x="324" y="9"/>
                    <a:pt x="323" y="9"/>
                    <a:pt x="322" y="10"/>
                  </a:cubicBezTo>
                  <a:cubicBezTo>
                    <a:pt x="322" y="11"/>
                    <a:pt x="321" y="11"/>
                    <a:pt x="321" y="12"/>
                  </a:cubicBezTo>
                  <a:lnTo>
                    <a:pt x="5" y="455"/>
                  </a:lnTo>
                  <a:cubicBezTo>
                    <a:pt x="5" y="455"/>
                    <a:pt x="5" y="455"/>
                    <a:pt x="5" y="455"/>
                  </a:cubicBezTo>
                  <a:cubicBezTo>
                    <a:pt x="4" y="456"/>
                    <a:pt x="4" y="457"/>
                    <a:pt x="3" y="458"/>
                  </a:cubicBezTo>
                  <a:cubicBezTo>
                    <a:pt x="3" y="459"/>
                    <a:pt x="2" y="460"/>
                    <a:pt x="2" y="461"/>
                  </a:cubicBezTo>
                  <a:cubicBezTo>
                    <a:pt x="2" y="462"/>
                    <a:pt x="2" y="462"/>
                    <a:pt x="1" y="463"/>
                  </a:cubicBezTo>
                  <a:cubicBezTo>
                    <a:pt x="1" y="464"/>
                    <a:pt x="0" y="466"/>
                    <a:pt x="0" y="467"/>
                  </a:cubicBezTo>
                  <a:cubicBezTo>
                    <a:pt x="0" y="467"/>
                    <a:pt x="0" y="468"/>
                    <a:pt x="0" y="469"/>
                  </a:cubicBezTo>
                  <a:cubicBezTo>
                    <a:pt x="0" y="470"/>
                    <a:pt x="0" y="471"/>
                    <a:pt x="0" y="473"/>
                  </a:cubicBezTo>
                  <a:cubicBezTo>
                    <a:pt x="0" y="473"/>
                    <a:pt x="0" y="473"/>
                    <a:pt x="0" y="473"/>
                  </a:cubicBezTo>
                  <a:cubicBezTo>
                    <a:pt x="0" y="474"/>
                    <a:pt x="0" y="474"/>
                    <a:pt x="0" y="475"/>
                  </a:cubicBezTo>
                  <a:cubicBezTo>
                    <a:pt x="0" y="476"/>
                    <a:pt x="0" y="478"/>
                    <a:pt x="0" y="479"/>
                  </a:cubicBezTo>
                  <a:cubicBezTo>
                    <a:pt x="0" y="480"/>
                    <a:pt x="1" y="481"/>
                    <a:pt x="1" y="482"/>
                  </a:cubicBezTo>
                  <a:cubicBezTo>
                    <a:pt x="1" y="483"/>
                    <a:pt x="1" y="484"/>
                    <a:pt x="2" y="485"/>
                  </a:cubicBezTo>
                  <a:cubicBezTo>
                    <a:pt x="2" y="486"/>
                    <a:pt x="3" y="486"/>
                    <a:pt x="3" y="487"/>
                  </a:cubicBezTo>
                  <a:cubicBezTo>
                    <a:pt x="4" y="488"/>
                    <a:pt x="4" y="489"/>
                    <a:pt x="5" y="490"/>
                  </a:cubicBezTo>
                  <a:cubicBezTo>
                    <a:pt x="5" y="491"/>
                    <a:pt x="6" y="492"/>
                    <a:pt x="6" y="492"/>
                  </a:cubicBezTo>
                  <a:cubicBezTo>
                    <a:pt x="7" y="493"/>
                    <a:pt x="8" y="494"/>
                    <a:pt x="8" y="495"/>
                  </a:cubicBezTo>
                  <a:cubicBezTo>
                    <a:pt x="9" y="496"/>
                    <a:pt x="10" y="496"/>
                    <a:pt x="11" y="497"/>
                  </a:cubicBezTo>
                  <a:cubicBezTo>
                    <a:pt x="12" y="498"/>
                    <a:pt x="12" y="498"/>
                    <a:pt x="13" y="499"/>
                  </a:cubicBezTo>
                  <a:cubicBezTo>
                    <a:pt x="13" y="499"/>
                    <a:pt x="13" y="499"/>
                    <a:pt x="13" y="499"/>
                  </a:cubicBezTo>
                  <a:cubicBezTo>
                    <a:pt x="13" y="499"/>
                    <a:pt x="14" y="499"/>
                    <a:pt x="14" y="500"/>
                  </a:cubicBezTo>
                  <a:cubicBezTo>
                    <a:pt x="16" y="500"/>
                    <a:pt x="17" y="501"/>
                    <a:pt x="18" y="501"/>
                  </a:cubicBezTo>
                  <a:cubicBezTo>
                    <a:pt x="18" y="502"/>
                    <a:pt x="19" y="502"/>
                    <a:pt x="20" y="502"/>
                  </a:cubicBezTo>
                  <a:cubicBezTo>
                    <a:pt x="21" y="503"/>
                    <a:pt x="22" y="503"/>
                    <a:pt x="23" y="503"/>
                  </a:cubicBezTo>
                  <a:cubicBezTo>
                    <a:pt x="24" y="504"/>
                    <a:pt x="24" y="504"/>
                    <a:pt x="25" y="504"/>
                  </a:cubicBezTo>
                  <a:cubicBezTo>
                    <a:pt x="27" y="504"/>
                    <a:pt x="29" y="504"/>
                    <a:pt x="31" y="504"/>
                  </a:cubicBezTo>
                  <a:lnTo>
                    <a:pt x="31" y="504"/>
                  </a:lnTo>
                  <a:lnTo>
                    <a:pt x="31" y="504"/>
                  </a:lnTo>
                  <a:lnTo>
                    <a:pt x="315" y="504"/>
                  </a:lnTo>
                  <a:lnTo>
                    <a:pt x="377" y="504"/>
                  </a:lnTo>
                  <a:lnTo>
                    <a:pt x="431" y="504"/>
                  </a:lnTo>
                  <a:cubicBezTo>
                    <a:pt x="448" y="504"/>
                    <a:pt x="462" y="490"/>
                    <a:pt x="462" y="473"/>
                  </a:cubicBezTo>
                  <a:cubicBezTo>
                    <a:pt x="462" y="456"/>
                    <a:pt x="448" y="442"/>
                    <a:pt x="431" y="442"/>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Image_4">
  <p:cSld name="Chapitre_Image_4">
    <p:spTree>
      <p:nvGrpSpPr>
        <p:cNvPr id="550" name="Shape 550"/>
        <p:cNvGrpSpPr/>
        <p:nvPr/>
      </p:nvGrpSpPr>
      <p:grpSpPr>
        <a:xfrm>
          <a:off x="0" y="0"/>
          <a:ext cx="0" cy="0"/>
          <a:chOff x="0" y="0"/>
          <a:chExt cx="0" cy="0"/>
        </a:xfrm>
      </p:grpSpPr>
      <p:sp>
        <p:nvSpPr>
          <p:cNvPr id="551" name="Google Shape;551;gf1330ec5a6_0_624"/>
          <p:cNvSpPr/>
          <p:nvPr/>
        </p:nvSpPr>
        <p:spPr>
          <a:xfrm>
            <a:off x="180000" y="180000"/>
            <a:ext cx="5796000" cy="59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52" name="Google Shape;552;gf1330ec5a6_0_624"/>
          <p:cNvSpPr txBox="1"/>
          <p:nvPr>
            <p:ph type="title"/>
          </p:nvPr>
        </p:nvSpPr>
        <p:spPr>
          <a:xfrm>
            <a:off x="539751" y="2413459"/>
            <a:ext cx="50760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3" name="Google Shape;553;gf1330ec5a6_0_624"/>
          <p:cNvSpPr/>
          <p:nvPr>
            <p:ph idx="2" type="pic"/>
          </p:nvPr>
        </p:nvSpPr>
        <p:spPr>
          <a:xfrm>
            <a:off x="6156000" y="180000"/>
            <a:ext cx="2808000" cy="5958000"/>
          </a:xfrm>
          <a:prstGeom prst="rect">
            <a:avLst/>
          </a:prstGeom>
          <a:solidFill>
            <a:srgbClr val="D9D9D5"/>
          </a:solidFill>
          <a:ln>
            <a:noFill/>
          </a:ln>
        </p:spPr>
      </p:sp>
      <p:grpSp>
        <p:nvGrpSpPr>
          <p:cNvPr id="554" name="Google Shape;554;gf1330ec5a6_0_624"/>
          <p:cNvGrpSpPr/>
          <p:nvPr/>
        </p:nvGrpSpPr>
        <p:grpSpPr>
          <a:xfrm>
            <a:off x="1368367" y="763284"/>
            <a:ext cx="3239180" cy="4762833"/>
            <a:chOff x="7559675" y="1781176"/>
            <a:chExt cx="455613" cy="669925"/>
          </a:xfrm>
        </p:grpSpPr>
        <p:sp>
          <p:nvSpPr>
            <p:cNvPr id="555" name="Google Shape;555;gf1330ec5a6_0_624"/>
            <p:cNvSpPr/>
            <p:nvPr/>
          </p:nvSpPr>
          <p:spPr>
            <a:xfrm>
              <a:off x="7870825" y="2293938"/>
              <a:ext cx="60325" cy="157163"/>
            </a:xfrm>
            <a:custGeom>
              <a:rect b="b" l="l" r="r" t="t"/>
              <a:pathLst>
                <a:path extrusionOk="0" h="163" w="62">
                  <a:moveTo>
                    <a:pt x="0" y="132"/>
                  </a:moveTo>
                  <a:lnTo>
                    <a:pt x="0" y="132"/>
                  </a:lnTo>
                  <a:cubicBezTo>
                    <a:pt x="0" y="149"/>
                    <a:pt x="14" y="163"/>
                    <a:pt x="31" y="163"/>
                  </a:cubicBezTo>
                  <a:cubicBezTo>
                    <a:pt x="48" y="163"/>
                    <a:pt x="62" y="149"/>
                    <a:pt x="62" y="132"/>
                  </a:cubicBezTo>
                  <a:lnTo>
                    <a:pt x="62" y="0"/>
                  </a:lnTo>
                  <a:lnTo>
                    <a:pt x="0" y="0"/>
                  </a:lnTo>
                  <a:lnTo>
                    <a:pt x="0" y="132"/>
                  </a:ln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556" name="Google Shape;556;gf1330ec5a6_0_624"/>
            <p:cNvSpPr/>
            <p:nvPr/>
          </p:nvSpPr>
          <p:spPr>
            <a:xfrm>
              <a:off x="7559675" y="1781176"/>
              <a:ext cx="455613" cy="488951"/>
            </a:xfrm>
            <a:custGeom>
              <a:rect b="b" l="l" r="r" t="t"/>
              <a:pathLst>
                <a:path extrusionOk="0" h="504" w="462">
                  <a:moveTo>
                    <a:pt x="431" y="442"/>
                  </a:moveTo>
                  <a:lnTo>
                    <a:pt x="431" y="442"/>
                  </a:lnTo>
                  <a:lnTo>
                    <a:pt x="377" y="442"/>
                  </a:lnTo>
                  <a:lnTo>
                    <a:pt x="315" y="442"/>
                  </a:lnTo>
                  <a:lnTo>
                    <a:pt x="91" y="442"/>
                  </a:lnTo>
                  <a:lnTo>
                    <a:pt x="315" y="128"/>
                  </a:lnTo>
                  <a:lnTo>
                    <a:pt x="315" y="417"/>
                  </a:lnTo>
                  <a:lnTo>
                    <a:pt x="377" y="417"/>
                  </a:lnTo>
                  <a:lnTo>
                    <a:pt x="377" y="30"/>
                  </a:lnTo>
                  <a:cubicBezTo>
                    <a:pt x="377" y="29"/>
                    <a:pt x="377" y="29"/>
                    <a:pt x="377" y="28"/>
                  </a:cubicBezTo>
                  <a:cubicBezTo>
                    <a:pt x="377" y="27"/>
                    <a:pt x="377" y="26"/>
                    <a:pt x="377" y="24"/>
                  </a:cubicBezTo>
                  <a:cubicBezTo>
                    <a:pt x="376" y="23"/>
                    <a:pt x="376" y="22"/>
                    <a:pt x="376" y="22"/>
                  </a:cubicBezTo>
                  <a:cubicBezTo>
                    <a:pt x="376" y="21"/>
                    <a:pt x="375" y="20"/>
                    <a:pt x="375" y="19"/>
                  </a:cubicBezTo>
                  <a:cubicBezTo>
                    <a:pt x="375" y="18"/>
                    <a:pt x="374" y="17"/>
                    <a:pt x="374" y="16"/>
                  </a:cubicBezTo>
                  <a:cubicBezTo>
                    <a:pt x="373" y="15"/>
                    <a:pt x="373" y="14"/>
                    <a:pt x="372" y="13"/>
                  </a:cubicBezTo>
                  <a:cubicBezTo>
                    <a:pt x="372" y="12"/>
                    <a:pt x="371" y="12"/>
                    <a:pt x="370" y="11"/>
                  </a:cubicBezTo>
                  <a:cubicBezTo>
                    <a:pt x="370" y="10"/>
                    <a:pt x="369" y="9"/>
                    <a:pt x="368" y="8"/>
                  </a:cubicBezTo>
                  <a:cubicBezTo>
                    <a:pt x="368" y="8"/>
                    <a:pt x="367" y="7"/>
                    <a:pt x="366" y="6"/>
                  </a:cubicBezTo>
                  <a:cubicBezTo>
                    <a:pt x="365" y="6"/>
                    <a:pt x="365" y="5"/>
                    <a:pt x="364" y="5"/>
                  </a:cubicBezTo>
                  <a:cubicBezTo>
                    <a:pt x="364" y="5"/>
                    <a:pt x="364" y="5"/>
                    <a:pt x="364" y="4"/>
                  </a:cubicBezTo>
                  <a:cubicBezTo>
                    <a:pt x="363" y="4"/>
                    <a:pt x="362" y="3"/>
                    <a:pt x="361" y="3"/>
                  </a:cubicBezTo>
                  <a:cubicBezTo>
                    <a:pt x="360" y="2"/>
                    <a:pt x="359" y="2"/>
                    <a:pt x="358" y="2"/>
                  </a:cubicBezTo>
                  <a:cubicBezTo>
                    <a:pt x="358" y="2"/>
                    <a:pt x="357" y="2"/>
                    <a:pt x="356" y="2"/>
                  </a:cubicBezTo>
                  <a:cubicBezTo>
                    <a:pt x="355" y="1"/>
                    <a:pt x="354" y="1"/>
                    <a:pt x="353" y="1"/>
                  </a:cubicBezTo>
                  <a:cubicBezTo>
                    <a:pt x="352" y="0"/>
                    <a:pt x="351" y="0"/>
                    <a:pt x="350" y="0"/>
                  </a:cubicBezTo>
                  <a:cubicBezTo>
                    <a:pt x="349" y="0"/>
                    <a:pt x="348" y="0"/>
                    <a:pt x="346" y="0"/>
                  </a:cubicBezTo>
                  <a:cubicBezTo>
                    <a:pt x="346" y="0"/>
                    <a:pt x="346" y="0"/>
                    <a:pt x="346" y="0"/>
                  </a:cubicBezTo>
                  <a:cubicBezTo>
                    <a:pt x="345" y="0"/>
                    <a:pt x="345" y="0"/>
                    <a:pt x="344" y="0"/>
                  </a:cubicBezTo>
                  <a:cubicBezTo>
                    <a:pt x="343" y="0"/>
                    <a:pt x="342" y="0"/>
                    <a:pt x="340" y="0"/>
                  </a:cubicBezTo>
                  <a:cubicBezTo>
                    <a:pt x="339" y="1"/>
                    <a:pt x="338" y="1"/>
                    <a:pt x="338" y="1"/>
                  </a:cubicBezTo>
                  <a:cubicBezTo>
                    <a:pt x="337" y="2"/>
                    <a:pt x="336" y="2"/>
                    <a:pt x="335" y="2"/>
                  </a:cubicBezTo>
                  <a:cubicBezTo>
                    <a:pt x="334" y="2"/>
                    <a:pt x="333" y="2"/>
                    <a:pt x="332" y="2"/>
                  </a:cubicBezTo>
                  <a:cubicBezTo>
                    <a:pt x="331" y="3"/>
                    <a:pt x="330" y="3"/>
                    <a:pt x="329" y="4"/>
                  </a:cubicBezTo>
                  <a:cubicBezTo>
                    <a:pt x="328" y="4"/>
                    <a:pt x="328" y="5"/>
                    <a:pt x="327" y="6"/>
                  </a:cubicBezTo>
                  <a:cubicBezTo>
                    <a:pt x="326" y="6"/>
                    <a:pt x="325" y="7"/>
                    <a:pt x="324" y="8"/>
                  </a:cubicBezTo>
                  <a:cubicBezTo>
                    <a:pt x="324" y="9"/>
                    <a:pt x="323" y="9"/>
                    <a:pt x="322" y="10"/>
                  </a:cubicBezTo>
                  <a:cubicBezTo>
                    <a:pt x="322" y="11"/>
                    <a:pt x="321" y="11"/>
                    <a:pt x="321" y="12"/>
                  </a:cubicBezTo>
                  <a:lnTo>
                    <a:pt x="5" y="455"/>
                  </a:lnTo>
                  <a:cubicBezTo>
                    <a:pt x="5" y="455"/>
                    <a:pt x="5" y="455"/>
                    <a:pt x="5" y="455"/>
                  </a:cubicBezTo>
                  <a:cubicBezTo>
                    <a:pt x="4" y="456"/>
                    <a:pt x="4" y="457"/>
                    <a:pt x="3" y="458"/>
                  </a:cubicBezTo>
                  <a:cubicBezTo>
                    <a:pt x="3" y="459"/>
                    <a:pt x="2" y="460"/>
                    <a:pt x="2" y="461"/>
                  </a:cubicBezTo>
                  <a:cubicBezTo>
                    <a:pt x="2" y="462"/>
                    <a:pt x="2" y="462"/>
                    <a:pt x="1" y="463"/>
                  </a:cubicBezTo>
                  <a:cubicBezTo>
                    <a:pt x="1" y="464"/>
                    <a:pt x="0" y="466"/>
                    <a:pt x="0" y="467"/>
                  </a:cubicBezTo>
                  <a:cubicBezTo>
                    <a:pt x="0" y="467"/>
                    <a:pt x="0" y="468"/>
                    <a:pt x="0" y="469"/>
                  </a:cubicBezTo>
                  <a:cubicBezTo>
                    <a:pt x="0" y="470"/>
                    <a:pt x="0" y="471"/>
                    <a:pt x="0" y="473"/>
                  </a:cubicBezTo>
                  <a:cubicBezTo>
                    <a:pt x="0" y="473"/>
                    <a:pt x="0" y="473"/>
                    <a:pt x="0" y="473"/>
                  </a:cubicBezTo>
                  <a:cubicBezTo>
                    <a:pt x="0" y="474"/>
                    <a:pt x="0" y="474"/>
                    <a:pt x="0" y="475"/>
                  </a:cubicBezTo>
                  <a:cubicBezTo>
                    <a:pt x="0" y="476"/>
                    <a:pt x="0" y="478"/>
                    <a:pt x="0" y="479"/>
                  </a:cubicBezTo>
                  <a:cubicBezTo>
                    <a:pt x="0" y="480"/>
                    <a:pt x="1" y="481"/>
                    <a:pt x="1" y="482"/>
                  </a:cubicBezTo>
                  <a:cubicBezTo>
                    <a:pt x="1" y="483"/>
                    <a:pt x="1" y="484"/>
                    <a:pt x="2" y="485"/>
                  </a:cubicBezTo>
                  <a:cubicBezTo>
                    <a:pt x="2" y="486"/>
                    <a:pt x="3" y="486"/>
                    <a:pt x="3" y="487"/>
                  </a:cubicBezTo>
                  <a:cubicBezTo>
                    <a:pt x="4" y="488"/>
                    <a:pt x="4" y="489"/>
                    <a:pt x="5" y="490"/>
                  </a:cubicBezTo>
                  <a:cubicBezTo>
                    <a:pt x="5" y="491"/>
                    <a:pt x="6" y="492"/>
                    <a:pt x="6" y="492"/>
                  </a:cubicBezTo>
                  <a:cubicBezTo>
                    <a:pt x="7" y="493"/>
                    <a:pt x="8" y="494"/>
                    <a:pt x="8" y="495"/>
                  </a:cubicBezTo>
                  <a:cubicBezTo>
                    <a:pt x="9" y="496"/>
                    <a:pt x="10" y="496"/>
                    <a:pt x="11" y="497"/>
                  </a:cubicBezTo>
                  <a:cubicBezTo>
                    <a:pt x="12" y="498"/>
                    <a:pt x="12" y="498"/>
                    <a:pt x="13" y="499"/>
                  </a:cubicBezTo>
                  <a:cubicBezTo>
                    <a:pt x="13" y="499"/>
                    <a:pt x="13" y="499"/>
                    <a:pt x="13" y="499"/>
                  </a:cubicBezTo>
                  <a:cubicBezTo>
                    <a:pt x="13" y="499"/>
                    <a:pt x="14" y="499"/>
                    <a:pt x="14" y="500"/>
                  </a:cubicBezTo>
                  <a:cubicBezTo>
                    <a:pt x="16" y="500"/>
                    <a:pt x="17" y="501"/>
                    <a:pt x="18" y="501"/>
                  </a:cubicBezTo>
                  <a:cubicBezTo>
                    <a:pt x="18" y="502"/>
                    <a:pt x="19" y="502"/>
                    <a:pt x="20" y="502"/>
                  </a:cubicBezTo>
                  <a:cubicBezTo>
                    <a:pt x="21" y="503"/>
                    <a:pt x="22" y="503"/>
                    <a:pt x="23" y="503"/>
                  </a:cubicBezTo>
                  <a:cubicBezTo>
                    <a:pt x="24" y="504"/>
                    <a:pt x="24" y="504"/>
                    <a:pt x="25" y="504"/>
                  </a:cubicBezTo>
                  <a:cubicBezTo>
                    <a:pt x="27" y="504"/>
                    <a:pt x="29" y="504"/>
                    <a:pt x="31" y="504"/>
                  </a:cubicBezTo>
                  <a:lnTo>
                    <a:pt x="31" y="504"/>
                  </a:lnTo>
                  <a:lnTo>
                    <a:pt x="31" y="504"/>
                  </a:lnTo>
                  <a:lnTo>
                    <a:pt x="315" y="504"/>
                  </a:lnTo>
                  <a:lnTo>
                    <a:pt x="377" y="504"/>
                  </a:lnTo>
                  <a:lnTo>
                    <a:pt x="431" y="504"/>
                  </a:lnTo>
                  <a:cubicBezTo>
                    <a:pt x="448" y="504"/>
                    <a:pt x="462" y="490"/>
                    <a:pt x="462" y="473"/>
                  </a:cubicBezTo>
                  <a:cubicBezTo>
                    <a:pt x="462" y="456"/>
                    <a:pt x="448" y="442"/>
                    <a:pt x="431" y="442"/>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557" name="Google Shape;557;gf1330ec5a6_0_624"/>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8" name="Google Shape;558;gf1330ec5a6_0_624"/>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559" name="Google Shape;559;gf1330ec5a6_0_624"/>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4">
  <p:cSld name="Intercalaire_4">
    <p:spTree>
      <p:nvGrpSpPr>
        <p:cNvPr id="560" name="Shape 560"/>
        <p:cNvGrpSpPr/>
        <p:nvPr/>
      </p:nvGrpSpPr>
      <p:grpSpPr>
        <a:xfrm>
          <a:off x="0" y="0"/>
          <a:ext cx="0" cy="0"/>
          <a:chOff x="0" y="0"/>
          <a:chExt cx="0" cy="0"/>
        </a:xfrm>
      </p:grpSpPr>
      <p:sp>
        <p:nvSpPr>
          <p:cNvPr id="561" name="Google Shape;561;gf1330ec5a6_0_634"/>
          <p:cNvSpPr/>
          <p:nvPr/>
        </p:nvSpPr>
        <p:spPr>
          <a:xfrm>
            <a:off x="180000" y="180000"/>
            <a:ext cx="8784000" cy="59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62" name="Google Shape;562;gf1330ec5a6_0_634"/>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3" name="Google Shape;563;gf1330ec5a6_0_634"/>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564" name="Google Shape;564;gf1330ec5a6_0_634"/>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5" name="Google Shape;565;gf1330ec5a6_0_634"/>
          <p:cNvSpPr txBox="1"/>
          <p:nvPr>
            <p:ph type="title"/>
          </p:nvPr>
        </p:nvSpPr>
        <p:spPr>
          <a:xfrm>
            <a:off x="539750" y="727200"/>
            <a:ext cx="81009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Titre_5">
  <p:cSld name="Chapitre_Titre_5">
    <p:spTree>
      <p:nvGrpSpPr>
        <p:cNvPr id="566" name="Shape 566"/>
        <p:cNvGrpSpPr/>
        <p:nvPr/>
      </p:nvGrpSpPr>
      <p:grpSpPr>
        <a:xfrm>
          <a:off x="0" y="0"/>
          <a:ext cx="0" cy="0"/>
          <a:chOff x="0" y="0"/>
          <a:chExt cx="0" cy="0"/>
        </a:xfrm>
      </p:grpSpPr>
      <p:sp>
        <p:nvSpPr>
          <p:cNvPr id="567" name="Google Shape;567;gf1330ec5a6_0_640"/>
          <p:cNvSpPr/>
          <p:nvPr/>
        </p:nvSpPr>
        <p:spPr>
          <a:xfrm>
            <a:off x="180000" y="180000"/>
            <a:ext cx="8784000" cy="59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68" name="Google Shape;568;gf1330ec5a6_0_640"/>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9" name="Google Shape;569;gf1330ec5a6_0_640"/>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0" name="Google Shape;570;gf1330ec5a6_0_640"/>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571" name="Google Shape;571;gf1330ec5a6_0_640"/>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572" name="Google Shape;572;gf1330ec5a6_0_640"/>
          <p:cNvGrpSpPr/>
          <p:nvPr/>
        </p:nvGrpSpPr>
        <p:grpSpPr>
          <a:xfrm>
            <a:off x="3081041" y="777403"/>
            <a:ext cx="2981794" cy="4748369"/>
            <a:chOff x="1144588" y="4370388"/>
            <a:chExt cx="420688" cy="669926"/>
          </a:xfrm>
        </p:grpSpPr>
        <p:sp>
          <p:nvSpPr>
            <p:cNvPr id="573" name="Google Shape;573;gf1330ec5a6_0_640"/>
            <p:cNvSpPr/>
            <p:nvPr/>
          </p:nvSpPr>
          <p:spPr>
            <a:xfrm>
              <a:off x="1147763" y="4370388"/>
              <a:ext cx="374650" cy="349250"/>
            </a:xfrm>
            <a:custGeom>
              <a:rect b="b" l="l" r="r" t="t"/>
              <a:pathLst>
                <a:path extrusionOk="0" h="360" w="380">
                  <a:moveTo>
                    <a:pt x="31" y="360"/>
                  </a:moveTo>
                  <a:lnTo>
                    <a:pt x="31" y="360"/>
                  </a:lnTo>
                  <a:lnTo>
                    <a:pt x="31" y="360"/>
                  </a:lnTo>
                  <a:cubicBezTo>
                    <a:pt x="40" y="360"/>
                    <a:pt x="48" y="356"/>
                    <a:pt x="54" y="350"/>
                  </a:cubicBezTo>
                  <a:cubicBezTo>
                    <a:pt x="88" y="323"/>
                    <a:pt x="132" y="308"/>
                    <a:pt x="178" y="308"/>
                  </a:cubicBezTo>
                  <a:cubicBezTo>
                    <a:pt x="202" y="308"/>
                    <a:pt x="225" y="312"/>
                    <a:pt x="247" y="319"/>
                  </a:cubicBezTo>
                  <a:cubicBezTo>
                    <a:pt x="245" y="306"/>
                    <a:pt x="248" y="293"/>
                    <a:pt x="255" y="282"/>
                  </a:cubicBezTo>
                  <a:cubicBezTo>
                    <a:pt x="260" y="274"/>
                    <a:pt x="267" y="267"/>
                    <a:pt x="275" y="263"/>
                  </a:cubicBezTo>
                  <a:cubicBezTo>
                    <a:pt x="244" y="251"/>
                    <a:pt x="211" y="245"/>
                    <a:pt x="178" y="245"/>
                  </a:cubicBezTo>
                  <a:cubicBezTo>
                    <a:pt x="137" y="245"/>
                    <a:pt x="97" y="254"/>
                    <a:pt x="62" y="271"/>
                  </a:cubicBezTo>
                  <a:lnTo>
                    <a:pt x="63" y="62"/>
                  </a:lnTo>
                  <a:lnTo>
                    <a:pt x="349" y="62"/>
                  </a:lnTo>
                  <a:cubicBezTo>
                    <a:pt x="366" y="62"/>
                    <a:pt x="380" y="48"/>
                    <a:pt x="380" y="30"/>
                  </a:cubicBezTo>
                  <a:cubicBezTo>
                    <a:pt x="380" y="13"/>
                    <a:pt x="366" y="0"/>
                    <a:pt x="349" y="0"/>
                  </a:cubicBezTo>
                  <a:lnTo>
                    <a:pt x="31" y="0"/>
                  </a:lnTo>
                  <a:cubicBezTo>
                    <a:pt x="31" y="0"/>
                    <a:pt x="31" y="0"/>
                    <a:pt x="31" y="0"/>
                  </a:cubicBezTo>
                  <a:lnTo>
                    <a:pt x="31" y="0"/>
                  </a:lnTo>
                  <a:cubicBezTo>
                    <a:pt x="31" y="0"/>
                    <a:pt x="31" y="0"/>
                    <a:pt x="31" y="0"/>
                  </a:cubicBezTo>
                  <a:lnTo>
                    <a:pt x="31" y="0"/>
                  </a:lnTo>
                  <a:cubicBezTo>
                    <a:pt x="14" y="0"/>
                    <a:pt x="0" y="13"/>
                    <a:pt x="0" y="30"/>
                  </a:cubicBezTo>
                  <a:cubicBezTo>
                    <a:pt x="0" y="32"/>
                    <a:pt x="0" y="34"/>
                    <a:pt x="0" y="36"/>
                  </a:cubicBezTo>
                  <a:lnTo>
                    <a:pt x="0" y="329"/>
                  </a:lnTo>
                  <a:cubicBezTo>
                    <a:pt x="0" y="329"/>
                    <a:pt x="0" y="330"/>
                    <a:pt x="0" y="330"/>
                  </a:cubicBezTo>
                  <a:cubicBezTo>
                    <a:pt x="0" y="331"/>
                    <a:pt x="0" y="332"/>
                    <a:pt x="0" y="332"/>
                  </a:cubicBezTo>
                  <a:cubicBezTo>
                    <a:pt x="1" y="348"/>
                    <a:pt x="15" y="360"/>
                    <a:pt x="31" y="360"/>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574" name="Google Shape;574;gf1330ec5a6_0_640"/>
            <p:cNvSpPr/>
            <p:nvPr/>
          </p:nvSpPr>
          <p:spPr>
            <a:xfrm>
              <a:off x="1144588" y="4641851"/>
              <a:ext cx="420688" cy="398463"/>
            </a:xfrm>
            <a:custGeom>
              <a:rect b="b" l="l" r="r" t="t"/>
              <a:pathLst>
                <a:path extrusionOk="0" h="411" w="427">
                  <a:moveTo>
                    <a:pt x="322" y="6"/>
                  </a:moveTo>
                  <a:lnTo>
                    <a:pt x="322" y="6"/>
                  </a:lnTo>
                  <a:cubicBezTo>
                    <a:pt x="315" y="1"/>
                    <a:pt x="306" y="0"/>
                    <a:pt x="298" y="1"/>
                  </a:cubicBezTo>
                  <a:cubicBezTo>
                    <a:pt x="291" y="3"/>
                    <a:pt x="284" y="8"/>
                    <a:pt x="279" y="15"/>
                  </a:cubicBezTo>
                  <a:cubicBezTo>
                    <a:pt x="273" y="24"/>
                    <a:pt x="273" y="35"/>
                    <a:pt x="277" y="44"/>
                  </a:cubicBezTo>
                  <a:cubicBezTo>
                    <a:pt x="279" y="50"/>
                    <a:pt x="283" y="55"/>
                    <a:pt x="289" y="58"/>
                  </a:cubicBezTo>
                  <a:cubicBezTo>
                    <a:pt x="336" y="89"/>
                    <a:pt x="364" y="137"/>
                    <a:pt x="364" y="188"/>
                  </a:cubicBezTo>
                  <a:cubicBezTo>
                    <a:pt x="364" y="276"/>
                    <a:pt x="282" y="348"/>
                    <a:pt x="181" y="348"/>
                  </a:cubicBezTo>
                  <a:cubicBezTo>
                    <a:pt x="133" y="348"/>
                    <a:pt x="89" y="332"/>
                    <a:pt x="54" y="304"/>
                  </a:cubicBezTo>
                  <a:cubicBezTo>
                    <a:pt x="41" y="293"/>
                    <a:pt x="21" y="295"/>
                    <a:pt x="10" y="308"/>
                  </a:cubicBezTo>
                  <a:cubicBezTo>
                    <a:pt x="0" y="321"/>
                    <a:pt x="2" y="341"/>
                    <a:pt x="14" y="352"/>
                  </a:cubicBezTo>
                  <a:cubicBezTo>
                    <a:pt x="60" y="390"/>
                    <a:pt x="119" y="411"/>
                    <a:pt x="181" y="411"/>
                  </a:cubicBezTo>
                  <a:cubicBezTo>
                    <a:pt x="316" y="411"/>
                    <a:pt x="427" y="311"/>
                    <a:pt x="427" y="188"/>
                  </a:cubicBezTo>
                  <a:cubicBezTo>
                    <a:pt x="427" y="115"/>
                    <a:pt x="388" y="47"/>
                    <a:pt x="322" y="6"/>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5">
  <p:cSld name="Intercalaire_5">
    <p:spTree>
      <p:nvGrpSpPr>
        <p:cNvPr id="575" name="Shape 575"/>
        <p:cNvGrpSpPr/>
        <p:nvPr/>
      </p:nvGrpSpPr>
      <p:grpSpPr>
        <a:xfrm>
          <a:off x="0" y="0"/>
          <a:ext cx="0" cy="0"/>
          <a:chOff x="0" y="0"/>
          <a:chExt cx="0" cy="0"/>
        </a:xfrm>
      </p:grpSpPr>
      <p:sp>
        <p:nvSpPr>
          <p:cNvPr id="576" name="Google Shape;576;gf1330ec5a6_0_659"/>
          <p:cNvSpPr/>
          <p:nvPr/>
        </p:nvSpPr>
        <p:spPr>
          <a:xfrm>
            <a:off x="180000" y="180000"/>
            <a:ext cx="8784000" cy="59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77" name="Google Shape;577;gf1330ec5a6_0_659"/>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8" name="Google Shape;578;gf1330ec5a6_0_659"/>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579" name="Google Shape;579;gf1330ec5a6_0_659"/>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0" name="Google Shape;580;gf1330ec5a6_0_659"/>
          <p:cNvSpPr txBox="1"/>
          <p:nvPr>
            <p:ph type="title"/>
          </p:nvPr>
        </p:nvSpPr>
        <p:spPr>
          <a:xfrm>
            <a:off x="539750" y="727200"/>
            <a:ext cx="81009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Titre_6">
  <p:cSld name="Chapitre_Titre_6">
    <p:spTree>
      <p:nvGrpSpPr>
        <p:cNvPr id="581" name="Shape 581"/>
        <p:cNvGrpSpPr/>
        <p:nvPr/>
      </p:nvGrpSpPr>
      <p:grpSpPr>
        <a:xfrm>
          <a:off x="0" y="0"/>
          <a:ext cx="0" cy="0"/>
          <a:chOff x="0" y="0"/>
          <a:chExt cx="0" cy="0"/>
        </a:xfrm>
      </p:grpSpPr>
      <p:sp>
        <p:nvSpPr>
          <p:cNvPr id="582" name="Google Shape;582;gf1330ec5a6_0_665"/>
          <p:cNvSpPr/>
          <p:nvPr/>
        </p:nvSpPr>
        <p:spPr>
          <a:xfrm>
            <a:off x="180000" y="180000"/>
            <a:ext cx="8784000" cy="59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83" name="Google Shape;583;gf1330ec5a6_0_665"/>
          <p:cNvSpPr/>
          <p:nvPr/>
        </p:nvSpPr>
        <p:spPr>
          <a:xfrm>
            <a:off x="3081600" y="781200"/>
            <a:ext cx="3133143" cy="4744801"/>
          </a:xfrm>
          <a:custGeom>
            <a:rect b="b" l="l" r="r" t="t"/>
            <a:pathLst>
              <a:path extrusionOk="0" h="690" w="451">
                <a:moveTo>
                  <a:pt x="0" y="365"/>
                </a:moveTo>
                <a:lnTo>
                  <a:pt x="0" y="365"/>
                </a:lnTo>
                <a:cubicBezTo>
                  <a:pt x="0" y="554"/>
                  <a:pt x="89" y="690"/>
                  <a:pt x="236" y="690"/>
                </a:cubicBezTo>
                <a:cubicBezTo>
                  <a:pt x="355" y="690"/>
                  <a:pt x="451" y="591"/>
                  <a:pt x="451" y="470"/>
                </a:cubicBezTo>
                <a:cubicBezTo>
                  <a:pt x="451" y="392"/>
                  <a:pt x="412" y="324"/>
                  <a:pt x="352" y="285"/>
                </a:cubicBezTo>
                <a:lnTo>
                  <a:pt x="352" y="285"/>
                </a:lnTo>
                <a:cubicBezTo>
                  <a:pt x="347" y="282"/>
                  <a:pt x="342" y="280"/>
                  <a:pt x="336" y="280"/>
                </a:cubicBezTo>
                <a:cubicBezTo>
                  <a:pt x="319" y="280"/>
                  <a:pt x="305" y="294"/>
                  <a:pt x="305" y="312"/>
                </a:cubicBezTo>
                <a:cubicBezTo>
                  <a:pt x="305" y="322"/>
                  <a:pt x="310" y="332"/>
                  <a:pt x="319" y="337"/>
                </a:cubicBezTo>
                <a:lnTo>
                  <a:pt x="319" y="338"/>
                </a:lnTo>
                <a:cubicBezTo>
                  <a:pt x="361" y="366"/>
                  <a:pt x="389" y="414"/>
                  <a:pt x="389" y="470"/>
                </a:cubicBezTo>
                <a:cubicBezTo>
                  <a:pt x="389" y="557"/>
                  <a:pt x="320" y="627"/>
                  <a:pt x="236" y="627"/>
                </a:cubicBezTo>
                <a:cubicBezTo>
                  <a:pt x="152" y="627"/>
                  <a:pt x="84" y="548"/>
                  <a:pt x="84" y="470"/>
                </a:cubicBezTo>
                <a:cubicBezTo>
                  <a:pt x="84" y="383"/>
                  <a:pt x="152" y="313"/>
                  <a:pt x="236" y="313"/>
                </a:cubicBezTo>
                <a:cubicBezTo>
                  <a:pt x="251" y="313"/>
                  <a:pt x="266" y="315"/>
                  <a:pt x="280" y="319"/>
                </a:cubicBezTo>
                <a:lnTo>
                  <a:pt x="280" y="319"/>
                </a:lnTo>
                <a:cubicBezTo>
                  <a:pt x="280" y="317"/>
                  <a:pt x="279" y="314"/>
                  <a:pt x="279" y="312"/>
                </a:cubicBezTo>
                <a:cubicBezTo>
                  <a:pt x="279" y="291"/>
                  <a:pt x="291" y="273"/>
                  <a:pt x="308" y="263"/>
                </a:cubicBezTo>
                <a:cubicBezTo>
                  <a:pt x="285" y="255"/>
                  <a:pt x="261" y="250"/>
                  <a:pt x="236" y="250"/>
                </a:cubicBezTo>
                <a:cubicBezTo>
                  <a:pt x="166" y="250"/>
                  <a:pt x="104" y="285"/>
                  <a:pt x="64" y="338"/>
                </a:cubicBezTo>
                <a:cubicBezTo>
                  <a:pt x="68" y="301"/>
                  <a:pt x="76" y="265"/>
                  <a:pt x="88" y="231"/>
                </a:cubicBezTo>
                <a:lnTo>
                  <a:pt x="88" y="231"/>
                </a:lnTo>
                <a:cubicBezTo>
                  <a:pt x="117" y="150"/>
                  <a:pt x="177" y="61"/>
                  <a:pt x="301" y="61"/>
                </a:cubicBezTo>
                <a:cubicBezTo>
                  <a:pt x="329" y="61"/>
                  <a:pt x="350" y="65"/>
                  <a:pt x="363" y="70"/>
                </a:cubicBezTo>
                <a:lnTo>
                  <a:pt x="363" y="70"/>
                </a:lnTo>
                <a:cubicBezTo>
                  <a:pt x="366" y="70"/>
                  <a:pt x="369" y="71"/>
                  <a:pt x="372" y="71"/>
                </a:cubicBezTo>
                <a:cubicBezTo>
                  <a:pt x="389" y="71"/>
                  <a:pt x="403" y="57"/>
                  <a:pt x="403" y="40"/>
                </a:cubicBezTo>
                <a:cubicBezTo>
                  <a:pt x="403" y="26"/>
                  <a:pt x="394" y="14"/>
                  <a:pt x="381" y="10"/>
                </a:cubicBezTo>
                <a:lnTo>
                  <a:pt x="381" y="10"/>
                </a:lnTo>
                <a:cubicBezTo>
                  <a:pt x="363" y="5"/>
                  <a:pt x="336" y="0"/>
                  <a:pt x="301" y="0"/>
                </a:cubicBezTo>
                <a:cubicBezTo>
                  <a:pt x="44" y="0"/>
                  <a:pt x="0" y="289"/>
                  <a:pt x="0" y="365"/>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584" name="Google Shape;584;gf1330ec5a6_0_665"/>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5" name="Google Shape;585;gf1330ec5a6_0_665"/>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6" name="Google Shape;586;gf1330ec5a6_0_665"/>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587" name="Google Shape;587;gf1330ec5a6_0_665"/>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6">
  <p:cSld name="Intercalaire_6">
    <p:spTree>
      <p:nvGrpSpPr>
        <p:cNvPr id="588" name="Shape 588"/>
        <p:cNvGrpSpPr/>
        <p:nvPr/>
      </p:nvGrpSpPr>
      <p:grpSpPr>
        <a:xfrm>
          <a:off x="0" y="0"/>
          <a:ext cx="0" cy="0"/>
          <a:chOff x="0" y="0"/>
          <a:chExt cx="0" cy="0"/>
        </a:xfrm>
      </p:grpSpPr>
      <p:sp>
        <p:nvSpPr>
          <p:cNvPr id="589" name="Google Shape;589;gf1330ec5a6_0_680"/>
          <p:cNvSpPr/>
          <p:nvPr/>
        </p:nvSpPr>
        <p:spPr>
          <a:xfrm>
            <a:off x="180000" y="180000"/>
            <a:ext cx="8784000" cy="59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90" name="Google Shape;590;gf1330ec5a6_0_680"/>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1" name="Google Shape;591;gf1330ec5a6_0_680"/>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592" name="Google Shape;592;gf1330ec5a6_0_680"/>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3" name="Google Shape;593;gf1330ec5a6_0_680"/>
          <p:cNvSpPr txBox="1"/>
          <p:nvPr>
            <p:ph type="title"/>
          </p:nvPr>
        </p:nvSpPr>
        <p:spPr>
          <a:xfrm>
            <a:off x="539750" y="727200"/>
            <a:ext cx="81009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Image_6">
  <p:cSld name="Chapitre_Image_6">
    <p:spTree>
      <p:nvGrpSpPr>
        <p:cNvPr id="63" name="Shape 63"/>
        <p:cNvGrpSpPr/>
        <p:nvPr/>
      </p:nvGrpSpPr>
      <p:grpSpPr>
        <a:xfrm>
          <a:off x="0" y="0"/>
          <a:ext cx="0" cy="0"/>
          <a:chOff x="0" y="0"/>
          <a:chExt cx="0" cy="0"/>
        </a:xfrm>
      </p:grpSpPr>
      <p:sp>
        <p:nvSpPr>
          <p:cNvPr id="64" name="Google Shape;64;p27"/>
          <p:cNvSpPr/>
          <p:nvPr/>
        </p:nvSpPr>
        <p:spPr>
          <a:xfrm>
            <a:off x="180000" y="180000"/>
            <a:ext cx="5796000" cy="59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5" name="Google Shape;65;p27"/>
          <p:cNvSpPr txBox="1"/>
          <p:nvPr>
            <p:ph type="title"/>
          </p:nvPr>
        </p:nvSpPr>
        <p:spPr>
          <a:xfrm>
            <a:off x="539751" y="2413459"/>
            <a:ext cx="50760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7"/>
          <p:cNvSpPr/>
          <p:nvPr>
            <p:ph idx="2" type="pic"/>
          </p:nvPr>
        </p:nvSpPr>
        <p:spPr>
          <a:xfrm>
            <a:off x="6156000" y="180000"/>
            <a:ext cx="2808000" cy="5958000"/>
          </a:xfrm>
          <a:prstGeom prst="rect">
            <a:avLst/>
          </a:prstGeom>
          <a:solidFill>
            <a:srgbClr val="D9D9D5"/>
          </a:solidFill>
          <a:ln>
            <a:noFill/>
          </a:ln>
        </p:spPr>
      </p:sp>
      <p:sp>
        <p:nvSpPr>
          <p:cNvPr id="67" name="Google Shape;67;p27"/>
          <p:cNvSpPr/>
          <p:nvPr/>
        </p:nvSpPr>
        <p:spPr>
          <a:xfrm>
            <a:off x="1602000" y="781200"/>
            <a:ext cx="3133143" cy="4744801"/>
          </a:xfrm>
          <a:custGeom>
            <a:rect b="b" l="l" r="r" t="t"/>
            <a:pathLst>
              <a:path extrusionOk="0" h="690" w="451">
                <a:moveTo>
                  <a:pt x="0" y="365"/>
                </a:moveTo>
                <a:lnTo>
                  <a:pt x="0" y="365"/>
                </a:lnTo>
                <a:cubicBezTo>
                  <a:pt x="0" y="554"/>
                  <a:pt x="89" y="690"/>
                  <a:pt x="236" y="690"/>
                </a:cubicBezTo>
                <a:cubicBezTo>
                  <a:pt x="355" y="690"/>
                  <a:pt x="451" y="591"/>
                  <a:pt x="451" y="470"/>
                </a:cubicBezTo>
                <a:cubicBezTo>
                  <a:pt x="451" y="392"/>
                  <a:pt x="412" y="324"/>
                  <a:pt x="352" y="285"/>
                </a:cubicBezTo>
                <a:lnTo>
                  <a:pt x="352" y="285"/>
                </a:lnTo>
                <a:cubicBezTo>
                  <a:pt x="347" y="282"/>
                  <a:pt x="342" y="280"/>
                  <a:pt x="336" y="280"/>
                </a:cubicBezTo>
                <a:cubicBezTo>
                  <a:pt x="319" y="280"/>
                  <a:pt x="305" y="294"/>
                  <a:pt x="305" y="312"/>
                </a:cubicBezTo>
                <a:cubicBezTo>
                  <a:pt x="305" y="322"/>
                  <a:pt x="310" y="332"/>
                  <a:pt x="319" y="337"/>
                </a:cubicBezTo>
                <a:lnTo>
                  <a:pt x="319" y="338"/>
                </a:lnTo>
                <a:cubicBezTo>
                  <a:pt x="361" y="366"/>
                  <a:pt x="389" y="414"/>
                  <a:pt x="389" y="470"/>
                </a:cubicBezTo>
                <a:cubicBezTo>
                  <a:pt x="389" y="557"/>
                  <a:pt x="320" y="627"/>
                  <a:pt x="236" y="627"/>
                </a:cubicBezTo>
                <a:cubicBezTo>
                  <a:pt x="152" y="627"/>
                  <a:pt x="84" y="548"/>
                  <a:pt x="84" y="470"/>
                </a:cubicBezTo>
                <a:cubicBezTo>
                  <a:pt x="84" y="383"/>
                  <a:pt x="152" y="313"/>
                  <a:pt x="236" y="313"/>
                </a:cubicBezTo>
                <a:cubicBezTo>
                  <a:pt x="251" y="313"/>
                  <a:pt x="266" y="315"/>
                  <a:pt x="280" y="319"/>
                </a:cubicBezTo>
                <a:lnTo>
                  <a:pt x="280" y="319"/>
                </a:lnTo>
                <a:cubicBezTo>
                  <a:pt x="280" y="317"/>
                  <a:pt x="279" y="314"/>
                  <a:pt x="279" y="312"/>
                </a:cubicBezTo>
                <a:cubicBezTo>
                  <a:pt x="279" y="291"/>
                  <a:pt x="291" y="273"/>
                  <a:pt x="308" y="263"/>
                </a:cubicBezTo>
                <a:cubicBezTo>
                  <a:pt x="285" y="255"/>
                  <a:pt x="261" y="250"/>
                  <a:pt x="236" y="250"/>
                </a:cubicBezTo>
                <a:cubicBezTo>
                  <a:pt x="166" y="250"/>
                  <a:pt x="104" y="285"/>
                  <a:pt x="64" y="338"/>
                </a:cubicBezTo>
                <a:cubicBezTo>
                  <a:pt x="68" y="301"/>
                  <a:pt x="76" y="265"/>
                  <a:pt x="88" y="231"/>
                </a:cubicBezTo>
                <a:lnTo>
                  <a:pt x="88" y="231"/>
                </a:lnTo>
                <a:cubicBezTo>
                  <a:pt x="117" y="150"/>
                  <a:pt x="177" y="61"/>
                  <a:pt x="301" y="61"/>
                </a:cubicBezTo>
                <a:cubicBezTo>
                  <a:pt x="329" y="61"/>
                  <a:pt x="350" y="65"/>
                  <a:pt x="363" y="70"/>
                </a:cubicBezTo>
                <a:lnTo>
                  <a:pt x="363" y="70"/>
                </a:lnTo>
                <a:cubicBezTo>
                  <a:pt x="366" y="70"/>
                  <a:pt x="369" y="71"/>
                  <a:pt x="372" y="71"/>
                </a:cubicBezTo>
                <a:cubicBezTo>
                  <a:pt x="389" y="71"/>
                  <a:pt x="403" y="57"/>
                  <a:pt x="403" y="40"/>
                </a:cubicBezTo>
                <a:cubicBezTo>
                  <a:pt x="403" y="26"/>
                  <a:pt x="394" y="14"/>
                  <a:pt x="381" y="10"/>
                </a:cubicBezTo>
                <a:lnTo>
                  <a:pt x="381" y="10"/>
                </a:lnTo>
                <a:cubicBezTo>
                  <a:pt x="363" y="5"/>
                  <a:pt x="336" y="0"/>
                  <a:pt x="301" y="0"/>
                </a:cubicBezTo>
                <a:cubicBezTo>
                  <a:pt x="44" y="0"/>
                  <a:pt x="0" y="289"/>
                  <a:pt x="0" y="365"/>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8" name="Google Shape;68;p27"/>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7"/>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70" name="Google Shape;70;p27"/>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Titre_7">
  <p:cSld name="Chapitre_Titre_7">
    <p:spTree>
      <p:nvGrpSpPr>
        <p:cNvPr id="594" name="Shape 594"/>
        <p:cNvGrpSpPr/>
        <p:nvPr/>
      </p:nvGrpSpPr>
      <p:grpSpPr>
        <a:xfrm>
          <a:off x="0" y="0"/>
          <a:ext cx="0" cy="0"/>
          <a:chOff x="0" y="0"/>
          <a:chExt cx="0" cy="0"/>
        </a:xfrm>
      </p:grpSpPr>
      <p:sp>
        <p:nvSpPr>
          <p:cNvPr id="595" name="Google Shape;595;gf1330ec5a6_0_686"/>
          <p:cNvSpPr/>
          <p:nvPr/>
        </p:nvSpPr>
        <p:spPr>
          <a:xfrm>
            <a:off x="180000" y="180000"/>
            <a:ext cx="8784000" cy="59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96" name="Google Shape;596;gf1330ec5a6_0_686"/>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597" name="Google Shape;597;gf1330ec5a6_0_686"/>
          <p:cNvGrpSpPr/>
          <p:nvPr/>
        </p:nvGrpSpPr>
        <p:grpSpPr>
          <a:xfrm>
            <a:off x="3225536" y="806384"/>
            <a:ext cx="2666522" cy="4715990"/>
            <a:chOff x="5468938" y="4368801"/>
            <a:chExt cx="384175" cy="679450"/>
          </a:xfrm>
        </p:grpSpPr>
        <p:sp>
          <p:nvSpPr>
            <p:cNvPr id="598" name="Google Shape;598;gf1330ec5a6_0_686"/>
            <p:cNvSpPr/>
            <p:nvPr/>
          </p:nvSpPr>
          <p:spPr>
            <a:xfrm>
              <a:off x="5468938" y="4368801"/>
              <a:ext cx="384175" cy="60325"/>
            </a:xfrm>
            <a:custGeom>
              <a:rect b="b" l="l" r="r" t="t"/>
              <a:pathLst>
                <a:path extrusionOk="0" h="61" w="380">
                  <a:moveTo>
                    <a:pt x="349" y="0"/>
                  </a:moveTo>
                  <a:lnTo>
                    <a:pt x="349" y="0"/>
                  </a:lnTo>
                  <a:lnTo>
                    <a:pt x="31" y="0"/>
                  </a:lnTo>
                  <a:cubicBezTo>
                    <a:pt x="14" y="0"/>
                    <a:pt x="0" y="13"/>
                    <a:pt x="0" y="30"/>
                  </a:cubicBezTo>
                  <a:cubicBezTo>
                    <a:pt x="0" y="47"/>
                    <a:pt x="14" y="61"/>
                    <a:pt x="31" y="61"/>
                  </a:cubicBezTo>
                  <a:lnTo>
                    <a:pt x="349" y="61"/>
                  </a:lnTo>
                  <a:cubicBezTo>
                    <a:pt x="366" y="61"/>
                    <a:pt x="380" y="47"/>
                    <a:pt x="380" y="30"/>
                  </a:cubicBezTo>
                  <a:cubicBezTo>
                    <a:pt x="380" y="13"/>
                    <a:pt x="366" y="0"/>
                    <a:pt x="349" y="0"/>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599" name="Google Shape;599;gf1330ec5a6_0_686"/>
            <p:cNvSpPr/>
            <p:nvPr/>
          </p:nvSpPr>
          <p:spPr>
            <a:xfrm>
              <a:off x="5473701" y="4452938"/>
              <a:ext cx="355600" cy="595313"/>
            </a:xfrm>
            <a:custGeom>
              <a:rect b="b" l="l" r="r" t="t"/>
              <a:pathLst>
                <a:path extrusionOk="0" h="604" w="351">
                  <a:moveTo>
                    <a:pt x="8" y="555"/>
                  </a:moveTo>
                  <a:lnTo>
                    <a:pt x="8" y="555"/>
                  </a:lnTo>
                  <a:cubicBezTo>
                    <a:pt x="0" y="570"/>
                    <a:pt x="6" y="589"/>
                    <a:pt x="22" y="596"/>
                  </a:cubicBezTo>
                  <a:cubicBezTo>
                    <a:pt x="37" y="604"/>
                    <a:pt x="56" y="598"/>
                    <a:pt x="64" y="582"/>
                  </a:cubicBezTo>
                  <a:lnTo>
                    <a:pt x="351" y="0"/>
                  </a:lnTo>
                  <a:lnTo>
                    <a:pt x="280" y="0"/>
                  </a:lnTo>
                  <a:lnTo>
                    <a:pt x="8" y="555"/>
                  </a:ln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600" name="Google Shape;600;gf1330ec5a6_0_686"/>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1" name="Google Shape;601;gf1330ec5a6_0_686"/>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602" name="Google Shape;602;gf1330ec5a6_0_686"/>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Image_7">
  <p:cSld name="Chapitre_Image_7">
    <p:spTree>
      <p:nvGrpSpPr>
        <p:cNvPr id="603" name="Shape 603"/>
        <p:cNvGrpSpPr/>
        <p:nvPr/>
      </p:nvGrpSpPr>
      <p:grpSpPr>
        <a:xfrm>
          <a:off x="0" y="0"/>
          <a:ext cx="0" cy="0"/>
          <a:chOff x="0" y="0"/>
          <a:chExt cx="0" cy="0"/>
        </a:xfrm>
      </p:grpSpPr>
      <p:sp>
        <p:nvSpPr>
          <p:cNvPr id="604" name="Google Shape;604;gf1330ec5a6_0_695"/>
          <p:cNvSpPr/>
          <p:nvPr/>
        </p:nvSpPr>
        <p:spPr>
          <a:xfrm>
            <a:off x="180000" y="180000"/>
            <a:ext cx="5796000" cy="59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05" name="Google Shape;605;gf1330ec5a6_0_695"/>
          <p:cNvSpPr txBox="1"/>
          <p:nvPr>
            <p:ph type="title"/>
          </p:nvPr>
        </p:nvSpPr>
        <p:spPr>
          <a:xfrm>
            <a:off x="539751" y="2413459"/>
            <a:ext cx="50760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6" name="Google Shape;606;gf1330ec5a6_0_695"/>
          <p:cNvSpPr/>
          <p:nvPr>
            <p:ph idx="2" type="pic"/>
          </p:nvPr>
        </p:nvSpPr>
        <p:spPr>
          <a:xfrm>
            <a:off x="6156000" y="180000"/>
            <a:ext cx="2808000" cy="5958000"/>
          </a:xfrm>
          <a:prstGeom prst="rect">
            <a:avLst/>
          </a:prstGeom>
          <a:solidFill>
            <a:srgbClr val="D9D9D5"/>
          </a:solidFill>
          <a:ln>
            <a:noFill/>
          </a:ln>
        </p:spPr>
      </p:sp>
      <p:grpSp>
        <p:nvGrpSpPr>
          <p:cNvPr id="607" name="Google Shape;607;gf1330ec5a6_0_695"/>
          <p:cNvGrpSpPr/>
          <p:nvPr/>
        </p:nvGrpSpPr>
        <p:grpSpPr>
          <a:xfrm>
            <a:off x="1735136" y="806384"/>
            <a:ext cx="2666522" cy="4715990"/>
            <a:chOff x="5468938" y="4368801"/>
            <a:chExt cx="384175" cy="679450"/>
          </a:xfrm>
        </p:grpSpPr>
        <p:sp>
          <p:nvSpPr>
            <p:cNvPr id="608" name="Google Shape;608;gf1330ec5a6_0_695"/>
            <p:cNvSpPr/>
            <p:nvPr/>
          </p:nvSpPr>
          <p:spPr>
            <a:xfrm>
              <a:off x="5468938" y="4368801"/>
              <a:ext cx="384175" cy="60325"/>
            </a:xfrm>
            <a:custGeom>
              <a:rect b="b" l="l" r="r" t="t"/>
              <a:pathLst>
                <a:path extrusionOk="0" h="61" w="380">
                  <a:moveTo>
                    <a:pt x="349" y="0"/>
                  </a:moveTo>
                  <a:lnTo>
                    <a:pt x="349" y="0"/>
                  </a:lnTo>
                  <a:lnTo>
                    <a:pt x="31" y="0"/>
                  </a:lnTo>
                  <a:cubicBezTo>
                    <a:pt x="14" y="0"/>
                    <a:pt x="0" y="13"/>
                    <a:pt x="0" y="30"/>
                  </a:cubicBezTo>
                  <a:cubicBezTo>
                    <a:pt x="0" y="47"/>
                    <a:pt x="14" y="61"/>
                    <a:pt x="31" y="61"/>
                  </a:cubicBezTo>
                  <a:lnTo>
                    <a:pt x="349" y="61"/>
                  </a:lnTo>
                  <a:cubicBezTo>
                    <a:pt x="366" y="61"/>
                    <a:pt x="380" y="47"/>
                    <a:pt x="380" y="30"/>
                  </a:cubicBezTo>
                  <a:cubicBezTo>
                    <a:pt x="380" y="13"/>
                    <a:pt x="366" y="0"/>
                    <a:pt x="349" y="0"/>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09" name="Google Shape;609;gf1330ec5a6_0_695"/>
            <p:cNvSpPr/>
            <p:nvPr/>
          </p:nvSpPr>
          <p:spPr>
            <a:xfrm>
              <a:off x="5473701" y="4452938"/>
              <a:ext cx="355600" cy="595313"/>
            </a:xfrm>
            <a:custGeom>
              <a:rect b="b" l="l" r="r" t="t"/>
              <a:pathLst>
                <a:path extrusionOk="0" h="604" w="351">
                  <a:moveTo>
                    <a:pt x="8" y="555"/>
                  </a:moveTo>
                  <a:lnTo>
                    <a:pt x="8" y="555"/>
                  </a:lnTo>
                  <a:cubicBezTo>
                    <a:pt x="0" y="570"/>
                    <a:pt x="6" y="589"/>
                    <a:pt x="22" y="596"/>
                  </a:cubicBezTo>
                  <a:cubicBezTo>
                    <a:pt x="37" y="604"/>
                    <a:pt x="56" y="598"/>
                    <a:pt x="64" y="582"/>
                  </a:cubicBezTo>
                  <a:lnTo>
                    <a:pt x="351" y="0"/>
                  </a:lnTo>
                  <a:lnTo>
                    <a:pt x="280" y="0"/>
                  </a:lnTo>
                  <a:lnTo>
                    <a:pt x="8" y="555"/>
                  </a:ln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610" name="Google Shape;610;gf1330ec5a6_0_695"/>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1" name="Google Shape;611;gf1330ec5a6_0_695"/>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612" name="Google Shape;612;gf1330ec5a6_0_695"/>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7">
  <p:cSld name="Intercalaire_7">
    <p:spTree>
      <p:nvGrpSpPr>
        <p:cNvPr id="613" name="Shape 613"/>
        <p:cNvGrpSpPr/>
        <p:nvPr/>
      </p:nvGrpSpPr>
      <p:grpSpPr>
        <a:xfrm>
          <a:off x="0" y="0"/>
          <a:ext cx="0" cy="0"/>
          <a:chOff x="0" y="0"/>
          <a:chExt cx="0" cy="0"/>
        </a:xfrm>
      </p:grpSpPr>
      <p:sp>
        <p:nvSpPr>
          <p:cNvPr id="614" name="Google Shape;614;gf1330ec5a6_0_705"/>
          <p:cNvSpPr/>
          <p:nvPr/>
        </p:nvSpPr>
        <p:spPr>
          <a:xfrm>
            <a:off x="180000" y="180000"/>
            <a:ext cx="8784000" cy="59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15" name="Google Shape;615;gf1330ec5a6_0_705"/>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6" name="Google Shape;616;gf1330ec5a6_0_705"/>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617" name="Google Shape;617;gf1330ec5a6_0_705"/>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8" name="Google Shape;618;gf1330ec5a6_0_705"/>
          <p:cNvSpPr txBox="1"/>
          <p:nvPr>
            <p:ph type="title"/>
          </p:nvPr>
        </p:nvSpPr>
        <p:spPr>
          <a:xfrm>
            <a:off x="539750" y="727200"/>
            <a:ext cx="81009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Titre_8">
  <p:cSld name="Chapitre_Titre_8">
    <p:spTree>
      <p:nvGrpSpPr>
        <p:cNvPr id="619" name="Shape 619"/>
        <p:cNvGrpSpPr/>
        <p:nvPr/>
      </p:nvGrpSpPr>
      <p:grpSpPr>
        <a:xfrm>
          <a:off x="0" y="0"/>
          <a:ext cx="0" cy="0"/>
          <a:chOff x="0" y="0"/>
          <a:chExt cx="0" cy="0"/>
        </a:xfrm>
      </p:grpSpPr>
      <p:sp>
        <p:nvSpPr>
          <p:cNvPr id="620" name="Google Shape;620;gf1330ec5a6_0_711"/>
          <p:cNvSpPr/>
          <p:nvPr/>
        </p:nvSpPr>
        <p:spPr>
          <a:xfrm>
            <a:off x="180000" y="180000"/>
            <a:ext cx="8784000" cy="59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21" name="Google Shape;621;gf1330ec5a6_0_711"/>
          <p:cNvSpPr/>
          <p:nvPr/>
        </p:nvSpPr>
        <p:spPr>
          <a:xfrm>
            <a:off x="3045600" y="676800"/>
            <a:ext cx="3167724" cy="4870799"/>
          </a:xfrm>
          <a:custGeom>
            <a:rect b="b" l="l" r="r" t="t"/>
            <a:pathLst>
              <a:path extrusionOk="0" h="708" w="452">
                <a:moveTo>
                  <a:pt x="446" y="454"/>
                </a:moveTo>
                <a:lnTo>
                  <a:pt x="446" y="454"/>
                </a:lnTo>
                <a:cubicBezTo>
                  <a:pt x="443" y="440"/>
                  <a:pt x="431" y="430"/>
                  <a:pt x="416" y="430"/>
                </a:cubicBezTo>
                <a:cubicBezTo>
                  <a:pt x="399" y="430"/>
                  <a:pt x="385" y="444"/>
                  <a:pt x="385" y="461"/>
                </a:cubicBezTo>
                <a:cubicBezTo>
                  <a:pt x="385" y="464"/>
                  <a:pt x="385" y="466"/>
                  <a:pt x="386" y="469"/>
                </a:cubicBezTo>
                <a:lnTo>
                  <a:pt x="386" y="469"/>
                </a:lnTo>
                <a:cubicBezTo>
                  <a:pt x="388" y="478"/>
                  <a:pt x="389" y="488"/>
                  <a:pt x="389" y="498"/>
                </a:cubicBezTo>
                <a:cubicBezTo>
                  <a:pt x="389" y="580"/>
                  <a:pt x="316" y="646"/>
                  <a:pt x="226" y="646"/>
                </a:cubicBezTo>
                <a:cubicBezTo>
                  <a:pt x="135" y="646"/>
                  <a:pt x="62" y="580"/>
                  <a:pt x="62" y="498"/>
                </a:cubicBezTo>
                <a:cubicBezTo>
                  <a:pt x="62" y="417"/>
                  <a:pt x="135" y="351"/>
                  <a:pt x="226" y="351"/>
                </a:cubicBezTo>
                <a:cubicBezTo>
                  <a:pt x="288" y="351"/>
                  <a:pt x="343" y="383"/>
                  <a:pt x="370" y="430"/>
                </a:cubicBezTo>
                <a:lnTo>
                  <a:pt x="370" y="430"/>
                </a:lnTo>
                <a:cubicBezTo>
                  <a:pt x="380" y="415"/>
                  <a:pt x="397" y="406"/>
                  <a:pt x="416" y="406"/>
                </a:cubicBezTo>
                <a:cubicBezTo>
                  <a:pt x="421" y="406"/>
                  <a:pt x="425" y="406"/>
                  <a:pt x="429" y="407"/>
                </a:cubicBezTo>
                <a:cubicBezTo>
                  <a:pt x="410" y="371"/>
                  <a:pt x="380" y="340"/>
                  <a:pt x="343" y="319"/>
                </a:cubicBezTo>
                <a:cubicBezTo>
                  <a:pt x="396" y="287"/>
                  <a:pt x="431" y="235"/>
                  <a:pt x="431" y="175"/>
                </a:cubicBezTo>
                <a:cubicBezTo>
                  <a:pt x="431" y="78"/>
                  <a:pt x="339" y="0"/>
                  <a:pt x="226" y="0"/>
                </a:cubicBezTo>
                <a:cubicBezTo>
                  <a:pt x="112" y="0"/>
                  <a:pt x="20" y="78"/>
                  <a:pt x="20" y="175"/>
                </a:cubicBezTo>
                <a:cubicBezTo>
                  <a:pt x="20" y="235"/>
                  <a:pt x="55" y="287"/>
                  <a:pt x="108" y="319"/>
                </a:cubicBezTo>
                <a:cubicBezTo>
                  <a:pt x="43" y="356"/>
                  <a:pt x="0" y="422"/>
                  <a:pt x="0" y="498"/>
                </a:cubicBezTo>
                <a:cubicBezTo>
                  <a:pt x="0" y="614"/>
                  <a:pt x="101" y="708"/>
                  <a:pt x="226" y="708"/>
                </a:cubicBezTo>
                <a:cubicBezTo>
                  <a:pt x="350" y="708"/>
                  <a:pt x="452" y="614"/>
                  <a:pt x="452" y="498"/>
                </a:cubicBezTo>
                <a:cubicBezTo>
                  <a:pt x="452" y="483"/>
                  <a:pt x="450" y="468"/>
                  <a:pt x="446" y="454"/>
                </a:cubicBezTo>
                <a:close/>
                <a:moveTo>
                  <a:pt x="83" y="175"/>
                </a:moveTo>
                <a:lnTo>
                  <a:pt x="83" y="175"/>
                </a:lnTo>
                <a:cubicBezTo>
                  <a:pt x="83" y="112"/>
                  <a:pt x="147" y="61"/>
                  <a:pt x="226" y="61"/>
                </a:cubicBezTo>
                <a:cubicBezTo>
                  <a:pt x="304" y="61"/>
                  <a:pt x="368" y="112"/>
                  <a:pt x="368" y="175"/>
                </a:cubicBezTo>
                <a:cubicBezTo>
                  <a:pt x="368" y="238"/>
                  <a:pt x="304" y="289"/>
                  <a:pt x="226" y="289"/>
                </a:cubicBezTo>
                <a:cubicBezTo>
                  <a:pt x="226" y="289"/>
                  <a:pt x="226" y="289"/>
                  <a:pt x="226" y="289"/>
                </a:cubicBezTo>
                <a:lnTo>
                  <a:pt x="226" y="289"/>
                </a:lnTo>
                <a:cubicBezTo>
                  <a:pt x="147" y="289"/>
                  <a:pt x="83" y="238"/>
                  <a:pt x="83" y="175"/>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22" name="Google Shape;622;gf1330ec5a6_0_711"/>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3" name="Google Shape;623;gf1330ec5a6_0_711"/>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4" name="Google Shape;624;gf1330ec5a6_0_711"/>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625" name="Google Shape;625;gf1330ec5a6_0_711"/>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Image_8">
  <p:cSld name="Chapitre_Image_8">
    <p:spTree>
      <p:nvGrpSpPr>
        <p:cNvPr id="626" name="Shape 626"/>
        <p:cNvGrpSpPr/>
        <p:nvPr/>
      </p:nvGrpSpPr>
      <p:grpSpPr>
        <a:xfrm>
          <a:off x="0" y="0"/>
          <a:ext cx="0" cy="0"/>
          <a:chOff x="0" y="0"/>
          <a:chExt cx="0" cy="0"/>
        </a:xfrm>
      </p:grpSpPr>
      <p:sp>
        <p:nvSpPr>
          <p:cNvPr id="627" name="Google Shape;627;gf1330ec5a6_0_718"/>
          <p:cNvSpPr/>
          <p:nvPr/>
        </p:nvSpPr>
        <p:spPr>
          <a:xfrm>
            <a:off x="180000" y="180000"/>
            <a:ext cx="5796000" cy="59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28" name="Google Shape;628;gf1330ec5a6_0_718"/>
          <p:cNvSpPr txBox="1"/>
          <p:nvPr>
            <p:ph type="title"/>
          </p:nvPr>
        </p:nvSpPr>
        <p:spPr>
          <a:xfrm>
            <a:off x="539751" y="2413459"/>
            <a:ext cx="50760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9" name="Google Shape;629;gf1330ec5a6_0_718"/>
          <p:cNvSpPr/>
          <p:nvPr>
            <p:ph idx="2" type="pic"/>
          </p:nvPr>
        </p:nvSpPr>
        <p:spPr>
          <a:xfrm>
            <a:off x="6156000" y="180000"/>
            <a:ext cx="2808000" cy="5958000"/>
          </a:xfrm>
          <a:prstGeom prst="rect">
            <a:avLst/>
          </a:prstGeom>
          <a:solidFill>
            <a:srgbClr val="D9D9D5"/>
          </a:solidFill>
          <a:ln>
            <a:noFill/>
          </a:ln>
        </p:spPr>
      </p:sp>
      <p:sp>
        <p:nvSpPr>
          <p:cNvPr id="630" name="Google Shape;630;gf1330ec5a6_0_718"/>
          <p:cNvSpPr/>
          <p:nvPr/>
        </p:nvSpPr>
        <p:spPr>
          <a:xfrm>
            <a:off x="1551600" y="676800"/>
            <a:ext cx="3167724" cy="4870799"/>
          </a:xfrm>
          <a:custGeom>
            <a:rect b="b" l="l" r="r" t="t"/>
            <a:pathLst>
              <a:path extrusionOk="0" h="708" w="452">
                <a:moveTo>
                  <a:pt x="446" y="454"/>
                </a:moveTo>
                <a:lnTo>
                  <a:pt x="446" y="454"/>
                </a:lnTo>
                <a:cubicBezTo>
                  <a:pt x="443" y="440"/>
                  <a:pt x="431" y="430"/>
                  <a:pt x="416" y="430"/>
                </a:cubicBezTo>
                <a:cubicBezTo>
                  <a:pt x="399" y="430"/>
                  <a:pt x="385" y="444"/>
                  <a:pt x="385" y="461"/>
                </a:cubicBezTo>
                <a:cubicBezTo>
                  <a:pt x="385" y="464"/>
                  <a:pt x="385" y="466"/>
                  <a:pt x="386" y="469"/>
                </a:cubicBezTo>
                <a:lnTo>
                  <a:pt x="386" y="469"/>
                </a:lnTo>
                <a:cubicBezTo>
                  <a:pt x="388" y="478"/>
                  <a:pt x="389" y="488"/>
                  <a:pt x="389" y="498"/>
                </a:cubicBezTo>
                <a:cubicBezTo>
                  <a:pt x="389" y="580"/>
                  <a:pt x="316" y="646"/>
                  <a:pt x="226" y="646"/>
                </a:cubicBezTo>
                <a:cubicBezTo>
                  <a:pt x="135" y="646"/>
                  <a:pt x="62" y="580"/>
                  <a:pt x="62" y="498"/>
                </a:cubicBezTo>
                <a:cubicBezTo>
                  <a:pt x="62" y="417"/>
                  <a:pt x="135" y="351"/>
                  <a:pt x="226" y="351"/>
                </a:cubicBezTo>
                <a:cubicBezTo>
                  <a:pt x="288" y="351"/>
                  <a:pt x="343" y="383"/>
                  <a:pt x="370" y="430"/>
                </a:cubicBezTo>
                <a:lnTo>
                  <a:pt x="370" y="430"/>
                </a:lnTo>
                <a:cubicBezTo>
                  <a:pt x="380" y="415"/>
                  <a:pt x="397" y="406"/>
                  <a:pt x="416" y="406"/>
                </a:cubicBezTo>
                <a:cubicBezTo>
                  <a:pt x="421" y="406"/>
                  <a:pt x="425" y="406"/>
                  <a:pt x="429" y="407"/>
                </a:cubicBezTo>
                <a:cubicBezTo>
                  <a:pt x="410" y="371"/>
                  <a:pt x="380" y="340"/>
                  <a:pt x="343" y="319"/>
                </a:cubicBezTo>
                <a:cubicBezTo>
                  <a:pt x="396" y="287"/>
                  <a:pt x="431" y="235"/>
                  <a:pt x="431" y="175"/>
                </a:cubicBezTo>
                <a:cubicBezTo>
                  <a:pt x="431" y="78"/>
                  <a:pt x="339" y="0"/>
                  <a:pt x="226" y="0"/>
                </a:cubicBezTo>
                <a:cubicBezTo>
                  <a:pt x="112" y="0"/>
                  <a:pt x="20" y="78"/>
                  <a:pt x="20" y="175"/>
                </a:cubicBezTo>
                <a:cubicBezTo>
                  <a:pt x="20" y="235"/>
                  <a:pt x="55" y="287"/>
                  <a:pt x="108" y="319"/>
                </a:cubicBezTo>
                <a:cubicBezTo>
                  <a:pt x="43" y="356"/>
                  <a:pt x="0" y="422"/>
                  <a:pt x="0" y="498"/>
                </a:cubicBezTo>
                <a:cubicBezTo>
                  <a:pt x="0" y="614"/>
                  <a:pt x="101" y="708"/>
                  <a:pt x="226" y="708"/>
                </a:cubicBezTo>
                <a:cubicBezTo>
                  <a:pt x="350" y="708"/>
                  <a:pt x="452" y="614"/>
                  <a:pt x="452" y="498"/>
                </a:cubicBezTo>
                <a:cubicBezTo>
                  <a:pt x="452" y="483"/>
                  <a:pt x="450" y="468"/>
                  <a:pt x="446" y="454"/>
                </a:cubicBezTo>
                <a:close/>
                <a:moveTo>
                  <a:pt x="83" y="175"/>
                </a:moveTo>
                <a:lnTo>
                  <a:pt x="83" y="175"/>
                </a:lnTo>
                <a:cubicBezTo>
                  <a:pt x="83" y="112"/>
                  <a:pt x="147" y="61"/>
                  <a:pt x="226" y="61"/>
                </a:cubicBezTo>
                <a:cubicBezTo>
                  <a:pt x="304" y="61"/>
                  <a:pt x="368" y="112"/>
                  <a:pt x="368" y="175"/>
                </a:cubicBezTo>
                <a:cubicBezTo>
                  <a:pt x="368" y="238"/>
                  <a:pt x="304" y="289"/>
                  <a:pt x="226" y="289"/>
                </a:cubicBezTo>
                <a:cubicBezTo>
                  <a:pt x="226" y="289"/>
                  <a:pt x="226" y="289"/>
                  <a:pt x="226" y="289"/>
                </a:cubicBezTo>
                <a:lnTo>
                  <a:pt x="226" y="289"/>
                </a:lnTo>
                <a:cubicBezTo>
                  <a:pt x="147" y="289"/>
                  <a:pt x="83" y="238"/>
                  <a:pt x="83" y="175"/>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31" name="Google Shape;631;gf1330ec5a6_0_718"/>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2" name="Google Shape;632;gf1330ec5a6_0_718"/>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633" name="Google Shape;633;gf1330ec5a6_0_718"/>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8">
  <p:cSld name="Intercalaire_8">
    <p:spTree>
      <p:nvGrpSpPr>
        <p:cNvPr id="634" name="Shape 634"/>
        <p:cNvGrpSpPr/>
        <p:nvPr/>
      </p:nvGrpSpPr>
      <p:grpSpPr>
        <a:xfrm>
          <a:off x="0" y="0"/>
          <a:ext cx="0" cy="0"/>
          <a:chOff x="0" y="0"/>
          <a:chExt cx="0" cy="0"/>
        </a:xfrm>
      </p:grpSpPr>
      <p:sp>
        <p:nvSpPr>
          <p:cNvPr id="635" name="Google Shape;635;gf1330ec5a6_0_726"/>
          <p:cNvSpPr/>
          <p:nvPr/>
        </p:nvSpPr>
        <p:spPr>
          <a:xfrm>
            <a:off x="180000" y="180000"/>
            <a:ext cx="8784000" cy="59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36" name="Google Shape;636;gf1330ec5a6_0_726"/>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gf1330ec5a6_0_726"/>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638" name="Google Shape;638;gf1330ec5a6_0_726"/>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9" name="Google Shape;639;gf1330ec5a6_0_726"/>
          <p:cNvSpPr txBox="1"/>
          <p:nvPr>
            <p:ph type="title"/>
          </p:nvPr>
        </p:nvSpPr>
        <p:spPr>
          <a:xfrm>
            <a:off x="539750" y="727200"/>
            <a:ext cx="81009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Titre_9">
  <p:cSld name="Chapitre_Titre_9">
    <p:spTree>
      <p:nvGrpSpPr>
        <p:cNvPr id="640" name="Shape 640"/>
        <p:cNvGrpSpPr/>
        <p:nvPr/>
      </p:nvGrpSpPr>
      <p:grpSpPr>
        <a:xfrm>
          <a:off x="0" y="0"/>
          <a:ext cx="0" cy="0"/>
          <a:chOff x="0" y="0"/>
          <a:chExt cx="0" cy="0"/>
        </a:xfrm>
      </p:grpSpPr>
      <p:sp>
        <p:nvSpPr>
          <p:cNvPr id="641" name="Google Shape;641;gf1330ec5a6_0_732"/>
          <p:cNvSpPr/>
          <p:nvPr/>
        </p:nvSpPr>
        <p:spPr>
          <a:xfrm>
            <a:off x="180000" y="180000"/>
            <a:ext cx="8784000" cy="59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42" name="Google Shape;642;gf1330ec5a6_0_732"/>
          <p:cNvSpPr/>
          <p:nvPr/>
        </p:nvSpPr>
        <p:spPr>
          <a:xfrm>
            <a:off x="2970000" y="806400"/>
            <a:ext cx="3133143" cy="4744801"/>
          </a:xfrm>
          <a:custGeom>
            <a:rect b="b" l="l" r="r" t="t"/>
            <a:pathLst>
              <a:path extrusionOk="0" h="690" w="451">
                <a:moveTo>
                  <a:pt x="451" y="324"/>
                </a:moveTo>
                <a:lnTo>
                  <a:pt x="451" y="324"/>
                </a:lnTo>
                <a:cubicBezTo>
                  <a:pt x="451" y="134"/>
                  <a:pt x="361" y="0"/>
                  <a:pt x="214" y="0"/>
                </a:cubicBezTo>
                <a:cubicBezTo>
                  <a:pt x="96" y="0"/>
                  <a:pt x="0" y="97"/>
                  <a:pt x="0" y="218"/>
                </a:cubicBezTo>
                <a:cubicBezTo>
                  <a:pt x="0" y="296"/>
                  <a:pt x="39" y="364"/>
                  <a:pt x="99" y="404"/>
                </a:cubicBezTo>
                <a:lnTo>
                  <a:pt x="99" y="403"/>
                </a:lnTo>
                <a:cubicBezTo>
                  <a:pt x="103" y="406"/>
                  <a:pt x="109" y="408"/>
                  <a:pt x="115" y="408"/>
                </a:cubicBezTo>
                <a:cubicBezTo>
                  <a:pt x="132" y="408"/>
                  <a:pt x="146" y="394"/>
                  <a:pt x="146" y="377"/>
                </a:cubicBezTo>
                <a:cubicBezTo>
                  <a:pt x="146" y="366"/>
                  <a:pt x="140" y="356"/>
                  <a:pt x="132" y="351"/>
                </a:cubicBezTo>
                <a:lnTo>
                  <a:pt x="132" y="351"/>
                </a:lnTo>
                <a:cubicBezTo>
                  <a:pt x="90" y="323"/>
                  <a:pt x="62" y="274"/>
                  <a:pt x="62" y="218"/>
                </a:cubicBezTo>
                <a:cubicBezTo>
                  <a:pt x="62" y="132"/>
                  <a:pt x="130" y="61"/>
                  <a:pt x="214" y="61"/>
                </a:cubicBezTo>
                <a:cubicBezTo>
                  <a:pt x="299" y="61"/>
                  <a:pt x="367" y="140"/>
                  <a:pt x="367" y="218"/>
                </a:cubicBezTo>
                <a:cubicBezTo>
                  <a:pt x="367" y="305"/>
                  <a:pt x="299" y="376"/>
                  <a:pt x="214" y="376"/>
                </a:cubicBezTo>
                <a:cubicBezTo>
                  <a:pt x="199" y="376"/>
                  <a:pt x="184" y="373"/>
                  <a:pt x="170" y="369"/>
                </a:cubicBezTo>
                <a:lnTo>
                  <a:pt x="171" y="369"/>
                </a:lnTo>
                <a:cubicBezTo>
                  <a:pt x="171" y="372"/>
                  <a:pt x="171" y="374"/>
                  <a:pt x="171" y="377"/>
                </a:cubicBezTo>
                <a:cubicBezTo>
                  <a:pt x="171" y="398"/>
                  <a:pt x="160" y="416"/>
                  <a:pt x="143" y="425"/>
                </a:cubicBezTo>
                <a:cubicBezTo>
                  <a:pt x="165" y="434"/>
                  <a:pt x="189" y="438"/>
                  <a:pt x="214" y="438"/>
                </a:cubicBezTo>
                <a:cubicBezTo>
                  <a:pt x="285" y="438"/>
                  <a:pt x="347" y="404"/>
                  <a:pt x="386" y="350"/>
                </a:cubicBezTo>
                <a:cubicBezTo>
                  <a:pt x="383" y="387"/>
                  <a:pt x="375" y="424"/>
                  <a:pt x="363" y="457"/>
                </a:cubicBezTo>
                <a:lnTo>
                  <a:pt x="363" y="457"/>
                </a:lnTo>
                <a:cubicBezTo>
                  <a:pt x="334" y="539"/>
                  <a:pt x="274" y="627"/>
                  <a:pt x="149" y="627"/>
                </a:cubicBezTo>
                <a:cubicBezTo>
                  <a:pt x="121" y="627"/>
                  <a:pt x="101" y="623"/>
                  <a:pt x="88" y="619"/>
                </a:cubicBezTo>
                <a:lnTo>
                  <a:pt x="88" y="619"/>
                </a:lnTo>
                <a:cubicBezTo>
                  <a:pt x="85" y="618"/>
                  <a:pt x="82" y="617"/>
                  <a:pt x="78" y="617"/>
                </a:cubicBezTo>
                <a:cubicBezTo>
                  <a:pt x="61" y="617"/>
                  <a:pt x="47" y="631"/>
                  <a:pt x="47" y="648"/>
                </a:cubicBezTo>
                <a:cubicBezTo>
                  <a:pt x="47" y="663"/>
                  <a:pt x="57" y="675"/>
                  <a:pt x="70" y="678"/>
                </a:cubicBezTo>
                <a:lnTo>
                  <a:pt x="69" y="678"/>
                </a:lnTo>
                <a:cubicBezTo>
                  <a:pt x="88" y="684"/>
                  <a:pt x="115" y="690"/>
                  <a:pt x="149" y="690"/>
                </a:cubicBezTo>
                <a:cubicBezTo>
                  <a:pt x="407" y="690"/>
                  <a:pt x="451" y="399"/>
                  <a:pt x="451" y="324"/>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43" name="Google Shape;643;gf1330ec5a6_0_732"/>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4" name="Google Shape;644;gf1330ec5a6_0_732"/>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5" name="Google Shape;645;gf1330ec5a6_0_732"/>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646" name="Google Shape;646;gf1330ec5a6_0_732"/>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Image_9">
  <p:cSld name="Chapitre_Image_9">
    <p:spTree>
      <p:nvGrpSpPr>
        <p:cNvPr id="647" name="Shape 647"/>
        <p:cNvGrpSpPr/>
        <p:nvPr/>
      </p:nvGrpSpPr>
      <p:grpSpPr>
        <a:xfrm>
          <a:off x="0" y="0"/>
          <a:ext cx="0" cy="0"/>
          <a:chOff x="0" y="0"/>
          <a:chExt cx="0" cy="0"/>
        </a:xfrm>
      </p:grpSpPr>
      <p:sp>
        <p:nvSpPr>
          <p:cNvPr id="648" name="Google Shape;648;gf1330ec5a6_0_739"/>
          <p:cNvSpPr/>
          <p:nvPr/>
        </p:nvSpPr>
        <p:spPr>
          <a:xfrm>
            <a:off x="180000" y="180000"/>
            <a:ext cx="5796000" cy="59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49" name="Google Shape;649;gf1330ec5a6_0_739"/>
          <p:cNvSpPr txBox="1"/>
          <p:nvPr>
            <p:ph type="title"/>
          </p:nvPr>
        </p:nvSpPr>
        <p:spPr>
          <a:xfrm>
            <a:off x="539751" y="2413459"/>
            <a:ext cx="50760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0" name="Google Shape;650;gf1330ec5a6_0_739"/>
          <p:cNvSpPr/>
          <p:nvPr>
            <p:ph idx="2" type="pic"/>
          </p:nvPr>
        </p:nvSpPr>
        <p:spPr>
          <a:xfrm>
            <a:off x="6156000" y="180000"/>
            <a:ext cx="2808000" cy="5958000"/>
          </a:xfrm>
          <a:prstGeom prst="rect">
            <a:avLst/>
          </a:prstGeom>
          <a:solidFill>
            <a:srgbClr val="D9D9D5"/>
          </a:solidFill>
          <a:ln>
            <a:noFill/>
          </a:ln>
        </p:spPr>
      </p:sp>
      <p:sp>
        <p:nvSpPr>
          <p:cNvPr id="651" name="Google Shape;651;gf1330ec5a6_0_739"/>
          <p:cNvSpPr/>
          <p:nvPr/>
        </p:nvSpPr>
        <p:spPr>
          <a:xfrm>
            <a:off x="1479600" y="806400"/>
            <a:ext cx="3133143" cy="4744801"/>
          </a:xfrm>
          <a:custGeom>
            <a:rect b="b" l="l" r="r" t="t"/>
            <a:pathLst>
              <a:path extrusionOk="0" h="690" w="451">
                <a:moveTo>
                  <a:pt x="451" y="324"/>
                </a:moveTo>
                <a:lnTo>
                  <a:pt x="451" y="324"/>
                </a:lnTo>
                <a:cubicBezTo>
                  <a:pt x="451" y="134"/>
                  <a:pt x="361" y="0"/>
                  <a:pt x="214" y="0"/>
                </a:cubicBezTo>
                <a:cubicBezTo>
                  <a:pt x="96" y="0"/>
                  <a:pt x="0" y="97"/>
                  <a:pt x="0" y="218"/>
                </a:cubicBezTo>
                <a:cubicBezTo>
                  <a:pt x="0" y="296"/>
                  <a:pt x="39" y="364"/>
                  <a:pt x="99" y="404"/>
                </a:cubicBezTo>
                <a:lnTo>
                  <a:pt x="99" y="403"/>
                </a:lnTo>
                <a:cubicBezTo>
                  <a:pt x="103" y="406"/>
                  <a:pt x="109" y="408"/>
                  <a:pt x="115" y="408"/>
                </a:cubicBezTo>
                <a:cubicBezTo>
                  <a:pt x="132" y="408"/>
                  <a:pt x="146" y="394"/>
                  <a:pt x="146" y="377"/>
                </a:cubicBezTo>
                <a:cubicBezTo>
                  <a:pt x="146" y="366"/>
                  <a:pt x="140" y="356"/>
                  <a:pt x="132" y="351"/>
                </a:cubicBezTo>
                <a:lnTo>
                  <a:pt x="132" y="351"/>
                </a:lnTo>
                <a:cubicBezTo>
                  <a:pt x="90" y="323"/>
                  <a:pt x="62" y="274"/>
                  <a:pt x="62" y="218"/>
                </a:cubicBezTo>
                <a:cubicBezTo>
                  <a:pt x="62" y="132"/>
                  <a:pt x="130" y="61"/>
                  <a:pt x="214" y="61"/>
                </a:cubicBezTo>
                <a:cubicBezTo>
                  <a:pt x="299" y="61"/>
                  <a:pt x="367" y="140"/>
                  <a:pt x="367" y="218"/>
                </a:cubicBezTo>
                <a:cubicBezTo>
                  <a:pt x="367" y="305"/>
                  <a:pt x="299" y="376"/>
                  <a:pt x="214" y="376"/>
                </a:cubicBezTo>
                <a:cubicBezTo>
                  <a:pt x="199" y="376"/>
                  <a:pt x="184" y="373"/>
                  <a:pt x="170" y="369"/>
                </a:cubicBezTo>
                <a:lnTo>
                  <a:pt x="171" y="369"/>
                </a:lnTo>
                <a:cubicBezTo>
                  <a:pt x="171" y="372"/>
                  <a:pt x="171" y="374"/>
                  <a:pt x="171" y="377"/>
                </a:cubicBezTo>
                <a:cubicBezTo>
                  <a:pt x="171" y="398"/>
                  <a:pt x="160" y="416"/>
                  <a:pt x="143" y="425"/>
                </a:cubicBezTo>
                <a:cubicBezTo>
                  <a:pt x="165" y="434"/>
                  <a:pt x="189" y="438"/>
                  <a:pt x="214" y="438"/>
                </a:cubicBezTo>
                <a:cubicBezTo>
                  <a:pt x="285" y="438"/>
                  <a:pt x="347" y="404"/>
                  <a:pt x="386" y="350"/>
                </a:cubicBezTo>
                <a:cubicBezTo>
                  <a:pt x="383" y="387"/>
                  <a:pt x="375" y="424"/>
                  <a:pt x="363" y="457"/>
                </a:cubicBezTo>
                <a:lnTo>
                  <a:pt x="363" y="457"/>
                </a:lnTo>
                <a:cubicBezTo>
                  <a:pt x="334" y="539"/>
                  <a:pt x="274" y="627"/>
                  <a:pt x="149" y="627"/>
                </a:cubicBezTo>
                <a:cubicBezTo>
                  <a:pt x="121" y="627"/>
                  <a:pt x="101" y="623"/>
                  <a:pt x="88" y="619"/>
                </a:cubicBezTo>
                <a:lnTo>
                  <a:pt x="88" y="619"/>
                </a:lnTo>
                <a:cubicBezTo>
                  <a:pt x="85" y="618"/>
                  <a:pt x="82" y="617"/>
                  <a:pt x="78" y="617"/>
                </a:cubicBezTo>
                <a:cubicBezTo>
                  <a:pt x="61" y="617"/>
                  <a:pt x="47" y="631"/>
                  <a:pt x="47" y="648"/>
                </a:cubicBezTo>
                <a:cubicBezTo>
                  <a:pt x="47" y="663"/>
                  <a:pt x="57" y="675"/>
                  <a:pt x="70" y="678"/>
                </a:cubicBezTo>
                <a:lnTo>
                  <a:pt x="69" y="678"/>
                </a:lnTo>
                <a:cubicBezTo>
                  <a:pt x="88" y="684"/>
                  <a:pt x="115" y="690"/>
                  <a:pt x="149" y="690"/>
                </a:cubicBezTo>
                <a:cubicBezTo>
                  <a:pt x="407" y="690"/>
                  <a:pt x="451" y="399"/>
                  <a:pt x="451" y="324"/>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52" name="Google Shape;652;gf1330ec5a6_0_739"/>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3" name="Google Shape;653;gf1330ec5a6_0_739"/>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654" name="Google Shape;654;gf1330ec5a6_0_739"/>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calaire_9">
  <p:cSld name="Intercalaire_9">
    <p:spTree>
      <p:nvGrpSpPr>
        <p:cNvPr id="655" name="Shape 655"/>
        <p:cNvGrpSpPr/>
        <p:nvPr/>
      </p:nvGrpSpPr>
      <p:grpSpPr>
        <a:xfrm>
          <a:off x="0" y="0"/>
          <a:ext cx="0" cy="0"/>
          <a:chOff x="0" y="0"/>
          <a:chExt cx="0" cy="0"/>
        </a:xfrm>
      </p:grpSpPr>
      <p:sp>
        <p:nvSpPr>
          <p:cNvPr id="656" name="Google Shape;656;gf1330ec5a6_0_747"/>
          <p:cNvSpPr/>
          <p:nvPr/>
        </p:nvSpPr>
        <p:spPr>
          <a:xfrm>
            <a:off x="180000" y="180000"/>
            <a:ext cx="8784000" cy="59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57" name="Google Shape;657;gf1330ec5a6_0_747"/>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8" name="Google Shape;658;gf1330ec5a6_0_747"/>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659" name="Google Shape;659;gf1330ec5a6_0_747"/>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0" name="Google Shape;660;gf1330ec5a6_0_747"/>
          <p:cNvSpPr txBox="1"/>
          <p:nvPr>
            <p:ph type="title"/>
          </p:nvPr>
        </p:nvSpPr>
        <p:spPr>
          <a:xfrm>
            <a:off x="539750" y="727200"/>
            <a:ext cx="8100900" cy="5328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2600"/>
              <a:buFont typeface="Verdana"/>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Textes_Chiffres">
  <p:cSld name="Titre_Textes_Chiffres">
    <p:spTree>
      <p:nvGrpSpPr>
        <p:cNvPr id="661" name="Shape 661"/>
        <p:cNvGrpSpPr/>
        <p:nvPr/>
      </p:nvGrpSpPr>
      <p:grpSpPr>
        <a:xfrm>
          <a:off x="0" y="0"/>
          <a:ext cx="0" cy="0"/>
          <a:chOff x="0" y="0"/>
          <a:chExt cx="0" cy="0"/>
        </a:xfrm>
      </p:grpSpPr>
      <p:grpSp>
        <p:nvGrpSpPr>
          <p:cNvPr id="662" name="Google Shape;662;gf1330ec5a6_0_753"/>
          <p:cNvGrpSpPr/>
          <p:nvPr/>
        </p:nvGrpSpPr>
        <p:grpSpPr>
          <a:xfrm>
            <a:off x="2844928" y="1025960"/>
            <a:ext cx="3456158" cy="32397"/>
            <a:chOff x="2844800" y="1038225"/>
            <a:chExt cx="3465515" cy="71438"/>
          </a:xfrm>
        </p:grpSpPr>
        <p:sp>
          <p:nvSpPr>
            <p:cNvPr id="663" name="Google Shape;663;gf1330ec5a6_0_753"/>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64" name="Google Shape;664;gf1330ec5a6_0_753"/>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665" name="Google Shape;665;gf1330ec5a6_0_753"/>
          <p:cNvSpPr txBox="1"/>
          <p:nvPr>
            <p:ph idx="1" type="body"/>
          </p:nvPr>
        </p:nvSpPr>
        <p:spPr>
          <a:xfrm>
            <a:off x="1670401" y="1757173"/>
            <a:ext cx="2880000" cy="14400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0"/>
              </a:spcBef>
              <a:spcAft>
                <a:spcPts val="0"/>
              </a:spcAft>
              <a:buClr>
                <a:schemeClr val="dk1"/>
              </a:buClr>
              <a:buSzPts val="1400"/>
              <a:buNone/>
              <a:defRPr/>
            </a:lvl1pPr>
            <a:lvl2pPr indent="-228600" lvl="1" marL="914400" algn="l">
              <a:lnSpc>
                <a:spcPct val="130000"/>
              </a:lnSpc>
              <a:spcBef>
                <a:spcPts val="7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66" name="Google Shape;666;gf1330ec5a6_0_753"/>
          <p:cNvSpPr txBox="1"/>
          <p:nvPr>
            <p:ph idx="2" type="body"/>
          </p:nvPr>
        </p:nvSpPr>
        <p:spPr>
          <a:xfrm>
            <a:off x="6012480" y="1736812"/>
            <a:ext cx="2880000" cy="14400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0"/>
              </a:spcBef>
              <a:spcAft>
                <a:spcPts val="0"/>
              </a:spcAft>
              <a:buClr>
                <a:schemeClr val="dk1"/>
              </a:buClr>
              <a:buSzPts val="1400"/>
              <a:buNone/>
              <a:defRPr/>
            </a:lvl1pPr>
            <a:lvl2pPr indent="-228600" lvl="1" marL="914400" algn="l">
              <a:lnSpc>
                <a:spcPct val="130000"/>
              </a:lnSpc>
              <a:spcBef>
                <a:spcPts val="7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67" name="Google Shape;667;gf1330ec5a6_0_753"/>
          <p:cNvSpPr txBox="1"/>
          <p:nvPr>
            <p:ph idx="3" type="body"/>
          </p:nvPr>
        </p:nvSpPr>
        <p:spPr>
          <a:xfrm>
            <a:off x="1670400" y="4124952"/>
            <a:ext cx="2880000" cy="14400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0"/>
              </a:spcBef>
              <a:spcAft>
                <a:spcPts val="0"/>
              </a:spcAft>
              <a:buClr>
                <a:schemeClr val="dk1"/>
              </a:buClr>
              <a:buSzPts val="1400"/>
              <a:buNone/>
              <a:defRPr/>
            </a:lvl1pPr>
            <a:lvl2pPr indent="-228600" lvl="1" marL="914400" algn="l">
              <a:lnSpc>
                <a:spcPct val="130000"/>
              </a:lnSpc>
              <a:spcBef>
                <a:spcPts val="7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68" name="Google Shape;668;gf1330ec5a6_0_753"/>
          <p:cNvSpPr txBox="1"/>
          <p:nvPr>
            <p:ph idx="4" type="body"/>
          </p:nvPr>
        </p:nvSpPr>
        <p:spPr>
          <a:xfrm>
            <a:off x="6012000" y="4125600"/>
            <a:ext cx="2880000" cy="14400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0"/>
              </a:spcBef>
              <a:spcAft>
                <a:spcPts val="0"/>
              </a:spcAft>
              <a:buClr>
                <a:schemeClr val="dk1"/>
              </a:buClr>
              <a:buSzPts val="1400"/>
              <a:buNone/>
              <a:defRPr/>
            </a:lvl1pPr>
            <a:lvl2pPr indent="-228600" lvl="1" marL="914400" algn="l">
              <a:lnSpc>
                <a:spcPct val="130000"/>
              </a:lnSpc>
              <a:spcBef>
                <a:spcPts val="7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69" name="Google Shape;669;gf1330ec5a6_0_753"/>
          <p:cNvSpPr txBox="1"/>
          <p:nvPr>
            <p:ph type="title"/>
          </p:nvPr>
        </p:nvSpPr>
        <p:spPr>
          <a:xfrm>
            <a:off x="539750"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0" name="Google Shape;670;gf1330ec5a6_0_753"/>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1" name="Google Shape;671;gf1330ec5a6_0_753"/>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672" name="Google Shape;672;gf1330ec5a6_0_753"/>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3" name="Google Shape;673;gf1330ec5a6_0_753"/>
          <p:cNvSpPr txBox="1"/>
          <p:nvPr>
            <p:ph idx="5" type="body"/>
          </p:nvPr>
        </p:nvSpPr>
        <p:spPr>
          <a:xfrm>
            <a:off x="539552" y="1520788"/>
            <a:ext cx="720000" cy="13521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74" name="Google Shape;674;gf1330ec5a6_0_753"/>
          <p:cNvSpPr txBox="1"/>
          <p:nvPr>
            <p:ph idx="6" type="body"/>
          </p:nvPr>
        </p:nvSpPr>
        <p:spPr>
          <a:xfrm>
            <a:off x="1000800" y="1866615"/>
            <a:ext cx="252000" cy="684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75" name="Google Shape;675;gf1330ec5a6_0_753"/>
          <p:cNvSpPr txBox="1"/>
          <p:nvPr>
            <p:ph idx="7" type="body"/>
          </p:nvPr>
        </p:nvSpPr>
        <p:spPr>
          <a:xfrm>
            <a:off x="5158800" y="1859113"/>
            <a:ext cx="468000" cy="684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76" name="Google Shape;676;gf1330ec5a6_0_753"/>
          <p:cNvSpPr txBox="1"/>
          <p:nvPr>
            <p:ph idx="8" type="body"/>
          </p:nvPr>
        </p:nvSpPr>
        <p:spPr>
          <a:xfrm>
            <a:off x="946800" y="4235377"/>
            <a:ext cx="468000" cy="684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77" name="Google Shape;677;gf1330ec5a6_0_753"/>
          <p:cNvSpPr txBox="1"/>
          <p:nvPr>
            <p:ph idx="9" type="body"/>
          </p:nvPr>
        </p:nvSpPr>
        <p:spPr>
          <a:xfrm>
            <a:off x="5112060" y="4235377"/>
            <a:ext cx="468000" cy="6840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78" name="Google Shape;678;gf1330ec5a6_0_753"/>
          <p:cNvSpPr txBox="1"/>
          <p:nvPr>
            <p:ph idx="13" type="body"/>
          </p:nvPr>
        </p:nvSpPr>
        <p:spPr>
          <a:xfrm>
            <a:off x="4752020" y="1520788"/>
            <a:ext cx="720000" cy="13521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79" name="Google Shape;679;gf1330ec5a6_0_753"/>
          <p:cNvSpPr txBox="1"/>
          <p:nvPr>
            <p:ph idx="14" type="body"/>
          </p:nvPr>
        </p:nvSpPr>
        <p:spPr>
          <a:xfrm>
            <a:off x="539552" y="3897052"/>
            <a:ext cx="720000" cy="13521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80" name="Google Shape;680;gf1330ec5a6_0_753"/>
          <p:cNvSpPr txBox="1"/>
          <p:nvPr>
            <p:ph idx="15" type="body"/>
          </p:nvPr>
        </p:nvSpPr>
        <p:spPr>
          <a:xfrm>
            <a:off x="4752020" y="3897052"/>
            <a:ext cx="720000" cy="13521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_Image_7">
  <p:cSld name="Chapitre_Image_7">
    <p:spTree>
      <p:nvGrpSpPr>
        <p:cNvPr id="71" name="Shape 71"/>
        <p:cNvGrpSpPr/>
        <p:nvPr/>
      </p:nvGrpSpPr>
      <p:grpSpPr>
        <a:xfrm>
          <a:off x="0" y="0"/>
          <a:ext cx="0" cy="0"/>
          <a:chOff x="0" y="0"/>
          <a:chExt cx="0" cy="0"/>
        </a:xfrm>
      </p:grpSpPr>
      <p:sp>
        <p:nvSpPr>
          <p:cNvPr id="72" name="Google Shape;72;p30"/>
          <p:cNvSpPr/>
          <p:nvPr/>
        </p:nvSpPr>
        <p:spPr>
          <a:xfrm>
            <a:off x="180000" y="180000"/>
            <a:ext cx="5796000" cy="59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73" name="Google Shape;73;p30"/>
          <p:cNvSpPr txBox="1"/>
          <p:nvPr>
            <p:ph type="title"/>
          </p:nvPr>
        </p:nvSpPr>
        <p:spPr>
          <a:xfrm>
            <a:off x="539751" y="2413459"/>
            <a:ext cx="5076000" cy="20883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chemeClr val="lt1"/>
              </a:buClr>
              <a:buSzPts val="3200"/>
              <a:buFont typeface="Verdana"/>
              <a:buNone/>
              <a:defRPr b="1"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0"/>
          <p:cNvSpPr/>
          <p:nvPr>
            <p:ph idx="2" type="pic"/>
          </p:nvPr>
        </p:nvSpPr>
        <p:spPr>
          <a:xfrm>
            <a:off x="6156000" y="180000"/>
            <a:ext cx="2808000" cy="5958000"/>
          </a:xfrm>
          <a:prstGeom prst="rect">
            <a:avLst/>
          </a:prstGeom>
          <a:solidFill>
            <a:srgbClr val="D9D9D5"/>
          </a:solidFill>
          <a:ln>
            <a:noFill/>
          </a:ln>
        </p:spPr>
      </p:sp>
      <p:grpSp>
        <p:nvGrpSpPr>
          <p:cNvPr id="75" name="Google Shape;75;p30"/>
          <p:cNvGrpSpPr/>
          <p:nvPr/>
        </p:nvGrpSpPr>
        <p:grpSpPr>
          <a:xfrm>
            <a:off x="1735161" y="806391"/>
            <a:ext cx="2666522" cy="4715990"/>
            <a:chOff x="5468938" y="4368801"/>
            <a:chExt cx="384175" cy="679450"/>
          </a:xfrm>
        </p:grpSpPr>
        <p:sp>
          <p:nvSpPr>
            <p:cNvPr id="76" name="Google Shape;76;p30"/>
            <p:cNvSpPr/>
            <p:nvPr/>
          </p:nvSpPr>
          <p:spPr>
            <a:xfrm>
              <a:off x="5468938" y="4368801"/>
              <a:ext cx="384175" cy="60325"/>
            </a:xfrm>
            <a:custGeom>
              <a:rect b="b" l="l" r="r" t="t"/>
              <a:pathLst>
                <a:path extrusionOk="0" h="61" w="380">
                  <a:moveTo>
                    <a:pt x="349" y="0"/>
                  </a:moveTo>
                  <a:lnTo>
                    <a:pt x="349" y="0"/>
                  </a:lnTo>
                  <a:lnTo>
                    <a:pt x="31" y="0"/>
                  </a:lnTo>
                  <a:cubicBezTo>
                    <a:pt x="14" y="0"/>
                    <a:pt x="0" y="13"/>
                    <a:pt x="0" y="30"/>
                  </a:cubicBezTo>
                  <a:cubicBezTo>
                    <a:pt x="0" y="47"/>
                    <a:pt x="14" y="61"/>
                    <a:pt x="31" y="61"/>
                  </a:cubicBezTo>
                  <a:lnTo>
                    <a:pt x="349" y="61"/>
                  </a:lnTo>
                  <a:cubicBezTo>
                    <a:pt x="366" y="61"/>
                    <a:pt x="380" y="47"/>
                    <a:pt x="380" y="30"/>
                  </a:cubicBezTo>
                  <a:cubicBezTo>
                    <a:pt x="380" y="13"/>
                    <a:pt x="366" y="0"/>
                    <a:pt x="349" y="0"/>
                  </a:cubicBez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77" name="Google Shape;77;p30"/>
            <p:cNvSpPr/>
            <p:nvPr/>
          </p:nvSpPr>
          <p:spPr>
            <a:xfrm>
              <a:off x="5473701" y="4452938"/>
              <a:ext cx="355600" cy="595313"/>
            </a:xfrm>
            <a:custGeom>
              <a:rect b="b" l="l" r="r" t="t"/>
              <a:pathLst>
                <a:path extrusionOk="0" h="604" w="351">
                  <a:moveTo>
                    <a:pt x="8" y="555"/>
                  </a:moveTo>
                  <a:lnTo>
                    <a:pt x="8" y="555"/>
                  </a:lnTo>
                  <a:cubicBezTo>
                    <a:pt x="0" y="570"/>
                    <a:pt x="6" y="589"/>
                    <a:pt x="22" y="596"/>
                  </a:cubicBezTo>
                  <a:cubicBezTo>
                    <a:pt x="37" y="604"/>
                    <a:pt x="56" y="598"/>
                    <a:pt x="64" y="582"/>
                  </a:cubicBezTo>
                  <a:lnTo>
                    <a:pt x="351" y="0"/>
                  </a:lnTo>
                  <a:lnTo>
                    <a:pt x="280" y="0"/>
                  </a:lnTo>
                  <a:lnTo>
                    <a:pt x="8" y="555"/>
                  </a:lnTo>
                  <a:close/>
                </a:path>
              </a:pathLst>
            </a:custGeom>
            <a:solidFill>
              <a:schemeClr val="l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78" name="Google Shape;78;p30"/>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0"/>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80" name="Google Shape;80;p30"/>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Textes_Chiffres_Suite">
  <p:cSld name="Titre_Textes_Chiffres_Suite">
    <p:spTree>
      <p:nvGrpSpPr>
        <p:cNvPr id="681" name="Shape 681"/>
        <p:cNvGrpSpPr/>
        <p:nvPr/>
      </p:nvGrpSpPr>
      <p:grpSpPr>
        <a:xfrm>
          <a:off x="0" y="0"/>
          <a:ext cx="0" cy="0"/>
          <a:chOff x="0" y="0"/>
          <a:chExt cx="0" cy="0"/>
        </a:xfrm>
      </p:grpSpPr>
      <p:grpSp>
        <p:nvGrpSpPr>
          <p:cNvPr id="682" name="Google Shape;682;gf1330ec5a6_0_773"/>
          <p:cNvGrpSpPr/>
          <p:nvPr/>
        </p:nvGrpSpPr>
        <p:grpSpPr>
          <a:xfrm>
            <a:off x="2844928" y="1025960"/>
            <a:ext cx="3456158" cy="32397"/>
            <a:chOff x="2844800" y="1038225"/>
            <a:chExt cx="3465515" cy="71438"/>
          </a:xfrm>
        </p:grpSpPr>
        <p:sp>
          <p:nvSpPr>
            <p:cNvPr id="683" name="Google Shape;683;gf1330ec5a6_0_773"/>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684" name="Google Shape;684;gf1330ec5a6_0_773"/>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685" name="Google Shape;685;gf1330ec5a6_0_773"/>
          <p:cNvSpPr txBox="1"/>
          <p:nvPr>
            <p:ph idx="1" type="body"/>
          </p:nvPr>
        </p:nvSpPr>
        <p:spPr>
          <a:xfrm>
            <a:off x="1670401" y="1757173"/>
            <a:ext cx="2880000" cy="14400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0"/>
              </a:spcBef>
              <a:spcAft>
                <a:spcPts val="0"/>
              </a:spcAft>
              <a:buClr>
                <a:schemeClr val="dk1"/>
              </a:buClr>
              <a:buSzPts val="1400"/>
              <a:buNone/>
              <a:defRPr/>
            </a:lvl1pPr>
            <a:lvl2pPr indent="-228600" lvl="1" marL="914400" algn="l">
              <a:lnSpc>
                <a:spcPct val="130000"/>
              </a:lnSpc>
              <a:spcBef>
                <a:spcPts val="7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86" name="Google Shape;686;gf1330ec5a6_0_773"/>
          <p:cNvSpPr txBox="1"/>
          <p:nvPr>
            <p:ph idx="2" type="body"/>
          </p:nvPr>
        </p:nvSpPr>
        <p:spPr>
          <a:xfrm>
            <a:off x="6012480" y="1736812"/>
            <a:ext cx="2880000" cy="14400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0"/>
              </a:spcBef>
              <a:spcAft>
                <a:spcPts val="0"/>
              </a:spcAft>
              <a:buClr>
                <a:schemeClr val="dk1"/>
              </a:buClr>
              <a:buSzPts val="1400"/>
              <a:buNone/>
              <a:defRPr/>
            </a:lvl1pPr>
            <a:lvl2pPr indent="-228600" lvl="1" marL="914400" algn="l">
              <a:lnSpc>
                <a:spcPct val="130000"/>
              </a:lnSpc>
              <a:spcBef>
                <a:spcPts val="7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87" name="Google Shape;687;gf1330ec5a6_0_773"/>
          <p:cNvSpPr txBox="1"/>
          <p:nvPr>
            <p:ph idx="3" type="body"/>
          </p:nvPr>
        </p:nvSpPr>
        <p:spPr>
          <a:xfrm>
            <a:off x="1670400" y="4124952"/>
            <a:ext cx="2880000" cy="14400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0"/>
              </a:spcBef>
              <a:spcAft>
                <a:spcPts val="0"/>
              </a:spcAft>
              <a:buClr>
                <a:schemeClr val="dk1"/>
              </a:buClr>
              <a:buSzPts val="1400"/>
              <a:buNone/>
              <a:defRPr/>
            </a:lvl1pPr>
            <a:lvl2pPr indent="-228600" lvl="1" marL="914400" algn="l">
              <a:lnSpc>
                <a:spcPct val="130000"/>
              </a:lnSpc>
              <a:spcBef>
                <a:spcPts val="7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88" name="Google Shape;688;gf1330ec5a6_0_773"/>
          <p:cNvSpPr txBox="1"/>
          <p:nvPr>
            <p:ph idx="4" type="body"/>
          </p:nvPr>
        </p:nvSpPr>
        <p:spPr>
          <a:xfrm>
            <a:off x="6012000" y="4125600"/>
            <a:ext cx="2880000" cy="14400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0"/>
              </a:spcBef>
              <a:spcAft>
                <a:spcPts val="0"/>
              </a:spcAft>
              <a:buClr>
                <a:schemeClr val="dk1"/>
              </a:buClr>
              <a:buSzPts val="1400"/>
              <a:buNone/>
              <a:defRPr/>
            </a:lvl1pPr>
            <a:lvl2pPr indent="-228600" lvl="1" marL="914400" algn="l">
              <a:lnSpc>
                <a:spcPct val="130000"/>
              </a:lnSpc>
              <a:spcBef>
                <a:spcPts val="7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89" name="Google Shape;689;gf1330ec5a6_0_773"/>
          <p:cNvSpPr txBox="1"/>
          <p:nvPr>
            <p:ph type="title"/>
          </p:nvPr>
        </p:nvSpPr>
        <p:spPr>
          <a:xfrm>
            <a:off x="539750"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0" name="Google Shape;690;gf1330ec5a6_0_773"/>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1" name="Google Shape;691;gf1330ec5a6_0_773"/>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692" name="Google Shape;692;gf1330ec5a6_0_773"/>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3" name="Google Shape;693;gf1330ec5a6_0_773"/>
          <p:cNvSpPr txBox="1"/>
          <p:nvPr>
            <p:ph idx="5" type="body"/>
          </p:nvPr>
        </p:nvSpPr>
        <p:spPr>
          <a:xfrm>
            <a:off x="943200" y="1857013"/>
            <a:ext cx="468000" cy="684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94" name="Google Shape;694;gf1330ec5a6_0_773"/>
          <p:cNvSpPr txBox="1"/>
          <p:nvPr>
            <p:ph idx="6" type="body"/>
          </p:nvPr>
        </p:nvSpPr>
        <p:spPr>
          <a:xfrm>
            <a:off x="5158800" y="1861213"/>
            <a:ext cx="468000" cy="684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95" name="Google Shape;695;gf1330ec5a6_0_773"/>
          <p:cNvSpPr txBox="1"/>
          <p:nvPr>
            <p:ph idx="7" type="body"/>
          </p:nvPr>
        </p:nvSpPr>
        <p:spPr>
          <a:xfrm>
            <a:off x="971652" y="4240140"/>
            <a:ext cx="468000" cy="684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96" name="Google Shape;696;gf1330ec5a6_0_773"/>
          <p:cNvSpPr txBox="1"/>
          <p:nvPr>
            <p:ph idx="8" type="body"/>
          </p:nvPr>
        </p:nvSpPr>
        <p:spPr>
          <a:xfrm>
            <a:off x="5158800" y="4221164"/>
            <a:ext cx="468000" cy="684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97" name="Google Shape;697;gf1330ec5a6_0_773"/>
          <p:cNvSpPr txBox="1"/>
          <p:nvPr>
            <p:ph idx="9" type="body"/>
          </p:nvPr>
        </p:nvSpPr>
        <p:spPr>
          <a:xfrm>
            <a:off x="539552" y="1520788"/>
            <a:ext cx="720000" cy="13521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98" name="Google Shape;698;gf1330ec5a6_0_773"/>
          <p:cNvSpPr txBox="1"/>
          <p:nvPr>
            <p:ph idx="13" type="body"/>
          </p:nvPr>
        </p:nvSpPr>
        <p:spPr>
          <a:xfrm>
            <a:off x="4752020" y="1520788"/>
            <a:ext cx="720000" cy="13521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99" name="Google Shape;699;gf1330ec5a6_0_773"/>
          <p:cNvSpPr txBox="1"/>
          <p:nvPr>
            <p:ph idx="14" type="body"/>
          </p:nvPr>
        </p:nvSpPr>
        <p:spPr>
          <a:xfrm>
            <a:off x="539552" y="3897052"/>
            <a:ext cx="720000" cy="13521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00" name="Google Shape;700;gf1330ec5a6_0_773"/>
          <p:cNvSpPr txBox="1"/>
          <p:nvPr>
            <p:ph idx="15" type="body"/>
          </p:nvPr>
        </p:nvSpPr>
        <p:spPr>
          <a:xfrm>
            <a:off x="4752020" y="3897052"/>
            <a:ext cx="720000" cy="13521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Photos_Textes">
  <p:cSld name="Titre_Photos_Textes">
    <p:spTree>
      <p:nvGrpSpPr>
        <p:cNvPr id="701" name="Shape 701"/>
        <p:cNvGrpSpPr/>
        <p:nvPr/>
      </p:nvGrpSpPr>
      <p:grpSpPr>
        <a:xfrm>
          <a:off x="0" y="0"/>
          <a:ext cx="0" cy="0"/>
          <a:chOff x="0" y="0"/>
          <a:chExt cx="0" cy="0"/>
        </a:xfrm>
      </p:grpSpPr>
      <p:sp>
        <p:nvSpPr>
          <p:cNvPr id="702" name="Google Shape;702;gf1330ec5a6_0_793"/>
          <p:cNvSpPr txBox="1"/>
          <p:nvPr>
            <p:ph idx="1" type="body"/>
          </p:nvPr>
        </p:nvSpPr>
        <p:spPr>
          <a:xfrm>
            <a:off x="539750" y="3959999"/>
            <a:ext cx="1800000" cy="2170800"/>
          </a:xfrm>
          <a:prstGeom prst="rect">
            <a:avLst/>
          </a:prstGeom>
          <a:noFill/>
          <a:ln>
            <a:noFill/>
          </a:ln>
        </p:spPr>
        <p:txBody>
          <a:bodyPr anchorCtr="0" anchor="t" bIns="0" lIns="0" spcFirstLastPara="1" rIns="0" wrap="square" tIns="0">
            <a:noAutofit/>
          </a:bodyPr>
          <a:lstStyle>
            <a:lvl1pPr indent="-228600" lvl="0" marL="457200" algn="ctr">
              <a:lnSpc>
                <a:spcPct val="130000"/>
              </a:lnSpc>
              <a:spcBef>
                <a:spcPts val="0"/>
              </a:spcBef>
              <a:spcAft>
                <a:spcPts val="0"/>
              </a:spcAft>
              <a:buClr>
                <a:schemeClr val="dk1"/>
              </a:buClr>
              <a:buSzPts val="1400"/>
              <a:buNone/>
              <a:defRPr/>
            </a:lvl1pPr>
            <a:lvl2pPr indent="-228600" lvl="1" marL="914400" algn="ctr">
              <a:lnSpc>
                <a:spcPct val="114000"/>
              </a:lnSpc>
              <a:spcBef>
                <a:spcPts val="1400"/>
              </a:spcBef>
              <a:spcAft>
                <a:spcPts val="0"/>
              </a:spcAft>
              <a:buClr>
                <a:schemeClr val="dk1"/>
              </a:buClr>
              <a:buSzPts val="1690"/>
              <a:buFont typeface="Verdana"/>
              <a:buNone/>
              <a:defRPr/>
            </a:lvl2pPr>
            <a:lvl3pPr indent="-304800" lvl="2" marL="1371600" algn="l">
              <a:lnSpc>
                <a:spcPct val="130000"/>
              </a:lnSpc>
              <a:spcBef>
                <a:spcPts val="0"/>
              </a:spcBef>
              <a:spcAft>
                <a:spcPts val="0"/>
              </a:spcAft>
              <a:buClr>
                <a:schemeClr val="dk1"/>
              </a:buClr>
              <a:buSzPts val="1200"/>
              <a:buChar char="▪"/>
              <a:defRPr/>
            </a:lvl3pPr>
            <a:lvl4pPr indent="-304800" lvl="3" marL="1828800" algn="l">
              <a:lnSpc>
                <a:spcPct val="130000"/>
              </a:lnSpc>
              <a:spcBef>
                <a:spcPts val="0"/>
              </a:spcBef>
              <a:spcAft>
                <a:spcPts val="0"/>
              </a:spcAft>
              <a:buClr>
                <a:schemeClr val="dk1"/>
              </a:buClr>
              <a:buSzPts val="1200"/>
              <a:buChar char="–"/>
              <a:defRPr/>
            </a:lvl4pPr>
            <a:lvl5pPr indent="-228600" lvl="4" marL="2286000" algn="l">
              <a:lnSpc>
                <a:spcPct val="130000"/>
              </a:lnSpc>
              <a:spcBef>
                <a:spcPts val="0"/>
              </a:spcBef>
              <a:spcAft>
                <a:spcPts val="0"/>
              </a:spcAft>
              <a:buClr>
                <a:schemeClr val="dk1"/>
              </a:buClr>
              <a:buSzPts val="12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grpSp>
        <p:nvGrpSpPr>
          <p:cNvPr id="703" name="Google Shape;703;gf1330ec5a6_0_793"/>
          <p:cNvGrpSpPr/>
          <p:nvPr/>
        </p:nvGrpSpPr>
        <p:grpSpPr>
          <a:xfrm>
            <a:off x="2844928" y="1025960"/>
            <a:ext cx="3456158" cy="32397"/>
            <a:chOff x="2844800" y="1038225"/>
            <a:chExt cx="3465515" cy="71438"/>
          </a:xfrm>
        </p:grpSpPr>
        <p:sp>
          <p:nvSpPr>
            <p:cNvPr id="704" name="Google Shape;704;gf1330ec5a6_0_793"/>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705" name="Google Shape;705;gf1330ec5a6_0_793"/>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706" name="Google Shape;706;gf1330ec5a6_0_793"/>
          <p:cNvSpPr txBox="1"/>
          <p:nvPr>
            <p:ph type="title"/>
          </p:nvPr>
        </p:nvSpPr>
        <p:spPr>
          <a:xfrm>
            <a:off x="539750"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7" name="Google Shape;707;gf1330ec5a6_0_793"/>
          <p:cNvSpPr txBox="1"/>
          <p:nvPr>
            <p:ph idx="2" type="body"/>
          </p:nvPr>
        </p:nvSpPr>
        <p:spPr>
          <a:xfrm>
            <a:off x="2627784" y="3959999"/>
            <a:ext cx="1800000" cy="2170800"/>
          </a:xfrm>
          <a:prstGeom prst="rect">
            <a:avLst/>
          </a:prstGeom>
          <a:noFill/>
          <a:ln>
            <a:noFill/>
          </a:ln>
        </p:spPr>
        <p:txBody>
          <a:bodyPr anchorCtr="0" anchor="t" bIns="0" lIns="0" spcFirstLastPara="1" rIns="0" wrap="square" tIns="0">
            <a:noAutofit/>
          </a:bodyPr>
          <a:lstStyle>
            <a:lvl1pPr indent="-228600" lvl="0" marL="457200" algn="ctr">
              <a:lnSpc>
                <a:spcPct val="130000"/>
              </a:lnSpc>
              <a:spcBef>
                <a:spcPts val="0"/>
              </a:spcBef>
              <a:spcAft>
                <a:spcPts val="0"/>
              </a:spcAft>
              <a:buClr>
                <a:schemeClr val="dk1"/>
              </a:buClr>
              <a:buSzPts val="1400"/>
              <a:buNone/>
              <a:defRPr/>
            </a:lvl1pPr>
            <a:lvl2pPr indent="-228600" lvl="1" marL="914400" algn="ctr">
              <a:lnSpc>
                <a:spcPct val="113000"/>
              </a:lnSpc>
              <a:spcBef>
                <a:spcPts val="14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08" name="Google Shape;708;gf1330ec5a6_0_793"/>
          <p:cNvSpPr txBox="1"/>
          <p:nvPr>
            <p:ph idx="3" type="body"/>
          </p:nvPr>
        </p:nvSpPr>
        <p:spPr>
          <a:xfrm>
            <a:off x="4716016" y="3959999"/>
            <a:ext cx="1800000" cy="2170800"/>
          </a:xfrm>
          <a:prstGeom prst="rect">
            <a:avLst/>
          </a:prstGeom>
          <a:noFill/>
          <a:ln>
            <a:noFill/>
          </a:ln>
        </p:spPr>
        <p:txBody>
          <a:bodyPr anchorCtr="0" anchor="t" bIns="0" lIns="0" spcFirstLastPara="1" rIns="0" wrap="square" tIns="0">
            <a:noAutofit/>
          </a:bodyPr>
          <a:lstStyle>
            <a:lvl1pPr indent="-228600" lvl="0" marL="457200" algn="ctr">
              <a:lnSpc>
                <a:spcPct val="130000"/>
              </a:lnSpc>
              <a:spcBef>
                <a:spcPts val="0"/>
              </a:spcBef>
              <a:spcAft>
                <a:spcPts val="0"/>
              </a:spcAft>
              <a:buClr>
                <a:schemeClr val="dk1"/>
              </a:buClr>
              <a:buSzPts val="1400"/>
              <a:buNone/>
              <a:defRPr/>
            </a:lvl1pPr>
            <a:lvl2pPr indent="-228600" lvl="1" marL="914400" algn="ctr">
              <a:lnSpc>
                <a:spcPct val="113000"/>
              </a:lnSpc>
              <a:spcBef>
                <a:spcPts val="14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09" name="Google Shape;709;gf1330ec5a6_0_793"/>
          <p:cNvSpPr txBox="1"/>
          <p:nvPr>
            <p:ph idx="4" type="body"/>
          </p:nvPr>
        </p:nvSpPr>
        <p:spPr>
          <a:xfrm>
            <a:off x="6840452" y="3959999"/>
            <a:ext cx="1800000" cy="2170800"/>
          </a:xfrm>
          <a:prstGeom prst="rect">
            <a:avLst/>
          </a:prstGeom>
          <a:noFill/>
          <a:ln>
            <a:noFill/>
          </a:ln>
        </p:spPr>
        <p:txBody>
          <a:bodyPr anchorCtr="0" anchor="t" bIns="0" lIns="0" spcFirstLastPara="1" rIns="0" wrap="square" tIns="0">
            <a:noAutofit/>
          </a:bodyPr>
          <a:lstStyle>
            <a:lvl1pPr indent="-228600" lvl="0" marL="457200" algn="ctr">
              <a:lnSpc>
                <a:spcPct val="130000"/>
              </a:lnSpc>
              <a:spcBef>
                <a:spcPts val="0"/>
              </a:spcBef>
              <a:spcAft>
                <a:spcPts val="0"/>
              </a:spcAft>
              <a:buClr>
                <a:schemeClr val="dk1"/>
              </a:buClr>
              <a:buSzPts val="1400"/>
              <a:buNone/>
              <a:defRPr/>
            </a:lvl1pPr>
            <a:lvl2pPr indent="-228600" lvl="1" marL="914400" algn="ctr">
              <a:lnSpc>
                <a:spcPct val="113000"/>
              </a:lnSpc>
              <a:spcBef>
                <a:spcPts val="140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0" name="Google Shape;710;gf1330ec5a6_0_793"/>
          <p:cNvSpPr/>
          <p:nvPr>
            <p:ph idx="5" type="pic"/>
          </p:nvPr>
        </p:nvSpPr>
        <p:spPr>
          <a:xfrm>
            <a:off x="764750" y="2360613"/>
            <a:ext cx="1350000" cy="1350000"/>
          </a:xfrm>
          <a:prstGeom prst="roundRect">
            <a:avLst>
              <a:gd fmla="val 11681" name="adj"/>
            </a:avLst>
          </a:prstGeom>
          <a:solidFill>
            <a:srgbClr val="D9D9D5"/>
          </a:solidFill>
          <a:ln>
            <a:noFill/>
          </a:ln>
        </p:spPr>
      </p:sp>
      <p:sp>
        <p:nvSpPr>
          <p:cNvPr id="711" name="Google Shape;711;gf1330ec5a6_0_793"/>
          <p:cNvSpPr/>
          <p:nvPr>
            <p:ph idx="6" type="pic"/>
          </p:nvPr>
        </p:nvSpPr>
        <p:spPr>
          <a:xfrm>
            <a:off x="2852784" y="2360613"/>
            <a:ext cx="1350000" cy="1350000"/>
          </a:xfrm>
          <a:prstGeom prst="roundRect">
            <a:avLst>
              <a:gd fmla="val 11681" name="adj"/>
            </a:avLst>
          </a:prstGeom>
          <a:solidFill>
            <a:srgbClr val="D9D9D5"/>
          </a:solidFill>
          <a:ln>
            <a:noFill/>
          </a:ln>
        </p:spPr>
      </p:sp>
      <p:sp>
        <p:nvSpPr>
          <p:cNvPr id="712" name="Google Shape;712;gf1330ec5a6_0_793"/>
          <p:cNvSpPr/>
          <p:nvPr>
            <p:ph idx="7" type="pic"/>
          </p:nvPr>
        </p:nvSpPr>
        <p:spPr>
          <a:xfrm>
            <a:off x="4941016" y="2360613"/>
            <a:ext cx="1350000" cy="1350000"/>
          </a:xfrm>
          <a:prstGeom prst="roundRect">
            <a:avLst>
              <a:gd fmla="val 11681" name="adj"/>
            </a:avLst>
          </a:prstGeom>
          <a:solidFill>
            <a:srgbClr val="D9D9D5"/>
          </a:solidFill>
          <a:ln>
            <a:noFill/>
          </a:ln>
        </p:spPr>
      </p:sp>
      <p:sp>
        <p:nvSpPr>
          <p:cNvPr id="713" name="Google Shape;713;gf1330ec5a6_0_793"/>
          <p:cNvSpPr/>
          <p:nvPr>
            <p:ph idx="8" type="pic"/>
          </p:nvPr>
        </p:nvSpPr>
        <p:spPr>
          <a:xfrm>
            <a:off x="7065452" y="2360613"/>
            <a:ext cx="1350000" cy="1350000"/>
          </a:xfrm>
          <a:prstGeom prst="roundRect">
            <a:avLst>
              <a:gd fmla="val 11681" name="adj"/>
            </a:avLst>
          </a:prstGeom>
          <a:solidFill>
            <a:srgbClr val="D9D9D5"/>
          </a:solidFill>
          <a:ln>
            <a:noFill/>
          </a:ln>
        </p:spPr>
      </p:sp>
      <p:sp>
        <p:nvSpPr>
          <p:cNvPr id="714" name="Google Shape;714;gf1330ec5a6_0_793"/>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5" name="Google Shape;715;gf1330ec5a6_0_793"/>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716" name="Google Shape;716;gf1330ec5a6_0_793"/>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Textes_Chiffres_flêches">
  <p:cSld name="Titre_Textes_Chiffres_flêches">
    <p:spTree>
      <p:nvGrpSpPr>
        <p:cNvPr id="717" name="Shape 717"/>
        <p:cNvGrpSpPr/>
        <p:nvPr/>
      </p:nvGrpSpPr>
      <p:grpSpPr>
        <a:xfrm>
          <a:off x="0" y="0"/>
          <a:ext cx="0" cy="0"/>
          <a:chOff x="0" y="0"/>
          <a:chExt cx="0" cy="0"/>
        </a:xfrm>
      </p:grpSpPr>
      <p:grpSp>
        <p:nvGrpSpPr>
          <p:cNvPr id="718" name="Google Shape;718;gf1330ec5a6_0_809"/>
          <p:cNvGrpSpPr/>
          <p:nvPr/>
        </p:nvGrpSpPr>
        <p:grpSpPr>
          <a:xfrm>
            <a:off x="2844928" y="1025960"/>
            <a:ext cx="3456158" cy="32397"/>
            <a:chOff x="2844800" y="1038225"/>
            <a:chExt cx="3465515" cy="71438"/>
          </a:xfrm>
        </p:grpSpPr>
        <p:sp>
          <p:nvSpPr>
            <p:cNvPr id="719" name="Google Shape;719;gf1330ec5a6_0_809"/>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720" name="Google Shape;720;gf1330ec5a6_0_809"/>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721" name="Google Shape;721;gf1330ec5a6_0_809"/>
          <p:cNvSpPr txBox="1"/>
          <p:nvPr>
            <p:ph idx="1" type="body"/>
          </p:nvPr>
        </p:nvSpPr>
        <p:spPr>
          <a:xfrm>
            <a:off x="539750" y="2979700"/>
            <a:ext cx="2592000" cy="698400"/>
          </a:xfrm>
          <a:prstGeom prst="rect">
            <a:avLst/>
          </a:prstGeom>
          <a:noFill/>
          <a:ln>
            <a:noFill/>
          </a:ln>
        </p:spPr>
        <p:txBody>
          <a:bodyPr anchorCtr="0" anchor="t" bIns="0" lIns="0" spcFirstLastPara="1" rIns="0" wrap="square" tIns="0">
            <a:noAutofit/>
          </a:bodyPr>
          <a:lstStyle>
            <a:lvl1pPr indent="-228600" lvl="0" marL="457200" algn="ctr">
              <a:lnSpc>
                <a:spcPct val="117000"/>
              </a:lnSpc>
              <a:spcBef>
                <a:spcPts val="0"/>
              </a:spcBef>
              <a:spcAft>
                <a:spcPts val="0"/>
              </a:spcAft>
              <a:buClr>
                <a:schemeClr val="dk1"/>
              </a:buClr>
              <a:buSzPts val="1000"/>
              <a:buNone/>
              <a:defRPr b="0" sz="1000"/>
            </a:lvl1pPr>
            <a:lvl2pPr indent="-228600" lvl="1" marL="914400" algn="l">
              <a:lnSpc>
                <a:spcPct val="130000"/>
              </a:lnSpc>
              <a:spcBef>
                <a:spcPts val="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22" name="Google Shape;722;gf1330ec5a6_0_809"/>
          <p:cNvSpPr txBox="1"/>
          <p:nvPr>
            <p:ph type="title"/>
          </p:nvPr>
        </p:nvSpPr>
        <p:spPr>
          <a:xfrm>
            <a:off x="539750"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3" name="Google Shape;723;gf1330ec5a6_0_809"/>
          <p:cNvSpPr txBox="1"/>
          <p:nvPr>
            <p:ph idx="2" type="body"/>
          </p:nvPr>
        </p:nvSpPr>
        <p:spPr>
          <a:xfrm>
            <a:off x="3275955" y="2980800"/>
            <a:ext cx="2592000" cy="698400"/>
          </a:xfrm>
          <a:prstGeom prst="rect">
            <a:avLst/>
          </a:prstGeom>
          <a:noFill/>
          <a:ln>
            <a:noFill/>
          </a:ln>
        </p:spPr>
        <p:txBody>
          <a:bodyPr anchorCtr="0" anchor="t" bIns="0" lIns="0" spcFirstLastPara="1" rIns="0" wrap="square" tIns="0">
            <a:noAutofit/>
          </a:bodyPr>
          <a:lstStyle>
            <a:lvl1pPr indent="-228600" lvl="0" marL="457200" algn="ctr">
              <a:lnSpc>
                <a:spcPct val="117000"/>
              </a:lnSpc>
              <a:spcBef>
                <a:spcPts val="0"/>
              </a:spcBef>
              <a:spcAft>
                <a:spcPts val="0"/>
              </a:spcAft>
              <a:buClr>
                <a:schemeClr val="dk1"/>
              </a:buClr>
              <a:buSzPts val="1000"/>
              <a:buNone/>
              <a:defRPr b="0" sz="1000"/>
            </a:lvl1pPr>
            <a:lvl2pPr indent="-228600" lvl="1" marL="914400" algn="l">
              <a:lnSpc>
                <a:spcPct val="130000"/>
              </a:lnSpc>
              <a:spcBef>
                <a:spcPts val="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24" name="Google Shape;724;gf1330ec5a6_0_809"/>
          <p:cNvSpPr txBox="1"/>
          <p:nvPr>
            <p:ph idx="3" type="body"/>
          </p:nvPr>
        </p:nvSpPr>
        <p:spPr>
          <a:xfrm>
            <a:off x="6012000" y="2980800"/>
            <a:ext cx="2592000" cy="698400"/>
          </a:xfrm>
          <a:prstGeom prst="rect">
            <a:avLst/>
          </a:prstGeom>
          <a:noFill/>
          <a:ln>
            <a:noFill/>
          </a:ln>
        </p:spPr>
        <p:txBody>
          <a:bodyPr anchorCtr="0" anchor="t" bIns="0" lIns="0" spcFirstLastPara="1" rIns="0" wrap="square" tIns="0">
            <a:noAutofit/>
          </a:bodyPr>
          <a:lstStyle>
            <a:lvl1pPr indent="-228600" lvl="0" marL="457200" algn="ctr">
              <a:lnSpc>
                <a:spcPct val="117000"/>
              </a:lnSpc>
              <a:spcBef>
                <a:spcPts val="0"/>
              </a:spcBef>
              <a:spcAft>
                <a:spcPts val="0"/>
              </a:spcAft>
              <a:buClr>
                <a:schemeClr val="dk1"/>
              </a:buClr>
              <a:buSzPts val="1000"/>
              <a:buNone/>
              <a:defRPr b="0" sz="1000"/>
            </a:lvl1pPr>
            <a:lvl2pPr indent="-228600" lvl="1" marL="914400" algn="l">
              <a:lnSpc>
                <a:spcPct val="130000"/>
              </a:lnSpc>
              <a:spcBef>
                <a:spcPts val="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25" name="Google Shape;725;gf1330ec5a6_0_809"/>
          <p:cNvSpPr txBox="1"/>
          <p:nvPr>
            <p:ph idx="4" type="body"/>
          </p:nvPr>
        </p:nvSpPr>
        <p:spPr>
          <a:xfrm>
            <a:off x="539750" y="5431021"/>
            <a:ext cx="2592000" cy="699900"/>
          </a:xfrm>
          <a:prstGeom prst="rect">
            <a:avLst/>
          </a:prstGeom>
          <a:noFill/>
          <a:ln>
            <a:noFill/>
          </a:ln>
        </p:spPr>
        <p:txBody>
          <a:bodyPr anchorCtr="0" anchor="t" bIns="0" lIns="0" spcFirstLastPara="1" rIns="0" wrap="square" tIns="0">
            <a:noAutofit/>
          </a:bodyPr>
          <a:lstStyle>
            <a:lvl1pPr indent="-228600" lvl="0" marL="457200" algn="ctr">
              <a:lnSpc>
                <a:spcPct val="117000"/>
              </a:lnSpc>
              <a:spcBef>
                <a:spcPts val="0"/>
              </a:spcBef>
              <a:spcAft>
                <a:spcPts val="0"/>
              </a:spcAft>
              <a:buClr>
                <a:schemeClr val="dk1"/>
              </a:buClr>
              <a:buSzPts val="1000"/>
              <a:buNone/>
              <a:defRPr b="0" sz="1000"/>
            </a:lvl1pPr>
            <a:lvl2pPr indent="-228600" lvl="1" marL="914400" algn="l">
              <a:lnSpc>
                <a:spcPct val="130000"/>
              </a:lnSpc>
              <a:spcBef>
                <a:spcPts val="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26" name="Google Shape;726;gf1330ec5a6_0_809"/>
          <p:cNvSpPr txBox="1"/>
          <p:nvPr>
            <p:ph idx="5" type="body"/>
          </p:nvPr>
        </p:nvSpPr>
        <p:spPr>
          <a:xfrm>
            <a:off x="3275955" y="5431021"/>
            <a:ext cx="2592000" cy="699900"/>
          </a:xfrm>
          <a:prstGeom prst="rect">
            <a:avLst/>
          </a:prstGeom>
          <a:noFill/>
          <a:ln>
            <a:noFill/>
          </a:ln>
        </p:spPr>
        <p:txBody>
          <a:bodyPr anchorCtr="0" anchor="t" bIns="0" lIns="0" spcFirstLastPara="1" rIns="0" wrap="square" tIns="0">
            <a:noAutofit/>
          </a:bodyPr>
          <a:lstStyle>
            <a:lvl1pPr indent="-228600" lvl="0" marL="457200" algn="ctr">
              <a:lnSpc>
                <a:spcPct val="117000"/>
              </a:lnSpc>
              <a:spcBef>
                <a:spcPts val="0"/>
              </a:spcBef>
              <a:spcAft>
                <a:spcPts val="0"/>
              </a:spcAft>
              <a:buClr>
                <a:schemeClr val="dk1"/>
              </a:buClr>
              <a:buSzPts val="1000"/>
              <a:buNone/>
              <a:defRPr b="0" sz="1000"/>
            </a:lvl1pPr>
            <a:lvl2pPr indent="-228600" lvl="1" marL="914400" algn="l">
              <a:lnSpc>
                <a:spcPct val="130000"/>
              </a:lnSpc>
              <a:spcBef>
                <a:spcPts val="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27" name="Google Shape;727;gf1330ec5a6_0_809"/>
          <p:cNvSpPr txBox="1"/>
          <p:nvPr>
            <p:ph idx="6" type="body"/>
          </p:nvPr>
        </p:nvSpPr>
        <p:spPr>
          <a:xfrm>
            <a:off x="6012000" y="5431021"/>
            <a:ext cx="2592000" cy="699900"/>
          </a:xfrm>
          <a:prstGeom prst="rect">
            <a:avLst/>
          </a:prstGeom>
          <a:noFill/>
          <a:ln>
            <a:noFill/>
          </a:ln>
        </p:spPr>
        <p:txBody>
          <a:bodyPr anchorCtr="0" anchor="t" bIns="0" lIns="0" spcFirstLastPara="1" rIns="0" wrap="square" tIns="0">
            <a:noAutofit/>
          </a:bodyPr>
          <a:lstStyle>
            <a:lvl1pPr indent="-228600" lvl="0" marL="457200" algn="ctr">
              <a:lnSpc>
                <a:spcPct val="117000"/>
              </a:lnSpc>
              <a:spcBef>
                <a:spcPts val="0"/>
              </a:spcBef>
              <a:spcAft>
                <a:spcPts val="0"/>
              </a:spcAft>
              <a:buClr>
                <a:schemeClr val="dk1"/>
              </a:buClr>
              <a:buSzPts val="1000"/>
              <a:buNone/>
              <a:defRPr b="0" sz="1000"/>
            </a:lvl1pPr>
            <a:lvl2pPr indent="-228600" lvl="1" marL="914400" algn="l">
              <a:lnSpc>
                <a:spcPct val="130000"/>
              </a:lnSpc>
              <a:spcBef>
                <a:spcPts val="0"/>
              </a:spcBef>
              <a:spcAft>
                <a:spcPts val="0"/>
              </a:spcAft>
              <a:buClr>
                <a:schemeClr val="dk1"/>
              </a:buClr>
              <a:buSzPts val="1690"/>
              <a:buFont typeface="Verdana"/>
              <a:buNone/>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28" name="Google Shape;728;gf1330ec5a6_0_809"/>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9" name="Google Shape;729;gf1330ec5a6_0_809"/>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730" name="Google Shape;730;gf1330ec5a6_0_809"/>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1" name="Google Shape;731;gf1330ec5a6_0_809"/>
          <p:cNvSpPr/>
          <p:nvPr>
            <p:ph idx="7" type="body"/>
          </p:nvPr>
        </p:nvSpPr>
        <p:spPr>
          <a:xfrm>
            <a:off x="539749" y="2307600"/>
            <a:ext cx="2592000" cy="612000"/>
          </a:xfrm>
          <a:prstGeom prst="homePlate">
            <a:avLst>
              <a:gd fmla="val 50000" name="adj"/>
            </a:avLst>
          </a:prstGeom>
          <a:solidFill>
            <a:schemeClr val="dk2"/>
          </a:solidFill>
          <a:ln>
            <a:noFill/>
          </a:ln>
        </p:spPr>
        <p:txBody>
          <a:bodyPr anchorCtr="0" anchor="ctr" bIns="72000" lIns="252000" spcFirstLastPara="1" rIns="180000" wrap="square" tIns="72000">
            <a:noAutofit/>
          </a:bodyPr>
          <a:lstStyle>
            <a:lvl1pPr indent="-228600" lvl="0" marL="457200" algn="l">
              <a:lnSpc>
                <a:spcPct val="100000"/>
              </a:lnSpc>
              <a:spcBef>
                <a:spcPts val="0"/>
              </a:spcBef>
              <a:spcAft>
                <a:spcPts val="0"/>
              </a:spcAft>
              <a:buClr>
                <a:schemeClr val="lt1"/>
              </a:buClr>
              <a:buSzPts val="1000"/>
              <a:buNone/>
              <a:defRPr sz="1000">
                <a:solidFill>
                  <a:schemeClr val="lt1"/>
                </a:solidFill>
              </a:defRPr>
            </a:lvl1pPr>
            <a:lvl2pPr indent="-377190" lvl="1" marL="914400" algn="l">
              <a:lnSpc>
                <a:spcPct val="130000"/>
              </a:lnSpc>
              <a:spcBef>
                <a:spcPts val="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32" name="Google Shape;732;gf1330ec5a6_0_809"/>
          <p:cNvSpPr/>
          <p:nvPr>
            <p:ph idx="8" type="body"/>
          </p:nvPr>
        </p:nvSpPr>
        <p:spPr>
          <a:xfrm>
            <a:off x="3276000" y="2307600"/>
            <a:ext cx="2592000" cy="612000"/>
          </a:xfrm>
          <a:prstGeom prst="homePlate">
            <a:avLst>
              <a:gd fmla="val 50000" name="adj"/>
            </a:avLst>
          </a:prstGeom>
          <a:solidFill>
            <a:schemeClr val="dk2"/>
          </a:solidFill>
          <a:ln>
            <a:noFill/>
          </a:ln>
        </p:spPr>
        <p:txBody>
          <a:bodyPr anchorCtr="0" anchor="ctr" bIns="72000" lIns="252000" spcFirstLastPara="1" rIns="180000" wrap="square" tIns="72000">
            <a:noAutofit/>
          </a:bodyPr>
          <a:lstStyle>
            <a:lvl1pPr indent="-228600" lvl="0" marL="457200" algn="l">
              <a:lnSpc>
                <a:spcPct val="100000"/>
              </a:lnSpc>
              <a:spcBef>
                <a:spcPts val="0"/>
              </a:spcBef>
              <a:spcAft>
                <a:spcPts val="0"/>
              </a:spcAft>
              <a:buClr>
                <a:schemeClr val="lt1"/>
              </a:buClr>
              <a:buSzPts val="1000"/>
              <a:buNone/>
              <a:defRPr sz="1000">
                <a:solidFill>
                  <a:schemeClr val="lt1"/>
                </a:solidFill>
              </a:defRPr>
            </a:lvl1pPr>
            <a:lvl2pPr indent="-377190" lvl="1" marL="914400" algn="l">
              <a:lnSpc>
                <a:spcPct val="130000"/>
              </a:lnSpc>
              <a:spcBef>
                <a:spcPts val="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33" name="Google Shape;733;gf1330ec5a6_0_809"/>
          <p:cNvSpPr/>
          <p:nvPr>
            <p:ph idx="9" type="body"/>
          </p:nvPr>
        </p:nvSpPr>
        <p:spPr>
          <a:xfrm>
            <a:off x="6012000" y="2307600"/>
            <a:ext cx="2592000" cy="612000"/>
          </a:xfrm>
          <a:prstGeom prst="homePlate">
            <a:avLst>
              <a:gd fmla="val 50000" name="adj"/>
            </a:avLst>
          </a:prstGeom>
          <a:solidFill>
            <a:schemeClr val="dk2"/>
          </a:solidFill>
          <a:ln>
            <a:noFill/>
          </a:ln>
        </p:spPr>
        <p:txBody>
          <a:bodyPr anchorCtr="0" anchor="ctr" bIns="72000" lIns="252000" spcFirstLastPara="1" rIns="180000" wrap="square" tIns="72000">
            <a:noAutofit/>
          </a:bodyPr>
          <a:lstStyle>
            <a:lvl1pPr indent="-228600" lvl="0" marL="457200" algn="l">
              <a:lnSpc>
                <a:spcPct val="100000"/>
              </a:lnSpc>
              <a:spcBef>
                <a:spcPts val="0"/>
              </a:spcBef>
              <a:spcAft>
                <a:spcPts val="0"/>
              </a:spcAft>
              <a:buClr>
                <a:schemeClr val="lt1"/>
              </a:buClr>
              <a:buSzPts val="1000"/>
              <a:buNone/>
              <a:defRPr sz="1000">
                <a:solidFill>
                  <a:schemeClr val="lt1"/>
                </a:solidFill>
              </a:defRPr>
            </a:lvl1pPr>
            <a:lvl2pPr indent="-377190" lvl="1" marL="914400" algn="l">
              <a:lnSpc>
                <a:spcPct val="130000"/>
              </a:lnSpc>
              <a:spcBef>
                <a:spcPts val="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34" name="Google Shape;734;gf1330ec5a6_0_809"/>
          <p:cNvSpPr/>
          <p:nvPr>
            <p:ph idx="13" type="body"/>
          </p:nvPr>
        </p:nvSpPr>
        <p:spPr>
          <a:xfrm>
            <a:off x="539750" y="4759200"/>
            <a:ext cx="2592000" cy="612000"/>
          </a:xfrm>
          <a:prstGeom prst="homePlate">
            <a:avLst>
              <a:gd fmla="val 50000" name="adj"/>
            </a:avLst>
          </a:prstGeom>
          <a:solidFill>
            <a:schemeClr val="dk2"/>
          </a:solidFill>
          <a:ln>
            <a:noFill/>
          </a:ln>
        </p:spPr>
        <p:txBody>
          <a:bodyPr anchorCtr="0" anchor="ctr" bIns="72000" lIns="252000" spcFirstLastPara="1" rIns="180000" wrap="square" tIns="72000">
            <a:noAutofit/>
          </a:bodyPr>
          <a:lstStyle>
            <a:lvl1pPr indent="-228600" lvl="0" marL="457200" algn="l">
              <a:lnSpc>
                <a:spcPct val="100000"/>
              </a:lnSpc>
              <a:spcBef>
                <a:spcPts val="0"/>
              </a:spcBef>
              <a:spcAft>
                <a:spcPts val="0"/>
              </a:spcAft>
              <a:buClr>
                <a:schemeClr val="lt1"/>
              </a:buClr>
              <a:buSzPts val="1000"/>
              <a:buNone/>
              <a:defRPr sz="1000">
                <a:solidFill>
                  <a:schemeClr val="lt1"/>
                </a:solidFill>
              </a:defRPr>
            </a:lvl1pPr>
            <a:lvl2pPr indent="-377190" lvl="1" marL="914400" algn="l">
              <a:lnSpc>
                <a:spcPct val="130000"/>
              </a:lnSpc>
              <a:spcBef>
                <a:spcPts val="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35" name="Google Shape;735;gf1330ec5a6_0_809"/>
          <p:cNvSpPr/>
          <p:nvPr>
            <p:ph idx="14" type="body"/>
          </p:nvPr>
        </p:nvSpPr>
        <p:spPr>
          <a:xfrm>
            <a:off x="3276000" y="4759200"/>
            <a:ext cx="2592000" cy="612000"/>
          </a:xfrm>
          <a:prstGeom prst="homePlate">
            <a:avLst>
              <a:gd fmla="val 50000" name="adj"/>
            </a:avLst>
          </a:prstGeom>
          <a:solidFill>
            <a:schemeClr val="dk2"/>
          </a:solidFill>
          <a:ln>
            <a:noFill/>
          </a:ln>
        </p:spPr>
        <p:txBody>
          <a:bodyPr anchorCtr="0" anchor="ctr" bIns="72000" lIns="252000" spcFirstLastPara="1" rIns="180000" wrap="square" tIns="72000">
            <a:noAutofit/>
          </a:bodyPr>
          <a:lstStyle>
            <a:lvl1pPr indent="-228600" lvl="0" marL="457200" algn="l">
              <a:lnSpc>
                <a:spcPct val="100000"/>
              </a:lnSpc>
              <a:spcBef>
                <a:spcPts val="0"/>
              </a:spcBef>
              <a:spcAft>
                <a:spcPts val="0"/>
              </a:spcAft>
              <a:buClr>
                <a:schemeClr val="lt1"/>
              </a:buClr>
              <a:buSzPts val="1000"/>
              <a:buNone/>
              <a:defRPr sz="1000">
                <a:solidFill>
                  <a:schemeClr val="lt1"/>
                </a:solidFill>
              </a:defRPr>
            </a:lvl1pPr>
            <a:lvl2pPr indent="-377190" lvl="1" marL="914400" algn="l">
              <a:lnSpc>
                <a:spcPct val="130000"/>
              </a:lnSpc>
              <a:spcBef>
                <a:spcPts val="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36" name="Google Shape;736;gf1330ec5a6_0_809"/>
          <p:cNvSpPr/>
          <p:nvPr>
            <p:ph idx="15" type="body"/>
          </p:nvPr>
        </p:nvSpPr>
        <p:spPr>
          <a:xfrm>
            <a:off x="6012000" y="4759200"/>
            <a:ext cx="2592000" cy="612000"/>
          </a:xfrm>
          <a:prstGeom prst="homePlate">
            <a:avLst>
              <a:gd fmla="val 50000" name="adj"/>
            </a:avLst>
          </a:prstGeom>
          <a:solidFill>
            <a:schemeClr val="dk2"/>
          </a:solidFill>
          <a:ln>
            <a:noFill/>
          </a:ln>
        </p:spPr>
        <p:txBody>
          <a:bodyPr anchorCtr="0" anchor="ctr" bIns="72000" lIns="252000" spcFirstLastPara="1" rIns="180000" wrap="square" tIns="72000">
            <a:noAutofit/>
          </a:bodyPr>
          <a:lstStyle>
            <a:lvl1pPr indent="-228600" lvl="0" marL="457200" algn="l">
              <a:lnSpc>
                <a:spcPct val="100000"/>
              </a:lnSpc>
              <a:spcBef>
                <a:spcPts val="0"/>
              </a:spcBef>
              <a:spcAft>
                <a:spcPts val="0"/>
              </a:spcAft>
              <a:buClr>
                <a:schemeClr val="lt1"/>
              </a:buClr>
              <a:buSzPts val="1000"/>
              <a:buNone/>
              <a:defRPr sz="1000">
                <a:solidFill>
                  <a:schemeClr val="lt1"/>
                </a:solidFill>
              </a:defRPr>
            </a:lvl1pPr>
            <a:lvl2pPr indent="-377190" lvl="1" marL="914400" algn="l">
              <a:lnSpc>
                <a:spcPct val="130000"/>
              </a:lnSpc>
              <a:spcBef>
                <a:spcPts val="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37" name="Google Shape;737;gf1330ec5a6_0_809"/>
          <p:cNvSpPr txBox="1"/>
          <p:nvPr>
            <p:ph idx="16" type="body"/>
          </p:nvPr>
        </p:nvSpPr>
        <p:spPr>
          <a:xfrm>
            <a:off x="1591200" y="1400224"/>
            <a:ext cx="252000" cy="684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38" name="Google Shape;738;gf1330ec5a6_0_809"/>
          <p:cNvSpPr txBox="1"/>
          <p:nvPr>
            <p:ph idx="17" type="body"/>
          </p:nvPr>
        </p:nvSpPr>
        <p:spPr>
          <a:xfrm>
            <a:off x="4320024" y="1400146"/>
            <a:ext cx="468000" cy="684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39" name="Google Shape;739;gf1330ec5a6_0_809"/>
          <p:cNvSpPr txBox="1"/>
          <p:nvPr>
            <p:ph idx="18" type="body"/>
          </p:nvPr>
        </p:nvSpPr>
        <p:spPr>
          <a:xfrm>
            <a:off x="7074000" y="1419466"/>
            <a:ext cx="468000" cy="684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40" name="Google Shape;740;gf1330ec5a6_0_809"/>
          <p:cNvSpPr txBox="1"/>
          <p:nvPr>
            <p:ph idx="19" type="body"/>
          </p:nvPr>
        </p:nvSpPr>
        <p:spPr>
          <a:xfrm>
            <a:off x="1519200" y="3836920"/>
            <a:ext cx="468000" cy="684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41" name="Google Shape;741;gf1330ec5a6_0_809"/>
          <p:cNvSpPr txBox="1"/>
          <p:nvPr>
            <p:ph idx="20" type="body"/>
          </p:nvPr>
        </p:nvSpPr>
        <p:spPr>
          <a:xfrm>
            <a:off x="4319972" y="3843234"/>
            <a:ext cx="468000" cy="6840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42" name="Google Shape;742;gf1330ec5a6_0_809"/>
          <p:cNvSpPr txBox="1"/>
          <p:nvPr>
            <p:ph idx="21" type="body"/>
          </p:nvPr>
        </p:nvSpPr>
        <p:spPr>
          <a:xfrm>
            <a:off x="7120800" y="3874428"/>
            <a:ext cx="468000" cy="6840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400"/>
              <a:buNone/>
              <a:defRPr/>
            </a:lvl1pPr>
            <a:lvl2pPr indent="-377190" lvl="1" marL="914400" algn="l">
              <a:lnSpc>
                <a:spcPct val="130000"/>
              </a:lnSpc>
              <a:spcBef>
                <a:spcPts val="1400"/>
              </a:spcBef>
              <a:spcAft>
                <a:spcPts val="0"/>
              </a:spcAft>
              <a:buClr>
                <a:schemeClr val="dk1"/>
              </a:buClr>
              <a:buSzPts val="2340"/>
              <a:buChar char="&gt;"/>
              <a:defRPr/>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Texte_Visuel">
  <p:cSld name="Titre_Texte_Visuel">
    <p:spTree>
      <p:nvGrpSpPr>
        <p:cNvPr id="743" name="Shape 743"/>
        <p:cNvGrpSpPr/>
        <p:nvPr/>
      </p:nvGrpSpPr>
      <p:grpSpPr>
        <a:xfrm>
          <a:off x="0" y="0"/>
          <a:ext cx="0" cy="0"/>
          <a:chOff x="0" y="0"/>
          <a:chExt cx="0" cy="0"/>
        </a:xfrm>
      </p:grpSpPr>
      <p:sp>
        <p:nvSpPr>
          <p:cNvPr id="744" name="Google Shape;744;gf1330ec5a6_0_835"/>
          <p:cNvSpPr txBox="1"/>
          <p:nvPr>
            <p:ph idx="1" type="body"/>
          </p:nvPr>
        </p:nvSpPr>
        <p:spPr>
          <a:xfrm>
            <a:off x="4752342" y="1475259"/>
            <a:ext cx="3888300" cy="46557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800"/>
              <a:buNone/>
              <a:defRPr/>
            </a:lvl1pPr>
            <a:lvl2pPr indent="-335915" lvl="1" marL="914400" algn="l">
              <a:lnSpc>
                <a:spcPct val="130000"/>
              </a:lnSpc>
              <a:spcBef>
                <a:spcPts val="1400"/>
              </a:spcBef>
              <a:spcAft>
                <a:spcPts val="0"/>
              </a:spcAft>
              <a:buClr>
                <a:schemeClr val="dk1"/>
              </a:buClr>
              <a:buSzPts val="1690"/>
              <a:buChar char="&gt;"/>
              <a:defRPr/>
            </a:lvl2pPr>
            <a:lvl3pPr indent="-304800" lvl="2" marL="1371600" algn="l">
              <a:lnSpc>
                <a:spcPct val="130000"/>
              </a:lnSpc>
              <a:spcBef>
                <a:spcPts val="0"/>
              </a:spcBef>
              <a:spcAft>
                <a:spcPts val="0"/>
              </a:spcAft>
              <a:buClr>
                <a:schemeClr val="dk1"/>
              </a:buClr>
              <a:buSzPts val="1200"/>
              <a:buChar char="▪"/>
              <a:defRPr/>
            </a:lvl3pPr>
            <a:lvl4pPr indent="-304800" lvl="3" marL="1828800" algn="l">
              <a:lnSpc>
                <a:spcPct val="130000"/>
              </a:lnSpc>
              <a:spcBef>
                <a:spcPts val="0"/>
              </a:spcBef>
              <a:spcAft>
                <a:spcPts val="0"/>
              </a:spcAft>
              <a:buClr>
                <a:schemeClr val="dk1"/>
              </a:buClr>
              <a:buSzPts val="1200"/>
              <a:buChar char="–"/>
              <a:defRPr/>
            </a:lvl4pPr>
            <a:lvl5pPr indent="-228600" lvl="4" marL="2286000" algn="l">
              <a:lnSpc>
                <a:spcPct val="130000"/>
              </a:lnSpc>
              <a:spcBef>
                <a:spcPts val="0"/>
              </a:spcBef>
              <a:spcAft>
                <a:spcPts val="0"/>
              </a:spcAft>
              <a:buClr>
                <a:schemeClr val="dk1"/>
              </a:buClr>
              <a:buSzPts val="12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grpSp>
        <p:nvGrpSpPr>
          <p:cNvPr id="745" name="Google Shape;745;gf1330ec5a6_0_835"/>
          <p:cNvGrpSpPr/>
          <p:nvPr/>
        </p:nvGrpSpPr>
        <p:grpSpPr>
          <a:xfrm>
            <a:off x="2844928" y="1025960"/>
            <a:ext cx="3456158" cy="32397"/>
            <a:chOff x="2844800" y="1038225"/>
            <a:chExt cx="3465515" cy="71438"/>
          </a:xfrm>
        </p:grpSpPr>
        <p:sp>
          <p:nvSpPr>
            <p:cNvPr id="746" name="Google Shape;746;gf1330ec5a6_0_835"/>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747" name="Google Shape;747;gf1330ec5a6_0_835"/>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748" name="Google Shape;748;gf1330ec5a6_0_835"/>
          <p:cNvSpPr txBox="1"/>
          <p:nvPr>
            <p:ph type="title"/>
          </p:nvPr>
        </p:nvSpPr>
        <p:spPr>
          <a:xfrm>
            <a:off x="539749"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9" name="Google Shape;749;gf1330ec5a6_0_835"/>
          <p:cNvSpPr/>
          <p:nvPr>
            <p:ph idx="2" type="pic"/>
          </p:nvPr>
        </p:nvSpPr>
        <p:spPr>
          <a:xfrm>
            <a:off x="539750" y="1530000"/>
            <a:ext cx="3852300" cy="4608600"/>
          </a:xfrm>
          <a:prstGeom prst="rect">
            <a:avLst/>
          </a:prstGeom>
          <a:solidFill>
            <a:srgbClr val="D9D9D5"/>
          </a:solidFill>
          <a:ln>
            <a:noFill/>
          </a:ln>
        </p:spPr>
      </p:sp>
      <p:sp>
        <p:nvSpPr>
          <p:cNvPr id="750" name="Google Shape;750;gf1330ec5a6_0_835"/>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1" name="Google Shape;751;gf1330ec5a6_0_835"/>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752" name="Google Shape;752;gf1330ec5a6_0_835"/>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4_Visuels">
  <p:cSld name="Titre_4_Visuels">
    <p:spTree>
      <p:nvGrpSpPr>
        <p:cNvPr id="753" name="Shape 753"/>
        <p:cNvGrpSpPr/>
        <p:nvPr/>
      </p:nvGrpSpPr>
      <p:grpSpPr>
        <a:xfrm>
          <a:off x="0" y="0"/>
          <a:ext cx="0" cy="0"/>
          <a:chOff x="0" y="0"/>
          <a:chExt cx="0" cy="0"/>
        </a:xfrm>
      </p:grpSpPr>
      <p:grpSp>
        <p:nvGrpSpPr>
          <p:cNvPr id="754" name="Google Shape;754;gf1330ec5a6_0_845"/>
          <p:cNvGrpSpPr/>
          <p:nvPr/>
        </p:nvGrpSpPr>
        <p:grpSpPr>
          <a:xfrm>
            <a:off x="2844928" y="1025960"/>
            <a:ext cx="3456158" cy="32397"/>
            <a:chOff x="2844800" y="1038225"/>
            <a:chExt cx="3465515" cy="71438"/>
          </a:xfrm>
        </p:grpSpPr>
        <p:sp>
          <p:nvSpPr>
            <p:cNvPr id="755" name="Google Shape;755;gf1330ec5a6_0_845"/>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756" name="Google Shape;756;gf1330ec5a6_0_845"/>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757" name="Google Shape;757;gf1330ec5a6_0_845"/>
          <p:cNvSpPr txBox="1"/>
          <p:nvPr>
            <p:ph type="title"/>
          </p:nvPr>
        </p:nvSpPr>
        <p:spPr>
          <a:xfrm>
            <a:off x="539750"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8" name="Google Shape;758;gf1330ec5a6_0_845"/>
          <p:cNvSpPr/>
          <p:nvPr>
            <p:ph idx="2" type="pic"/>
          </p:nvPr>
        </p:nvSpPr>
        <p:spPr>
          <a:xfrm>
            <a:off x="539750" y="1530000"/>
            <a:ext cx="3942000" cy="2214000"/>
          </a:xfrm>
          <a:prstGeom prst="rect">
            <a:avLst/>
          </a:prstGeom>
          <a:solidFill>
            <a:srgbClr val="D9D9D5"/>
          </a:solidFill>
          <a:ln>
            <a:noFill/>
          </a:ln>
        </p:spPr>
      </p:sp>
      <p:sp>
        <p:nvSpPr>
          <p:cNvPr id="759" name="Google Shape;759;gf1330ec5a6_0_845"/>
          <p:cNvSpPr/>
          <p:nvPr>
            <p:ph idx="3" type="pic"/>
          </p:nvPr>
        </p:nvSpPr>
        <p:spPr>
          <a:xfrm>
            <a:off x="4698763" y="1530000"/>
            <a:ext cx="3942000" cy="2214000"/>
          </a:xfrm>
          <a:prstGeom prst="rect">
            <a:avLst/>
          </a:prstGeom>
          <a:solidFill>
            <a:srgbClr val="D9D9D5"/>
          </a:solidFill>
          <a:ln>
            <a:noFill/>
          </a:ln>
        </p:spPr>
      </p:sp>
      <p:sp>
        <p:nvSpPr>
          <p:cNvPr id="760" name="Google Shape;760;gf1330ec5a6_0_845"/>
          <p:cNvSpPr/>
          <p:nvPr>
            <p:ph idx="4" type="pic"/>
          </p:nvPr>
        </p:nvSpPr>
        <p:spPr>
          <a:xfrm>
            <a:off x="539750" y="3916800"/>
            <a:ext cx="3942000" cy="2214000"/>
          </a:xfrm>
          <a:prstGeom prst="rect">
            <a:avLst/>
          </a:prstGeom>
          <a:solidFill>
            <a:srgbClr val="D9D9D5"/>
          </a:solidFill>
          <a:ln>
            <a:noFill/>
          </a:ln>
        </p:spPr>
      </p:sp>
      <p:sp>
        <p:nvSpPr>
          <p:cNvPr id="761" name="Google Shape;761;gf1330ec5a6_0_845"/>
          <p:cNvSpPr/>
          <p:nvPr>
            <p:ph idx="5" type="pic"/>
          </p:nvPr>
        </p:nvSpPr>
        <p:spPr>
          <a:xfrm>
            <a:off x="4698763" y="3916925"/>
            <a:ext cx="3942000" cy="2214000"/>
          </a:xfrm>
          <a:prstGeom prst="rect">
            <a:avLst/>
          </a:prstGeom>
          <a:solidFill>
            <a:srgbClr val="D9D9D5"/>
          </a:solidFill>
          <a:ln>
            <a:noFill/>
          </a:ln>
        </p:spPr>
      </p:sp>
      <p:sp>
        <p:nvSpPr>
          <p:cNvPr id="762" name="Google Shape;762;gf1330ec5a6_0_845"/>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3" name="Google Shape;763;gf1330ec5a6_0_845"/>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764" name="Google Shape;764;gf1330ec5a6_0_845"/>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Visuel">
  <p:cSld name="Titre_Visuel">
    <p:spTree>
      <p:nvGrpSpPr>
        <p:cNvPr id="765" name="Shape 765"/>
        <p:cNvGrpSpPr/>
        <p:nvPr/>
      </p:nvGrpSpPr>
      <p:grpSpPr>
        <a:xfrm>
          <a:off x="0" y="0"/>
          <a:ext cx="0" cy="0"/>
          <a:chOff x="0" y="0"/>
          <a:chExt cx="0" cy="0"/>
        </a:xfrm>
      </p:grpSpPr>
      <p:grpSp>
        <p:nvGrpSpPr>
          <p:cNvPr id="766" name="Google Shape;766;gf1330ec5a6_0_857"/>
          <p:cNvGrpSpPr/>
          <p:nvPr/>
        </p:nvGrpSpPr>
        <p:grpSpPr>
          <a:xfrm>
            <a:off x="2844928" y="1025960"/>
            <a:ext cx="3456158" cy="32397"/>
            <a:chOff x="2844800" y="1038225"/>
            <a:chExt cx="3465515" cy="71438"/>
          </a:xfrm>
        </p:grpSpPr>
        <p:sp>
          <p:nvSpPr>
            <p:cNvPr id="767" name="Google Shape;767;gf1330ec5a6_0_857"/>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768" name="Google Shape;768;gf1330ec5a6_0_857"/>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769" name="Google Shape;769;gf1330ec5a6_0_857"/>
          <p:cNvSpPr txBox="1"/>
          <p:nvPr>
            <p:ph type="title"/>
          </p:nvPr>
        </p:nvSpPr>
        <p:spPr>
          <a:xfrm>
            <a:off x="539750"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0" name="Google Shape;770;gf1330ec5a6_0_857"/>
          <p:cNvSpPr/>
          <p:nvPr>
            <p:ph idx="2" type="pic"/>
          </p:nvPr>
        </p:nvSpPr>
        <p:spPr>
          <a:xfrm>
            <a:off x="539749" y="1530000"/>
            <a:ext cx="8100900" cy="4590000"/>
          </a:xfrm>
          <a:prstGeom prst="rect">
            <a:avLst/>
          </a:prstGeom>
          <a:solidFill>
            <a:srgbClr val="D9D9D5"/>
          </a:solidFill>
          <a:ln>
            <a:noFill/>
          </a:ln>
        </p:spPr>
      </p:sp>
      <p:sp>
        <p:nvSpPr>
          <p:cNvPr id="771" name="Google Shape;771;gf1330ec5a6_0_857"/>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2" name="Google Shape;772;gf1330ec5a6_0_857"/>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773" name="Google Shape;773;gf1330ec5a6_0_857"/>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Texte_Graphique">
  <p:cSld name="Titre_Texte_Graphique">
    <p:spTree>
      <p:nvGrpSpPr>
        <p:cNvPr id="774" name="Shape 774"/>
        <p:cNvGrpSpPr/>
        <p:nvPr/>
      </p:nvGrpSpPr>
      <p:grpSpPr>
        <a:xfrm>
          <a:off x="0" y="0"/>
          <a:ext cx="0" cy="0"/>
          <a:chOff x="0" y="0"/>
          <a:chExt cx="0" cy="0"/>
        </a:xfrm>
      </p:grpSpPr>
      <p:sp>
        <p:nvSpPr>
          <p:cNvPr id="775" name="Google Shape;775;gf1330ec5a6_0_866"/>
          <p:cNvSpPr txBox="1"/>
          <p:nvPr>
            <p:ph idx="1" type="body"/>
          </p:nvPr>
        </p:nvSpPr>
        <p:spPr>
          <a:xfrm>
            <a:off x="540000" y="1475259"/>
            <a:ext cx="3888300" cy="4655700"/>
          </a:xfrm>
          <a:prstGeom prst="rect">
            <a:avLst/>
          </a:prstGeom>
          <a:no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Clr>
                <a:schemeClr val="dk1"/>
              </a:buClr>
              <a:buSzPts val="1800"/>
              <a:buNone/>
              <a:defRPr/>
            </a:lvl1pPr>
            <a:lvl2pPr indent="-335915" lvl="1" marL="914400" algn="l">
              <a:lnSpc>
                <a:spcPct val="130000"/>
              </a:lnSpc>
              <a:spcBef>
                <a:spcPts val="1400"/>
              </a:spcBef>
              <a:spcAft>
                <a:spcPts val="0"/>
              </a:spcAft>
              <a:buClr>
                <a:schemeClr val="dk1"/>
              </a:buClr>
              <a:buSzPts val="1690"/>
              <a:buChar char="&gt;"/>
              <a:defRPr/>
            </a:lvl2pPr>
            <a:lvl3pPr indent="-304800" lvl="2" marL="1371600" algn="l">
              <a:lnSpc>
                <a:spcPct val="130000"/>
              </a:lnSpc>
              <a:spcBef>
                <a:spcPts val="0"/>
              </a:spcBef>
              <a:spcAft>
                <a:spcPts val="0"/>
              </a:spcAft>
              <a:buClr>
                <a:schemeClr val="dk1"/>
              </a:buClr>
              <a:buSzPts val="1200"/>
              <a:buChar char="▪"/>
              <a:defRPr/>
            </a:lvl3pPr>
            <a:lvl4pPr indent="-304800" lvl="3" marL="1828800" algn="l">
              <a:lnSpc>
                <a:spcPct val="130000"/>
              </a:lnSpc>
              <a:spcBef>
                <a:spcPts val="0"/>
              </a:spcBef>
              <a:spcAft>
                <a:spcPts val="0"/>
              </a:spcAft>
              <a:buClr>
                <a:schemeClr val="dk1"/>
              </a:buClr>
              <a:buSzPts val="1200"/>
              <a:buChar char="–"/>
              <a:defRPr/>
            </a:lvl4pPr>
            <a:lvl5pPr indent="-228600" lvl="4" marL="2286000" algn="l">
              <a:lnSpc>
                <a:spcPct val="130000"/>
              </a:lnSpc>
              <a:spcBef>
                <a:spcPts val="0"/>
              </a:spcBef>
              <a:spcAft>
                <a:spcPts val="0"/>
              </a:spcAft>
              <a:buClr>
                <a:schemeClr val="dk1"/>
              </a:buClr>
              <a:buSzPts val="12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grpSp>
        <p:nvGrpSpPr>
          <p:cNvPr id="776" name="Google Shape;776;gf1330ec5a6_0_866"/>
          <p:cNvGrpSpPr/>
          <p:nvPr/>
        </p:nvGrpSpPr>
        <p:grpSpPr>
          <a:xfrm>
            <a:off x="2844928" y="1025960"/>
            <a:ext cx="3456158" cy="32397"/>
            <a:chOff x="2844800" y="1038225"/>
            <a:chExt cx="3465515" cy="71438"/>
          </a:xfrm>
        </p:grpSpPr>
        <p:sp>
          <p:nvSpPr>
            <p:cNvPr id="777" name="Google Shape;777;gf1330ec5a6_0_866"/>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778" name="Google Shape;778;gf1330ec5a6_0_866"/>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779" name="Google Shape;779;gf1330ec5a6_0_866"/>
          <p:cNvSpPr txBox="1"/>
          <p:nvPr>
            <p:ph type="title"/>
          </p:nvPr>
        </p:nvSpPr>
        <p:spPr>
          <a:xfrm>
            <a:off x="539749"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0" name="Google Shape;780;gf1330ec5a6_0_866"/>
          <p:cNvSpPr/>
          <p:nvPr>
            <p:ph idx="2" type="chart"/>
          </p:nvPr>
        </p:nvSpPr>
        <p:spPr>
          <a:xfrm>
            <a:off x="4968428" y="1592796"/>
            <a:ext cx="3420000" cy="3204000"/>
          </a:xfrm>
          <a:prstGeom prst="rect">
            <a:avLst/>
          </a:prstGeom>
          <a:noFill/>
          <a:ln>
            <a:noFill/>
          </a:ln>
        </p:spPr>
        <p:txBody>
          <a:bodyPr anchorCtr="0" anchor="ctr" bIns="0" lIns="0" spcFirstLastPara="1" rIns="0" wrap="square" tIns="540000">
            <a:noAutofit/>
          </a:bodyPr>
          <a:lstStyle>
            <a:lvl1pPr lvl="0" marR="0" rtl="0" algn="ctr">
              <a:lnSpc>
                <a:spcPct val="100000"/>
              </a:lnSpc>
              <a:spcBef>
                <a:spcPts val="0"/>
              </a:spcBef>
              <a:spcAft>
                <a:spcPts val="0"/>
              </a:spcAft>
              <a:buClr>
                <a:schemeClr val="dk1"/>
              </a:buClr>
              <a:buSzPts val="1000"/>
              <a:buFont typeface="Arial"/>
              <a:buNone/>
              <a:defRPr b="1" i="0" sz="1000" u="none" cap="none" strike="noStrike">
                <a:solidFill>
                  <a:schemeClr val="dk1"/>
                </a:solidFill>
                <a:latin typeface="Verdana"/>
                <a:ea typeface="Verdana"/>
                <a:cs typeface="Verdana"/>
                <a:sym typeface="Verdana"/>
              </a:defRPr>
            </a:lvl1pPr>
            <a:lvl2pPr lvl="1" marR="0" rtl="0" algn="l">
              <a:lnSpc>
                <a:spcPct val="130000"/>
              </a:lnSpc>
              <a:spcBef>
                <a:spcPts val="0"/>
              </a:spcBef>
              <a:spcAft>
                <a:spcPts val="0"/>
              </a:spcAft>
              <a:buClr>
                <a:schemeClr val="dk1"/>
              </a:buClr>
              <a:buSzPts val="1690"/>
              <a:buFont typeface="Verdana"/>
              <a:buChar char="&gt;"/>
              <a:defRPr b="0" i="0" sz="1300" u="none" cap="none" strike="noStrike">
                <a:solidFill>
                  <a:schemeClr val="dk1"/>
                </a:solidFill>
                <a:latin typeface="Verdana"/>
                <a:ea typeface="Verdana"/>
                <a:cs typeface="Verdana"/>
                <a:sym typeface="Verdana"/>
              </a:defRPr>
            </a:lvl2pPr>
            <a:lvl3pPr lvl="2" marR="0" rtl="0" algn="l">
              <a:lnSpc>
                <a:spcPct val="130000"/>
              </a:lnSpc>
              <a:spcBef>
                <a:spcPts val="0"/>
              </a:spcBef>
              <a:spcAft>
                <a:spcPts val="0"/>
              </a:spcAft>
              <a:buClr>
                <a:schemeClr val="dk1"/>
              </a:buClr>
              <a:buSzPts val="1200"/>
              <a:buFont typeface="Verdana"/>
              <a:buChar char="▪"/>
              <a:defRPr b="0" i="0" sz="1200" u="none" cap="none" strike="noStrike">
                <a:solidFill>
                  <a:schemeClr val="dk1"/>
                </a:solidFill>
                <a:latin typeface="Verdana"/>
                <a:ea typeface="Verdana"/>
                <a:cs typeface="Verdana"/>
                <a:sym typeface="Verdana"/>
              </a:defRPr>
            </a:lvl3pPr>
            <a:lvl4pPr lvl="3" marR="0" rtl="0" algn="l">
              <a:lnSpc>
                <a:spcPct val="130000"/>
              </a:lnSpc>
              <a:spcBef>
                <a:spcPts val="0"/>
              </a:spcBef>
              <a:spcAft>
                <a:spcPts val="0"/>
              </a:spcAft>
              <a:buClr>
                <a:schemeClr val="dk1"/>
              </a:buClr>
              <a:buSzPts val="1200"/>
              <a:buFont typeface="Verdana"/>
              <a:buChar char="–"/>
              <a:defRPr b="0" i="0" sz="1200" u="none" cap="none" strike="noStrike">
                <a:solidFill>
                  <a:schemeClr val="dk1"/>
                </a:solidFill>
                <a:latin typeface="Verdana"/>
                <a:ea typeface="Verdana"/>
                <a:cs typeface="Verdana"/>
                <a:sym typeface="Verdana"/>
              </a:defRPr>
            </a:lvl4pPr>
            <a:lvl5pPr lvl="4" marR="0" rtl="0" algn="l">
              <a:lnSpc>
                <a:spcPct val="130000"/>
              </a:lnSpc>
              <a:spcBef>
                <a:spcPts val="0"/>
              </a:spcBef>
              <a:spcAft>
                <a:spcPts val="0"/>
              </a:spcAft>
              <a:buClr>
                <a:schemeClr val="dk1"/>
              </a:buClr>
              <a:buSzPts val="1200"/>
              <a:buFont typeface="Arial"/>
              <a:buNone/>
              <a:defRPr b="0" i="0" sz="1200" u="none" cap="none" strike="noStrike">
                <a:solidFill>
                  <a:schemeClr val="dk1"/>
                </a:solidFill>
                <a:latin typeface="Verdana"/>
                <a:ea typeface="Verdana"/>
                <a:cs typeface="Verdana"/>
                <a:sym typeface="Verdan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781" name="Google Shape;781;gf1330ec5a6_0_866"/>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2" name="Google Shape;782;gf1330ec5a6_0_866"/>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783" name="Google Shape;783;gf1330ec5a6_0_866"/>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4" name="Google Shape;784;gf1330ec5a6_0_866"/>
          <p:cNvSpPr txBox="1"/>
          <p:nvPr>
            <p:ph idx="3" type="body"/>
          </p:nvPr>
        </p:nvSpPr>
        <p:spPr>
          <a:xfrm>
            <a:off x="4967288" y="4977916"/>
            <a:ext cx="3420000" cy="1152900"/>
          </a:xfrm>
          <a:prstGeom prst="rect">
            <a:avLst/>
          </a:prstGeom>
          <a:noFill/>
          <a:ln>
            <a:noFill/>
          </a:ln>
        </p:spPr>
        <p:txBody>
          <a:bodyPr anchorCtr="0" anchor="t" bIns="0" lIns="0" spcFirstLastPara="1" rIns="0" wrap="square" tIns="0">
            <a:noAutofit/>
          </a:bodyPr>
          <a:lstStyle>
            <a:lvl1pPr indent="-228600" lvl="0" marL="457200" algn="ctr">
              <a:lnSpc>
                <a:spcPct val="130000"/>
              </a:lnSpc>
              <a:spcBef>
                <a:spcPts val="0"/>
              </a:spcBef>
              <a:spcAft>
                <a:spcPts val="0"/>
              </a:spcAft>
              <a:buClr>
                <a:schemeClr val="dk1"/>
              </a:buClr>
              <a:buSzPts val="2000"/>
              <a:buNone/>
              <a:defRPr sz="2000"/>
            </a:lvl1pPr>
            <a:lvl2pPr indent="-228600" lvl="1" marL="914400" algn="ctr">
              <a:lnSpc>
                <a:spcPct val="130000"/>
              </a:lnSpc>
              <a:spcBef>
                <a:spcPts val="0"/>
              </a:spcBef>
              <a:spcAft>
                <a:spcPts val="0"/>
              </a:spcAft>
              <a:buClr>
                <a:schemeClr val="dk1"/>
              </a:buClr>
              <a:buSzPts val="1300"/>
              <a:buFont typeface="Verdana"/>
              <a:buNone/>
              <a:defRPr i="1" sz="1000"/>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_Graphique">
  <p:cSld name="Titre_Graphique">
    <p:spTree>
      <p:nvGrpSpPr>
        <p:cNvPr id="785" name="Shape 785"/>
        <p:cNvGrpSpPr/>
        <p:nvPr/>
      </p:nvGrpSpPr>
      <p:grpSpPr>
        <a:xfrm>
          <a:off x="0" y="0"/>
          <a:ext cx="0" cy="0"/>
          <a:chOff x="0" y="0"/>
          <a:chExt cx="0" cy="0"/>
        </a:xfrm>
      </p:grpSpPr>
      <p:grpSp>
        <p:nvGrpSpPr>
          <p:cNvPr id="786" name="Google Shape;786;gf1330ec5a6_0_877"/>
          <p:cNvGrpSpPr/>
          <p:nvPr/>
        </p:nvGrpSpPr>
        <p:grpSpPr>
          <a:xfrm>
            <a:off x="2844928" y="1025960"/>
            <a:ext cx="3456158" cy="32397"/>
            <a:chOff x="2844800" y="1038225"/>
            <a:chExt cx="3465515" cy="71438"/>
          </a:xfrm>
        </p:grpSpPr>
        <p:sp>
          <p:nvSpPr>
            <p:cNvPr id="787" name="Google Shape;787;gf1330ec5a6_0_877"/>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788" name="Google Shape;788;gf1330ec5a6_0_877"/>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789" name="Google Shape;789;gf1330ec5a6_0_877"/>
          <p:cNvSpPr txBox="1"/>
          <p:nvPr>
            <p:ph type="title"/>
          </p:nvPr>
        </p:nvSpPr>
        <p:spPr>
          <a:xfrm>
            <a:off x="539749" y="-1"/>
            <a:ext cx="8100900" cy="774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0" name="Google Shape;790;gf1330ec5a6_0_877"/>
          <p:cNvSpPr/>
          <p:nvPr>
            <p:ph idx="2" type="chart"/>
          </p:nvPr>
        </p:nvSpPr>
        <p:spPr>
          <a:xfrm>
            <a:off x="714376" y="2168860"/>
            <a:ext cx="7752000" cy="2808300"/>
          </a:xfrm>
          <a:prstGeom prst="rect">
            <a:avLst/>
          </a:prstGeom>
          <a:noFill/>
          <a:ln>
            <a:noFill/>
          </a:ln>
        </p:spPr>
        <p:txBody>
          <a:bodyPr anchorCtr="0" anchor="ctr" bIns="0" lIns="0" spcFirstLastPara="1" rIns="0" wrap="square" tIns="540000">
            <a:noAutofit/>
          </a:bodyPr>
          <a:lstStyle>
            <a:lvl1pPr lvl="0" marR="0" rtl="0" algn="ctr">
              <a:lnSpc>
                <a:spcPct val="100000"/>
              </a:lnSpc>
              <a:spcBef>
                <a:spcPts val="0"/>
              </a:spcBef>
              <a:spcAft>
                <a:spcPts val="0"/>
              </a:spcAft>
              <a:buClr>
                <a:schemeClr val="dk1"/>
              </a:buClr>
              <a:buSzPts val="1000"/>
              <a:buFont typeface="Arial"/>
              <a:buNone/>
              <a:defRPr b="1" i="0" sz="1000" u="none" cap="none" strike="noStrike">
                <a:solidFill>
                  <a:schemeClr val="dk1"/>
                </a:solidFill>
                <a:latin typeface="Verdana"/>
                <a:ea typeface="Verdana"/>
                <a:cs typeface="Verdana"/>
                <a:sym typeface="Verdana"/>
              </a:defRPr>
            </a:lvl1pPr>
            <a:lvl2pPr lvl="1" marR="0" rtl="0" algn="l">
              <a:lnSpc>
                <a:spcPct val="130000"/>
              </a:lnSpc>
              <a:spcBef>
                <a:spcPts val="0"/>
              </a:spcBef>
              <a:spcAft>
                <a:spcPts val="0"/>
              </a:spcAft>
              <a:buClr>
                <a:schemeClr val="dk1"/>
              </a:buClr>
              <a:buSzPts val="1690"/>
              <a:buFont typeface="Verdana"/>
              <a:buChar char="&gt;"/>
              <a:defRPr b="0" i="0" sz="1300" u="none" cap="none" strike="noStrike">
                <a:solidFill>
                  <a:schemeClr val="dk1"/>
                </a:solidFill>
                <a:latin typeface="Verdana"/>
                <a:ea typeface="Verdana"/>
                <a:cs typeface="Verdana"/>
                <a:sym typeface="Verdana"/>
              </a:defRPr>
            </a:lvl2pPr>
            <a:lvl3pPr lvl="2" marR="0" rtl="0" algn="l">
              <a:lnSpc>
                <a:spcPct val="130000"/>
              </a:lnSpc>
              <a:spcBef>
                <a:spcPts val="0"/>
              </a:spcBef>
              <a:spcAft>
                <a:spcPts val="0"/>
              </a:spcAft>
              <a:buClr>
                <a:schemeClr val="dk1"/>
              </a:buClr>
              <a:buSzPts val="1200"/>
              <a:buFont typeface="Verdana"/>
              <a:buChar char="▪"/>
              <a:defRPr b="0" i="0" sz="1200" u="none" cap="none" strike="noStrike">
                <a:solidFill>
                  <a:schemeClr val="dk1"/>
                </a:solidFill>
                <a:latin typeface="Verdana"/>
                <a:ea typeface="Verdana"/>
                <a:cs typeface="Verdana"/>
                <a:sym typeface="Verdana"/>
              </a:defRPr>
            </a:lvl3pPr>
            <a:lvl4pPr lvl="3" marR="0" rtl="0" algn="l">
              <a:lnSpc>
                <a:spcPct val="130000"/>
              </a:lnSpc>
              <a:spcBef>
                <a:spcPts val="0"/>
              </a:spcBef>
              <a:spcAft>
                <a:spcPts val="0"/>
              </a:spcAft>
              <a:buClr>
                <a:schemeClr val="dk1"/>
              </a:buClr>
              <a:buSzPts val="1200"/>
              <a:buFont typeface="Verdana"/>
              <a:buChar char="–"/>
              <a:defRPr b="0" i="0" sz="1200" u="none" cap="none" strike="noStrike">
                <a:solidFill>
                  <a:schemeClr val="dk1"/>
                </a:solidFill>
                <a:latin typeface="Verdana"/>
                <a:ea typeface="Verdana"/>
                <a:cs typeface="Verdana"/>
                <a:sym typeface="Verdana"/>
              </a:defRPr>
            </a:lvl4pPr>
            <a:lvl5pPr lvl="4" marR="0" rtl="0" algn="l">
              <a:lnSpc>
                <a:spcPct val="130000"/>
              </a:lnSpc>
              <a:spcBef>
                <a:spcPts val="0"/>
              </a:spcBef>
              <a:spcAft>
                <a:spcPts val="0"/>
              </a:spcAft>
              <a:buClr>
                <a:schemeClr val="dk1"/>
              </a:buClr>
              <a:buSzPts val="1200"/>
              <a:buFont typeface="Arial"/>
              <a:buNone/>
              <a:defRPr b="0" i="0" sz="1200" u="none" cap="none" strike="noStrike">
                <a:solidFill>
                  <a:schemeClr val="dk1"/>
                </a:solidFill>
                <a:latin typeface="Verdana"/>
                <a:ea typeface="Verdana"/>
                <a:cs typeface="Verdana"/>
                <a:sym typeface="Verdana"/>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791" name="Google Shape;791;gf1330ec5a6_0_877"/>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2" name="Google Shape;792;gf1330ec5a6_0_877"/>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793" name="Google Shape;793;gf1330ec5a6_0_877"/>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showMasterSp="0">
  <p:cSld name="Dos">
    <p:spTree>
      <p:nvGrpSpPr>
        <p:cNvPr id="794" name="Shape 794"/>
        <p:cNvGrpSpPr/>
        <p:nvPr/>
      </p:nvGrpSpPr>
      <p:grpSpPr>
        <a:xfrm>
          <a:off x="0" y="0"/>
          <a:ext cx="0" cy="0"/>
          <a:chOff x="0" y="0"/>
          <a:chExt cx="0" cy="0"/>
        </a:xfrm>
      </p:grpSpPr>
      <p:sp>
        <p:nvSpPr>
          <p:cNvPr id="795" name="Google Shape;795;gf1330ec5a6_0_886"/>
          <p:cNvSpPr txBox="1"/>
          <p:nvPr>
            <p:ph idx="10" type="dt"/>
          </p:nvPr>
        </p:nvSpPr>
        <p:spPr>
          <a:xfrm>
            <a:off x="0" y="6650038"/>
            <a:ext cx="539700" cy="20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6" name="Google Shape;796;gf1330ec5a6_0_886"/>
          <p:cNvSpPr txBox="1"/>
          <p:nvPr>
            <p:ph idx="11" type="ftr"/>
          </p:nvPr>
        </p:nvSpPr>
        <p:spPr>
          <a:xfrm>
            <a:off x="0" y="6650038"/>
            <a:ext cx="539700" cy="20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7" name="Google Shape;797;gf1330ec5a6_0_886"/>
          <p:cNvSpPr txBox="1"/>
          <p:nvPr>
            <p:ph idx="12" type="sldNum"/>
          </p:nvPr>
        </p:nvSpPr>
        <p:spPr>
          <a:xfrm>
            <a:off x="0" y="6650038"/>
            <a:ext cx="539700" cy="2079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798" name="Google Shape;798;gf1330ec5a6_0_886"/>
          <p:cNvSpPr txBox="1"/>
          <p:nvPr>
            <p:ph type="title"/>
          </p:nvPr>
        </p:nvSpPr>
        <p:spPr>
          <a:xfrm>
            <a:off x="1" y="6650038"/>
            <a:ext cx="539700" cy="207900"/>
          </a:xfrm>
          <a:prstGeom prst="rect">
            <a:avLst/>
          </a:prstGeom>
          <a:noFill/>
          <a:ln>
            <a:noFill/>
          </a:ln>
        </p:spPr>
        <p:txBody>
          <a:bodyPr anchorCtr="0" anchor="t" bIns="0" lIns="0" spcFirstLastPara="1" rIns="0" wrap="square" tIns="0">
            <a:noAutofit/>
          </a:bodyPr>
          <a:lstStyle>
            <a:lvl1pPr lvl="0" algn="ctr">
              <a:lnSpc>
                <a:spcPct val="117000"/>
              </a:lnSpc>
              <a:spcBef>
                <a:spcPts val="0"/>
              </a:spcBef>
              <a:spcAft>
                <a:spcPts val="0"/>
              </a:spcAft>
              <a:buClr>
                <a:schemeClr val="dk1"/>
              </a:buClr>
              <a:buSzPts val="100"/>
              <a:buFont typeface="Verdana"/>
              <a:buNone/>
              <a:defRPr b="1"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799" name="Google Shape;799;gf1330ec5a6_0_886"/>
          <p:cNvGrpSpPr/>
          <p:nvPr/>
        </p:nvGrpSpPr>
        <p:grpSpPr>
          <a:xfrm>
            <a:off x="4222772" y="4499993"/>
            <a:ext cx="701992" cy="465969"/>
            <a:chOff x="3941763" y="1277938"/>
            <a:chExt cx="1284288" cy="852487"/>
          </a:xfrm>
        </p:grpSpPr>
        <p:sp>
          <p:nvSpPr>
            <p:cNvPr id="800" name="Google Shape;800;gf1330ec5a6_0_886"/>
            <p:cNvSpPr/>
            <p:nvPr/>
          </p:nvSpPr>
          <p:spPr>
            <a:xfrm>
              <a:off x="3941763" y="1303338"/>
              <a:ext cx="390525" cy="801689"/>
            </a:xfrm>
            <a:custGeom>
              <a:rect b="b" l="l" r="r" t="t"/>
              <a:pathLst>
                <a:path extrusionOk="0" h="2355" w="1152">
                  <a:moveTo>
                    <a:pt x="1117" y="10"/>
                  </a:moveTo>
                  <a:lnTo>
                    <a:pt x="1117" y="10"/>
                  </a:lnTo>
                  <a:cubicBezTo>
                    <a:pt x="1124" y="3"/>
                    <a:pt x="1130" y="0"/>
                    <a:pt x="1136" y="0"/>
                  </a:cubicBezTo>
                  <a:cubicBezTo>
                    <a:pt x="1145" y="0"/>
                    <a:pt x="1152" y="9"/>
                    <a:pt x="1152" y="20"/>
                  </a:cubicBezTo>
                  <a:cubicBezTo>
                    <a:pt x="1152" y="26"/>
                    <a:pt x="1149" y="33"/>
                    <a:pt x="1143" y="39"/>
                  </a:cubicBezTo>
                  <a:cubicBezTo>
                    <a:pt x="900" y="340"/>
                    <a:pt x="724" y="693"/>
                    <a:pt x="724" y="1181"/>
                  </a:cubicBezTo>
                  <a:cubicBezTo>
                    <a:pt x="724" y="1670"/>
                    <a:pt x="900" y="2015"/>
                    <a:pt x="1143" y="2317"/>
                  </a:cubicBezTo>
                  <a:cubicBezTo>
                    <a:pt x="1149" y="2323"/>
                    <a:pt x="1152" y="2330"/>
                    <a:pt x="1152" y="2336"/>
                  </a:cubicBezTo>
                  <a:cubicBezTo>
                    <a:pt x="1152" y="2346"/>
                    <a:pt x="1145" y="2355"/>
                    <a:pt x="1136" y="2355"/>
                  </a:cubicBezTo>
                  <a:cubicBezTo>
                    <a:pt x="1130" y="2355"/>
                    <a:pt x="1124" y="2353"/>
                    <a:pt x="1117" y="2346"/>
                  </a:cubicBezTo>
                  <a:lnTo>
                    <a:pt x="84" y="1347"/>
                  </a:lnTo>
                  <a:cubicBezTo>
                    <a:pt x="32" y="1303"/>
                    <a:pt x="0" y="1251"/>
                    <a:pt x="0" y="1178"/>
                  </a:cubicBezTo>
                  <a:cubicBezTo>
                    <a:pt x="0" y="1104"/>
                    <a:pt x="32" y="1053"/>
                    <a:pt x="84" y="1009"/>
                  </a:cubicBezTo>
                  <a:lnTo>
                    <a:pt x="1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01" name="Google Shape;801;gf1330ec5a6_0_886"/>
            <p:cNvSpPr/>
            <p:nvPr/>
          </p:nvSpPr>
          <p:spPr>
            <a:xfrm>
              <a:off x="4400550" y="1277938"/>
              <a:ext cx="825501" cy="852487"/>
            </a:xfrm>
            <a:custGeom>
              <a:rect b="b" l="l" r="r" t="t"/>
              <a:pathLst>
                <a:path extrusionOk="0" h="2504" w="2430">
                  <a:moveTo>
                    <a:pt x="562" y="0"/>
                  </a:moveTo>
                  <a:lnTo>
                    <a:pt x="562" y="0"/>
                  </a:lnTo>
                  <a:cubicBezTo>
                    <a:pt x="158" y="0"/>
                    <a:pt x="0" y="572"/>
                    <a:pt x="0" y="1255"/>
                  </a:cubicBezTo>
                  <a:cubicBezTo>
                    <a:pt x="0" y="1939"/>
                    <a:pt x="158" y="2504"/>
                    <a:pt x="562" y="2504"/>
                  </a:cubicBezTo>
                  <a:cubicBezTo>
                    <a:pt x="805" y="2504"/>
                    <a:pt x="1012" y="2362"/>
                    <a:pt x="1013" y="2245"/>
                  </a:cubicBezTo>
                  <a:cubicBezTo>
                    <a:pt x="1013" y="2220"/>
                    <a:pt x="1003" y="2195"/>
                    <a:pt x="981" y="2174"/>
                  </a:cubicBezTo>
                  <a:cubicBezTo>
                    <a:pt x="866" y="2063"/>
                    <a:pt x="821" y="1952"/>
                    <a:pt x="821" y="1854"/>
                  </a:cubicBezTo>
                  <a:cubicBezTo>
                    <a:pt x="820" y="1667"/>
                    <a:pt x="983" y="1527"/>
                    <a:pt x="1132" y="1527"/>
                  </a:cubicBezTo>
                  <a:cubicBezTo>
                    <a:pt x="1338" y="1527"/>
                    <a:pt x="1459" y="1689"/>
                    <a:pt x="1459" y="1898"/>
                  </a:cubicBezTo>
                  <a:cubicBezTo>
                    <a:pt x="1459" y="2097"/>
                    <a:pt x="1375" y="2262"/>
                    <a:pt x="1283" y="2394"/>
                  </a:cubicBezTo>
                  <a:cubicBezTo>
                    <a:pt x="1279" y="2400"/>
                    <a:pt x="1278" y="2406"/>
                    <a:pt x="1278" y="2411"/>
                  </a:cubicBezTo>
                  <a:cubicBezTo>
                    <a:pt x="1278" y="2422"/>
                    <a:pt x="1284" y="2430"/>
                    <a:pt x="1293" y="2430"/>
                  </a:cubicBezTo>
                  <a:cubicBezTo>
                    <a:pt x="1299" y="2430"/>
                    <a:pt x="1305" y="2427"/>
                    <a:pt x="1312" y="2420"/>
                  </a:cubicBezTo>
                  <a:lnTo>
                    <a:pt x="2345" y="1421"/>
                  </a:lnTo>
                  <a:cubicBezTo>
                    <a:pt x="2397" y="1377"/>
                    <a:pt x="2430" y="1325"/>
                    <a:pt x="2430" y="1252"/>
                  </a:cubicBezTo>
                  <a:cubicBezTo>
                    <a:pt x="2430" y="1178"/>
                    <a:pt x="2397" y="1127"/>
                    <a:pt x="2345" y="1083"/>
                  </a:cubicBezTo>
                  <a:lnTo>
                    <a:pt x="1312" y="84"/>
                  </a:lnTo>
                  <a:cubicBezTo>
                    <a:pt x="1305" y="76"/>
                    <a:pt x="1299" y="74"/>
                    <a:pt x="1293" y="74"/>
                  </a:cubicBezTo>
                  <a:cubicBezTo>
                    <a:pt x="1284" y="74"/>
                    <a:pt x="1278" y="82"/>
                    <a:pt x="1278" y="92"/>
                  </a:cubicBezTo>
                  <a:cubicBezTo>
                    <a:pt x="1278" y="98"/>
                    <a:pt x="1279" y="104"/>
                    <a:pt x="1283" y="109"/>
                  </a:cubicBezTo>
                  <a:cubicBezTo>
                    <a:pt x="1375" y="241"/>
                    <a:pt x="1459" y="407"/>
                    <a:pt x="1459" y="605"/>
                  </a:cubicBezTo>
                  <a:cubicBezTo>
                    <a:pt x="1459" y="814"/>
                    <a:pt x="1338" y="976"/>
                    <a:pt x="1132" y="976"/>
                  </a:cubicBezTo>
                  <a:cubicBezTo>
                    <a:pt x="983" y="976"/>
                    <a:pt x="820" y="837"/>
                    <a:pt x="821" y="650"/>
                  </a:cubicBezTo>
                  <a:cubicBezTo>
                    <a:pt x="821" y="552"/>
                    <a:pt x="866" y="441"/>
                    <a:pt x="981" y="330"/>
                  </a:cubicBezTo>
                  <a:cubicBezTo>
                    <a:pt x="1003" y="308"/>
                    <a:pt x="1013" y="284"/>
                    <a:pt x="1013" y="258"/>
                  </a:cubicBezTo>
                  <a:cubicBezTo>
                    <a:pt x="1012" y="141"/>
                    <a:pt x="805" y="0"/>
                    <a:pt x="5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802" name="Google Shape;802;gf1330ec5a6_0_886"/>
          <p:cNvSpPr txBox="1"/>
          <p:nvPr>
            <p:ph idx="1" type="body"/>
          </p:nvPr>
        </p:nvSpPr>
        <p:spPr>
          <a:xfrm>
            <a:off x="539750" y="2270523"/>
            <a:ext cx="8100900" cy="1800000"/>
          </a:xfrm>
          <a:prstGeom prst="rect">
            <a:avLst/>
          </a:prstGeom>
          <a:noFill/>
          <a:ln>
            <a:noFill/>
          </a:ln>
        </p:spPr>
        <p:txBody>
          <a:bodyPr anchorCtr="0" anchor="t" bIns="0" lIns="0" spcFirstLastPara="1" rIns="0" wrap="square" tIns="0">
            <a:noAutofit/>
          </a:bodyPr>
          <a:lstStyle>
            <a:lvl1pPr indent="-228600" lvl="0" marL="457200" algn="ctr">
              <a:lnSpc>
                <a:spcPct val="130000"/>
              </a:lnSpc>
              <a:spcBef>
                <a:spcPts val="0"/>
              </a:spcBef>
              <a:spcAft>
                <a:spcPts val="0"/>
              </a:spcAft>
              <a:buClr>
                <a:schemeClr val="dk1"/>
              </a:buClr>
              <a:buSzPts val="1400"/>
              <a:buNone/>
              <a:defRPr sz="1400"/>
            </a:lvl1pPr>
            <a:lvl2pPr indent="-228600" lvl="1" marL="914400" algn="ctr">
              <a:lnSpc>
                <a:spcPct val="114000"/>
              </a:lnSpc>
              <a:spcBef>
                <a:spcPts val="1200"/>
              </a:spcBef>
              <a:spcAft>
                <a:spcPts val="0"/>
              </a:spcAft>
              <a:buClr>
                <a:schemeClr val="dk1"/>
              </a:buClr>
              <a:buSzPts val="1690"/>
              <a:buFont typeface="Verdana"/>
              <a:buNone/>
              <a:defRPr sz="1300"/>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grpSp>
        <p:nvGrpSpPr>
          <p:cNvPr id="803" name="Google Shape;803;gf1330ec5a6_0_886"/>
          <p:cNvGrpSpPr/>
          <p:nvPr/>
        </p:nvGrpSpPr>
        <p:grpSpPr>
          <a:xfrm>
            <a:off x="2628000" y="5673852"/>
            <a:ext cx="3888357" cy="461383"/>
            <a:chOff x="2628216" y="5673852"/>
            <a:chExt cx="3888357" cy="461383"/>
          </a:xfrm>
        </p:grpSpPr>
        <p:grpSp>
          <p:nvGrpSpPr>
            <p:cNvPr id="804" name="Google Shape;804;gf1330ec5a6_0_886"/>
            <p:cNvGrpSpPr/>
            <p:nvPr/>
          </p:nvGrpSpPr>
          <p:grpSpPr>
            <a:xfrm>
              <a:off x="2628321" y="5673852"/>
              <a:ext cx="3888252" cy="231675"/>
              <a:chOff x="2247900" y="5500688"/>
              <a:chExt cx="5408613" cy="322263"/>
            </a:xfrm>
          </p:grpSpPr>
          <p:sp>
            <p:nvSpPr>
              <p:cNvPr id="805" name="Google Shape;805;gf1330ec5a6_0_886"/>
              <p:cNvSpPr/>
              <p:nvPr/>
            </p:nvSpPr>
            <p:spPr>
              <a:xfrm>
                <a:off x="2949575" y="5510213"/>
                <a:ext cx="144463" cy="301625"/>
              </a:xfrm>
              <a:custGeom>
                <a:rect b="b" l="l" r="r" t="t"/>
                <a:pathLst>
                  <a:path extrusionOk="0" h="310" w="152">
                    <a:moveTo>
                      <a:pt x="148" y="1"/>
                    </a:moveTo>
                    <a:lnTo>
                      <a:pt x="148" y="1"/>
                    </a:lnTo>
                    <a:cubicBezTo>
                      <a:pt x="149" y="0"/>
                      <a:pt x="149" y="0"/>
                      <a:pt x="150" y="0"/>
                    </a:cubicBezTo>
                    <a:cubicBezTo>
                      <a:pt x="151" y="0"/>
                      <a:pt x="152" y="1"/>
                      <a:pt x="152" y="2"/>
                    </a:cubicBezTo>
                    <a:cubicBezTo>
                      <a:pt x="152" y="3"/>
                      <a:pt x="152" y="4"/>
                      <a:pt x="151" y="5"/>
                    </a:cubicBezTo>
                    <a:cubicBezTo>
                      <a:pt x="119" y="44"/>
                      <a:pt x="96" y="91"/>
                      <a:pt x="96" y="155"/>
                    </a:cubicBezTo>
                    <a:cubicBezTo>
                      <a:pt x="96" y="220"/>
                      <a:pt x="119" y="266"/>
                      <a:pt x="151" y="305"/>
                    </a:cubicBezTo>
                    <a:cubicBezTo>
                      <a:pt x="152" y="306"/>
                      <a:pt x="152" y="307"/>
                      <a:pt x="152" y="308"/>
                    </a:cubicBezTo>
                    <a:cubicBezTo>
                      <a:pt x="152" y="309"/>
                      <a:pt x="151" y="310"/>
                      <a:pt x="150" y="310"/>
                    </a:cubicBezTo>
                    <a:cubicBezTo>
                      <a:pt x="149" y="310"/>
                      <a:pt x="149" y="310"/>
                      <a:pt x="148" y="309"/>
                    </a:cubicBezTo>
                    <a:lnTo>
                      <a:pt x="11" y="177"/>
                    </a:lnTo>
                    <a:cubicBezTo>
                      <a:pt x="5" y="171"/>
                      <a:pt x="0" y="165"/>
                      <a:pt x="0" y="155"/>
                    </a:cubicBezTo>
                    <a:cubicBezTo>
                      <a:pt x="0" y="145"/>
                      <a:pt x="5" y="138"/>
                      <a:pt x="11" y="133"/>
                    </a:cubicBezTo>
                    <a:lnTo>
                      <a:pt x="148" y="1"/>
                    </a:lnTo>
                    <a:close/>
                  </a:path>
                </a:pathLst>
              </a:custGeom>
              <a:solidFill>
                <a:srgbClr val="8FBE2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06" name="Google Shape;806;gf1330ec5a6_0_886"/>
              <p:cNvSpPr/>
              <p:nvPr/>
            </p:nvSpPr>
            <p:spPr>
              <a:xfrm>
                <a:off x="3119438" y="5500688"/>
                <a:ext cx="306388" cy="322263"/>
              </a:xfrm>
              <a:custGeom>
                <a:rect b="b" l="l" r="r" t="t"/>
                <a:pathLst>
                  <a:path extrusionOk="0" h="330" w="321">
                    <a:moveTo>
                      <a:pt x="75" y="0"/>
                    </a:moveTo>
                    <a:lnTo>
                      <a:pt x="75" y="0"/>
                    </a:lnTo>
                    <a:cubicBezTo>
                      <a:pt x="21" y="0"/>
                      <a:pt x="0" y="75"/>
                      <a:pt x="0" y="165"/>
                    </a:cubicBezTo>
                    <a:cubicBezTo>
                      <a:pt x="0" y="256"/>
                      <a:pt x="21" y="330"/>
                      <a:pt x="75" y="330"/>
                    </a:cubicBezTo>
                    <a:cubicBezTo>
                      <a:pt x="107" y="330"/>
                      <a:pt x="134" y="312"/>
                      <a:pt x="134" y="296"/>
                    </a:cubicBezTo>
                    <a:cubicBezTo>
                      <a:pt x="134" y="293"/>
                      <a:pt x="133" y="290"/>
                      <a:pt x="130" y="287"/>
                    </a:cubicBezTo>
                    <a:cubicBezTo>
                      <a:pt x="115" y="272"/>
                      <a:pt x="109" y="257"/>
                      <a:pt x="109" y="244"/>
                    </a:cubicBezTo>
                    <a:cubicBezTo>
                      <a:pt x="109" y="220"/>
                      <a:pt x="130" y="201"/>
                      <a:pt x="150" y="201"/>
                    </a:cubicBezTo>
                    <a:cubicBezTo>
                      <a:pt x="177" y="201"/>
                      <a:pt x="193" y="223"/>
                      <a:pt x="193" y="250"/>
                    </a:cubicBezTo>
                    <a:cubicBezTo>
                      <a:pt x="193" y="276"/>
                      <a:pt x="182" y="298"/>
                      <a:pt x="170" y="316"/>
                    </a:cubicBezTo>
                    <a:cubicBezTo>
                      <a:pt x="169" y="316"/>
                      <a:pt x="169" y="317"/>
                      <a:pt x="169" y="318"/>
                    </a:cubicBezTo>
                    <a:cubicBezTo>
                      <a:pt x="169" y="319"/>
                      <a:pt x="170" y="320"/>
                      <a:pt x="171" y="320"/>
                    </a:cubicBezTo>
                    <a:cubicBezTo>
                      <a:pt x="172" y="320"/>
                      <a:pt x="173" y="320"/>
                      <a:pt x="174" y="319"/>
                    </a:cubicBezTo>
                    <a:lnTo>
                      <a:pt x="310" y="187"/>
                    </a:lnTo>
                    <a:cubicBezTo>
                      <a:pt x="317" y="181"/>
                      <a:pt x="321" y="175"/>
                      <a:pt x="321" y="165"/>
                    </a:cubicBezTo>
                    <a:cubicBezTo>
                      <a:pt x="321" y="155"/>
                      <a:pt x="317" y="148"/>
                      <a:pt x="310" y="143"/>
                    </a:cubicBezTo>
                    <a:lnTo>
                      <a:pt x="174" y="11"/>
                    </a:lnTo>
                    <a:cubicBezTo>
                      <a:pt x="173" y="10"/>
                      <a:pt x="172" y="9"/>
                      <a:pt x="171" y="9"/>
                    </a:cubicBezTo>
                    <a:cubicBezTo>
                      <a:pt x="170" y="9"/>
                      <a:pt x="169" y="11"/>
                      <a:pt x="169" y="12"/>
                    </a:cubicBezTo>
                    <a:cubicBezTo>
                      <a:pt x="169" y="13"/>
                      <a:pt x="169" y="13"/>
                      <a:pt x="170" y="14"/>
                    </a:cubicBezTo>
                    <a:cubicBezTo>
                      <a:pt x="182" y="32"/>
                      <a:pt x="193" y="53"/>
                      <a:pt x="193" y="80"/>
                    </a:cubicBezTo>
                    <a:cubicBezTo>
                      <a:pt x="193" y="107"/>
                      <a:pt x="177" y="129"/>
                      <a:pt x="150" y="129"/>
                    </a:cubicBezTo>
                    <a:cubicBezTo>
                      <a:pt x="130" y="129"/>
                      <a:pt x="109" y="110"/>
                      <a:pt x="109" y="85"/>
                    </a:cubicBezTo>
                    <a:cubicBezTo>
                      <a:pt x="109" y="73"/>
                      <a:pt x="115" y="58"/>
                      <a:pt x="130" y="43"/>
                    </a:cubicBezTo>
                    <a:cubicBezTo>
                      <a:pt x="133" y="40"/>
                      <a:pt x="134" y="37"/>
                      <a:pt x="134" y="34"/>
                    </a:cubicBezTo>
                    <a:cubicBezTo>
                      <a:pt x="134" y="18"/>
                      <a:pt x="107" y="0"/>
                      <a:pt x="75" y="0"/>
                    </a:cubicBezTo>
                    <a:close/>
                  </a:path>
                </a:pathLst>
              </a:custGeom>
              <a:solidFill>
                <a:srgbClr val="254F9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07" name="Google Shape;807;gf1330ec5a6_0_886"/>
              <p:cNvSpPr/>
              <p:nvPr/>
            </p:nvSpPr>
            <p:spPr>
              <a:xfrm>
                <a:off x="5794375" y="5510213"/>
                <a:ext cx="146050" cy="301625"/>
              </a:xfrm>
              <a:custGeom>
                <a:rect b="b" l="l" r="r" t="t"/>
                <a:pathLst>
                  <a:path extrusionOk="0" h="310" w="152">
                    <a:moveTo>
                      <a:pt x="147" y="1"/>
                    </a:moveTo>
                    <a:lnTo>
                      <a:pt x="147" y="1"/>
                    </a:lnTo>
                    <a:cubicBezTo>
                      <a:pt x="148" y="0"/>
                      <a:pt x="149" y="0"/>
                      <a:pt x="149" y="0"/>
                    </a:cubicBezTo>
                    <a:cubicBezTo>
                      <a:pt x="151" y="0"/>
                      <a:pt x="152" y="1"/>
                      <a:pt x="152" y="2"/>
                    </a:cubicBezTo>
                    <a:cubicBezTo>
                      <a:pt x="152" y="3"/>
                      <a:pt x="151" y="4"/>
                      <a:pt x="150" y="5"/>
                    </a:cubicBezTo>
                    <a:cubicBezTo>
                      <a:pt x="118" y="44"/>
                      <a:pt x="95" y="91"/>
                      <a:pt x="95" y="155"/>
                    </a:cubicBezTo>
                    <a:cubicBezTo>
                      <a:pt x="95" y="220"/>
                      <a:pt x="118" y="266"/>
                      <a:pt x="150" y="305"/>
                    </a:cubicBezTo>
                    <a:cubicBezTo>
                      <a:pt x="151" y="306"/>
                      <a:pt x="152" y="307"/>
                      <a:pt x="152" y="308"/>
                    </a:cubicBezTo>
                    <a:cubicBezTo>
                      <a:pt x="152" y="309"/>
                      <a:pt x="151" y="310"/>
                      <a:pt x="149" y="310"/>
                    </a:cubicBezTo>
                    <a:cubicBezTo>
                      <a:pt x="149" y="310"/>
                      <a:pt x="148" y="310"/>
                      <a:pt x="147" y="309"/>
                    </a:cubicBezTo>
                    <a:lnTo>
                      <a:pt x="11" y="177"/>
                    </a:lnTo>
                    <a:cubicBezTo>
                      <a:pt x="4" y="171"/>
                      <a:pt x="0" y="165"/>
                      <a:pt x="0" y="155"/>
                    </a:cubicBezTo>
                    <a:cubicBezTo>
                      <a:pt x="0" y="145"/>
                      <a:pt x="4" y="138"/>
                      <a:pt x="11" y="133"/>
                    </a:cubicBezTo>
                    <a:lnTo>
                      <a:pt x="147" y="1"/>
                    </a:lnTo>
                    <a:close/>
                  </a:path>
                </a:pathLst>
              </a:custGeom>
              <a:solidFill>
                <a:srgbClr val="F29C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08" name="Google Shape;808;gf1330ec5a6_0_886"/>
              <p:cNvSpPr/>
              <p:nvPr/>
            </p:nvSpPr>
            <p:spPr>
              <a:xfrm>
                <a:off x="5964238" y="5500688"/>
                <a:ext cx="306388" cy="322263"/>
              </a:xfrm>
              <a:custGeom>
                <a:rect b="b" l="l" r="r" t="t"/>
                <a:pathLst>
                  <a:path extrusionOk="0" h="330" w="320">
                    <a:moveTo>
                      <a:pt x="74" y="0"/>
                    </a:moveTo>
                    <a:lnTo>
                      <a:pt x="74" y="0"/>
                    </a:lnTo>
                    <a:cubicBezTo>
                      <a:pt x="20" y="0"/>
                      <a:pt x="0" y="75"/>
                      <a:pt x="0" y="165"/>
                    </a:cubicBezTo>
                    <a:cubicBezTo>
                      <a:pt x="0" y="256"/>
                      <a:pt x="20" y="330"/>
                      <a:pt x="74" y="330"/>
                    </a:cubicBezTo>
                    <a:cubicBezTo>
                      <a:pt x="106" y="330"/>
                      <a:pt x="133" y="312"/>
                      <a:pt x="133" y="296"/>
                    </a:cubicBezTo>
                    <a:cubicBezTo>
                      <a:pt x="133" y="293"/>
                      <a:pt x="132" y="290"/>
                      <a:pt x="129" y="287"/>
                    </a:cubicBezTo>
                    <a:cubicBezTo>
                      <a:pt x="114" y="272"/>
                      <a:pt x="108" y="257"/>
                      <a:pt x="108" y="244"/>
                    </a:cubicBezTo>
                    <a:cubicBezTo>
                      <a:pt x="108" y="220"/>
                      <a:pt x="129" y="201"/>
                      <a:pt x="149" y="201"/>
                    </a:cubicBezTo>
                    <a:cubicBezTo>
                      <a:pt x="176" y="201"/>
                      <a:pt x="192" y="223"/>
                      <a:pt x="192" y="250"/>
                    </a:cubicBezTo>
                    <a:cubicBezTo>
                      <a:pt x="192" y="276"/>
                      <a:pt x="181" y="298"/>
                      <a:pt x="169" y="316"/>
                    </a:cubicBezTo>
                    <a:cubicBezTo>
                      <a:pt x="168" y="316"/>
                      <a:pt x="168" y="317"/>
                      <a:pt x="168" y="318"/>
                    </a:cubicBezTo>
                    <a:cubicBezTo>
                      <a:pt x="168" y="319"/>
                      <a:pt x="169" y="320"/>
                      <a:pt x="170" y="320"/>
                    </a:cubicBezTo>
                    <a:cubicBezTo>
                      <a:pt x="171" y="320"/>
                      <a:pt x="172" y="320"/>
                      <a:pt x="173" y="319"/>
                    </a:cubicBezTo>
                    <a:lnTo>
                      <a:pt x="309" y="187"/>
                    </a:lnTo>
                    <a:cubicBezTo>
                      <a:pt x="316" y="181"/>
                      <a:pt x="320" y="175"/>
                      <a:pt x="320" y="165"/>
                    </a:cubicBezTo>
                    <a:cubicBezTo>
                      <a:pt x="320" y="155"/>
                      <a:pt x="316" y="148"/>
                      <a:pt x="309" y="143"/>
                    </a:cubicBezTo>
                    <a:lnTo>
                      <a:pt x="173" y="11"/>
                    </a:lnTo>
                    <a:cubicBezTo>
                      <a:pt x="172" y="10"/>
                      <a:pt x="171" y="9"/>
                      <a:pt x="170" y="9"/>
                    </a:cubicBezTo>
                    <a:cubicBezTo>
                      <a:pt x="169" y="9"/>
                      <a:pt x="168" y="11"/>
                      <a:pt x="168" y="12"/>
                    </a:cubicBezTo>
                    <a:cubicBezTo>
                      <a:pt x="168" y="13"/>
                      <a:pt x="168" y="13"/>
                      <a:pt x="169" y="14"/>
                    </a:cubicBezTo>
                    <a:cubicBezTo>
                      <a:pt x="181" y="32"/>
                      <a:pt x="192" y="53"/>
                      <a:pt x="192" y="80"/>
                    </a:cubicBezTo>
                    <a:cubicBezTo>
                      <a:pt x="192" y="107"/>
                      <a:pt x="176" y="129"/>
                      <a:pt x="149" y="129"/>
                    </a:cubicBezTo>
                    <a:cubicBezTo>
                      <a:pt x="129" y="129"/>
                      <a:pt x="108" y="110"/>
                      <a:pt x="108" y="85"/>
                    </a:cubicBezTo>
                    <a:cubicBezTo>
                      <a:pt x="108" y="73"/>
                      <a:pt x="114" y="58"/>
                      <a:pt x="129" y="43"/>
                    </a:cubicBezTo>
                    <a:cubicBezTo>
                      <a:pt x="132" y="40"/>
                      <a:pt x="133" y="37"/>
                      <a:pt x="133" y="34"/>
                    </a:cubicBezTo>
                    <a:cubicBezTo>
                      <a:pt x="133" y="18"/>
                      <a:pt x="106" y="0"/>
                      <a:pt x="74" y="0"/>
                    </a:cubicBezTo>
                    <a:close/>
                  </a:path>
                </a:pathLst>
              </a:custGeom>
              <a:solidFill>
                <a:srgbClr val="EA662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09" name="Google Shape;809;gf1330ec5a6_0_886"/>
              <p:cNvSpPr/>
              <p:nvPr/>
            </p:nvSpPr>
            <p:spPr>
              <a:xfrm>
                <a:off x="5070475" y="5510213"/>
                <a:ext cx="144463" cy="301625"/>
              </a:xfrm>
              <a:custGeom>
                <a:rect b="b" l="l" r="r" t="t"/>
                <a:pathLst>
                  <a:path extrusionOk="0" h="310" w="151">
                    <a:moveTo>
                      <a:pt x="147" y="1"/>
                    </a:moveTo>
                    <a:lnTo>
                      <a:pt x="147" y="1"/>
                    </a:lnTo>
                    <a:cubicBezTo>
                      <a:pt x="147" y="0"/>
                      <a:pt x="148" y="0"/>
                      <a:pt x="149" y="0"/>
                    </a:cubicBezTo>
                    <a:cubicBezTo>
                      <a:pt x="150" y="0"/>
                      <a:pt x="151" y="1"/>
                      <a:pt x="151" y="3"/>
                    </a:cubicBezTo>
                    <a:cubicBezTo>
                      <a:pt x="151" y="4"/>
                      <a:pt x="151" y="4"/>
                      <a:pt x="150" y="5"/>
                    </a:cubicBezTo>
                    <a:cubicBezTo>
                      <a:pt x="118" y="45"/>
                      <a:pt x="95" y="91"/>
                      <a:pt x="95" y="155"/>
                    </a:cubicBezTo>
                    <a:cubicBezTo>
                      <a:pt x="95" y="220"/>
                      <a:pt x="118" y="265"/>
                      <a:pt x="150" y="305"/>
                    </a:cubicBezTo>
                    <a:cubicBezTo>
                      <a:pt x="151" y="305"/>
                      <a:pt x="151" y="306"/>
                      <a:pt x="151" y="307"/>
                    </a:cubicBezTo>
                    <a:cubicBezTo>
                      <a:pt x="151" y="309"/>
                      <a:pt x="150" y="310"/>
                      <a:pt x="149" y="310"/>
                    </a:cubicBezTo>
                    <a:cubicBezTo>
                      <a:pt x="148" y="310"/>
                      <a:pt x="147" y="309"/>
                      <a:pt x="147" y="309"/>
                    </a:cubicBezTo>
                    <a:lnTo>
                      <a:pt x="11" y="177"/>
                    </a:lnTo>
                    <a:cubicBezTo>
                      <a:pt x="4" y="171"/>
                      <a:pt x="0" y="165"/>
                      <a:pt x="0" y="155"/>
                    </a:cubicBezTo>
                    <a:cubicBezTo>
                      <a:pt x="0" y="145"/>
                      <a:pt x="4" y="138"/>
                      <a:pt x="11" y="133"/>
                    </a:cubicBezTo>
                    <a:lnTo>
                      <a:pt x="147" y="1"/>
                    </a:lnTo>
                    <a:close/>
                  </a:path>
                </a:pathLst>
              </a:custGeom>
              <a:solidFill>
                <a:srgbClr val="FFDB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10" name="Google Shape;810;gf1330ec5a6_0_886"/>
              <p:cNvSpPr/>
              <p:nvPr/>
            </p:nvSpPr>
            <p:spPr>
              <a:xfrm>
                <a:off x="5240338" y="5500688"/>
                <a:ext cx="303213" cy="322263"/>
              </a:xfrm>
              <a:custGeom>
                <a:rect b="b" l="l" r="r" t="t"/>
                <a:pathLst>
                  <a:path extrusionOk="0" h="330" w="319">
                    <a:moveTo>
                      <a:pt x="74" y="0"/>
                    </a:moveTo>
                    <a:lnTo>
                      <a:pt x="74" y="0"/>
                    </a:lnTo>
                    <a:cubicBezTo>
                      <a:pt x="21" y="0"/>
                      <a:pt x="0" y="76"/>
                      <a:pt x="0" y="165"/>
                    </a:cubicBezTo>
                    <a:cubicBezTo>
                      <a:pt x="0" y="255"/>
                      <a:pt x="21" y="330"/>
                      <a:pt x="74" y="330"/>
                    </a:cubicBezTo>
                    <a:cubicBezTo>
                      <a:pt x="106" y="330"/>
                      <a:pt x="133" y="311"/>
                      <a:pt x="133" y="296"/>
                    </a:cubicBezTo>
                    <a:cubicBezTo>
                      <a:pt x="133" y="292"/>
                      <a:pt x="132" y="289"/>
                      <a:pt x="129" y="286"/>
                    </a:cubicBezTo>
                    <a:cubicBezTo>
                      <a:pt x="114" y="272"/>
                      <a:pt x="108" y="257"/>
                      <a:pt x="108" y="244"/>
                    </a:cubicBezTo>
                    <a:cubicBezTo>
                      <a:pt x="108" y="220"/>
                      <a:pt x="129" y="201"/>
                      <a:pt x="149" y="201"/>
                    </a:cubicBezTo>
                    <a:cubicBezTo>
                      <a:pt x="176" y="201"/>
                      <a:pt x="192" y="222"/>
                      <a:pt x="192" y="250"/>
                    </a:cubicBezTo>
                    <a:cubicBezTo>
                      <a:pt x="192" y="276"/>
                      <a:pt x="181" y="298"/>
                      <a:pt x="169" y="315"/>
                    </a:cubicBezTo>
                    <a:cubicBezTo>
                      <a:pt x="168" y="316"/>
                      <a:pt x="168" y="317"/>
                      <a:pt x="168" y="317"/>
                    </a:cubicBezTo>
                    <a:cubicBezTo>
                      <a:pt x="168" y="319"/>
                      <a:pt x="169" y="320"/>
                      <a:pt x="170" y="320"/>
                    </a:cubicBezTo>
                    <a:cubicBezTo>
                      <a:pt x="171" y="320"/>
                      <a:pt x="172" y="320"/>
                      <a:pt x="173" y="319"/>
                    </a:cubicBezTo>
                    <a:lnTo>
                      <a:pt x="308" y="187"/>
                    </a:lnTo>
                    <a:cubicBezTo>
                      <a:pt x="315" y="181"/>
                      <a:pt x="319" y="175"/>
                      <a:pt x="319" y="165"/>
                    </a:cubicBezTo>
                    <a:cubicBezTo>
                      <a:pt x="319" y="155"/>
                      <a:pt x="315" y="149"/>
                      <a:pt x="308" y="143"/>
                    </a:cubicBezTo>
                    <a:lnTo>
                      <a:pt x="173" y="11"/>
                    </a:lnTo>
                    <a:cubicBezTo>
                      <a:pt x="172" y="10"/>
                      <a:pt x="171" y="10"/>
                      <a:pt x="170" y="10"/>
                    </a:cubicBezTo>
                    <a:cubicBezTo>
                      <a:pt x="169" y="10"/>
                      <a:pt x="168" y="11"/>
                      <a:pt x="168" y="13"/>
                    </a:cubicBezTo>
                    <a:cubicBezTo>
                      <a:pt x="168" y="13"/>
                      <a:pt x="168" y="14"/>
                      <a:pt x="169" y="15"/>
                    </a:cubicBezTo>
                    <a:cubicBezTo>
                      <a:pt x="181" y="32"/>
                      <a:pt x="192" y="54"/>
                      <a:pt x="192" y="80"/>
                    </a:cubicBezTo>
                    <a:cubicBezTo>
                      <a:pt x="192" y="108"/>
                      <a:pt x="176" y="129"/>
                      <a:pt x="149" y="129"/>
                    </a:cubicBezTo>
                    <a:cubicBezTo>
                      <a:pt x="129" y="129"/>
                      <a:pt x="108" y="110"/>
                      <a:pt x="108" y="86"/>
                    </a:cubicBezTo>
                    <a:cubicBezTo>
                      <a:pt x="108" y="73"/>
                      <a:pt x="114" y="58"/>
                      <a:pt x="129" y="44"/>
                    </a:cubicBezTo>
                    <a:cubicBezTo>
                      <a:pt x="132" y="41"/>
                      <a:pt x="133" y="38"/>
                      <a:pt x="133" y="34"/>
                    </a:cubicBezTo>
                    <a:cubicBezTo>
                      <a:pt x="133" y="19"/>
                      <a:pt x="106" y="0"/>
                      <a:pt x="74" y="0"/>
                    </a:cubicBezTo>
                    <a:close/>
                  </a:path>
                </a:pathLst>
              </a:custGeom>
              <a:solidFill>
                <a:srgbClr val="FFDB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11" name="Google Shape;811;gf1330ec5a6_0_886"/>
              <p:cNvSpPr/>
              <p:nvPr/>
            </p:nvSpPr>
            <p:spPr>
              <a:xfrm>
                <a:off x="4352925" y="5510213"/>
                <a:ext cx="144463" cy="301625"/>
              </a:xfrm>
              <a:custGeom>
                <a:rect b="b" l="l" r="r" t="t"/>
                <a:pathLst>
                  <a:path extrusionOk="0" h="310" w="152">
                    <a:moveTo>
                      <a:pt x="147" y="1"/>
                    </a:moveTo>
                    <a:lnTo>
                      <a:pt x="147" y="1"/>
                    </a:lnTo>
                    <a:cubicBezTo>
                      <a:pt x="148" y="0"/>
                      <a:pt x="149" y="0"/>
                      <a:pt x="150" y="0"/>
                    </a:cubicBezTo>
                    <a:cubicBezTo>
                      <a:pt x="151" y="0"/>
                      <a:pt x="152" y="1"/>
                      <a:pt x="152" y="2"/>
                    </a:cubicBezTo>
                    <a:cubicBezTo>
                      <a:pt x="152" y="3"/>
                      <a:pt x="152" y="4"/>
                      <a:pt x="151" y="5"/>
                    </a:cubicBezTo>
                    <a:cubicBezTo>
                      <a:pt x="119" y="44"/>
                      <a:pt x="95" y="91"/>
                      <a:pt x="95" y="155"/>
                    </a:cubicBezTo>
                    <a:cubicBezTo>
                      <a:pt x="95" y="220"/>
                      <a:pt x="119" y="266"/>
                      <a:pt x="151" y="305"/>
                    </a:cubicBezTo>
                    <a:cubicBezTo>
                      <a:pt x="152" y="306"/>
                      <a:pt x="152" y="307"/>
                      <a:pt x="152" y="308"/>
                    </a:cubicBezTo>
                    <a:cubicBezTo>
                      <a:pt x="152" y="309"/>
                      <a:pt x="151" y="310"/>
                      <a:pt x="150" y="310"/>
                    </a:cubicBezTo>
                    <a:cubicBezTo>
                      <a:pt x="149" y="310"/>
                      <a:pt x="148" y="310"/>
                      <a:pt x="147" y="309"/>
                    </a:cubicBezTo>
                    <a:lnTo>
                      <a:pt x="11" y="177"/>
                    </a:lnTo>
                    <a:cubicBezTo>
                      <a:pt x="4" y="171"/>
                      <a:pt x="0" y="165"/>
                      <a:pt x="0" y="155"/>
                    </a:cubicBezTo>
                    <a:cubicBezTo>
                      <a:pt x="0" y="145"/>
                      <a:pt x="4" y="138"/>
                      <a:pt x="11" y="133"/>
                    </a:cubicBezTo>
                    <a:lnTo>
                      <a:pt x="147" y="1"/>
                    </a:lnTo>
                    <a:close/>
                  </a:path>
                </a:pathLst>
              </a:custGeom>
              <a:solidFill>
                <a:srgbClr val="C8D2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12" name="Google Shape;812;gf1330ec5a6_0_886"/>
              <p:cNvSpPr/>
              <p:nvPr/>
            </p:nvSpPr>
            <p:spPr>
              <a:xfrm>
                <a:off x="4522788" y="5500688"/>
                <a:ext cx="306388" cy="322263"/>
              </a:xfrm>
              <a:custGeom>
                <a:rect b="b" l="l" r="r" t="t"/>
                <a:pathLst>
                  <a:path extrusionOk="0" h="330" w="321">
                    <a:moveTo>
                      <a:pt x="74" y="0"/>
                    </a:moveTo>
                    <a:lnTo>
                      <a:pt x="74" y="0"/>
                    </a:lnTo>
                    <a:cubicBezTo>
                      <a:pt x="21" y="0"/>
                      <a:pt x="0" y="75"/>
                      <a:pt x="0" y="165"/>
                    </a:cubicBezTo>
                    <a:cubicBezTo>
                      <a:pt x="0" y="256"/>
                      <a:pt x="21" y="330"/>
                      <a:pt x="74" y="330"/>
                    </a:cubicBezTo>
                    <a:cubicBezTo>
                      <a:pt x="106" y="330"/>
                      <a:pt x="134" y="312"/>
                      <a:pt x="134" y="296"/>
                    </a:cubicBezTo>
                    <a:cubicBezTo>
                      <a:pt x="134" y="293"/>
                      <a:pt x="132" y="290"/>
                      <a:pt x="129" y="287"/>
                    </a:cubicBezTo>
                    <a:cubicBezTo>
                      <a:pt x="114" y="272"/>
                      <a:pt x="108" y="257"/>
                      <a:pt x="108" y="244"/>
                    </a:cubicBezTo>
                    <a:cubicBezTo>
                      <a:pt x="108" y="220"/>
                      <a:pt x="130" y="201"/>
                      <a:pt x="149" y="201"/>
                    </a:cubicBezTo>
                    <a:cubicBezTo>
                      <a:pt x="177" y="201"/>
                      <a:pt x="193" y="223"/>
                      <a:pt x="193" y="250"/>
                    </a:cubicBezTo>
                    <a:cubicBezTo>
                      <a:pt x="193" y="276"/>
                      <a:pt x="181" y="298"/>
                      <a:pt x="169" y="316"/>
                    </a:cubicBezTo>
                    <a:cubicBezTo>
                      <a:pt x="169" y="316"/>
                      <a:pt x="169" y="317"/>
                      <a:pt x="169" y="318"/>
                    </a:cubicBezTo>
                    <a:cubicBezTo>
                      <a:pt x="169" y="319"/>
                      <a:pt x="169" y="320"/>
                      <a:pt x="171" y="320"/>
                    </a:cubicBezTo>
                    <a:cubicBezTo>
                      <a:pt x="171" y="320"/>
                      <a:pt x="172" y="320"/>
                      <a:pt x="173" y="319"/>
                    </a:cubicBezTo>
                    <a:lnTo>
                      <a:pt x="310" y="187"/>
                    </a:lnTo>
                    <a:cubicBezTo>
                      <a:pt x="316" y="181"/>
                      <a:pt x="321" y="175"/>
                      <a:pt x="321" y="165"/>
                    </a:cubicBezTo>
                    <a:cubicBezTo>
                      <a:pt x="321" y="155"/>
                      <a:pt x="316" y="148"/>
                      <a:pt x="310" y="143"/>
                    </a:cubicBezTo>
                    <a:lnTo>
                      <a:pt x="173" y="11"/>
                    </a:lnTo>
                    <a:cubicBezTo>
                      <a:pt x="172" y="10"/>
                      <a:pt x="171" y="9"/>
                      <a:pt x="171" y="9"/>
                    </a:cubicBezTo>
                    <a:cubicBezTo>
                      <a:pt x="169" y="9"/>
                      <a:pt x="169" y="11"/>
                      <a:pt x="169" y="12"/>
                    </a:cubicBezTo>
                    <a:cubicBezTo>
                      <a:pt x="169" y="13"/>
                      <a:pt x="169" y="13"/>
                      <a:pt x="169" y="14"/>
                    </a:cubicBezTo>
                    <a:cubicBezTo>
                      <a:pt x="181" y="32"/>
                      <a:pt x="193" y="53"/>
                      <a:pt x="193" y="80"/>
                    </a:cubicBezTo>
                    <a:cubicBezTo>
                      <a:pt x="193" y="107"/>
                      <a:pt x="177" y="129"/>
                      <a:pt x="149" y="129"/>
                    </a:cubicBezTo>
                    <a:cubicBezTo>
                      <a:pt x="130" y="129"/>
                      <a:pt x="108" y="110"/>
                      <a:pt x="108" y="85"/>
                    </a:cubicBezTo>
                    <a:cubicBezTo>
                      <a:pt x="108" y="73"/>
                      <a:pt x="114" y="58"/>
                      <a:pt x="129" y="43"/>
                    </a:cubicBezTo>
                    <a:cubicBezTo>
                      <a:pt x="132" y="40"/>
                      <a:pt x="134" y="37"/>
                      <a:pt x="134" y="34"/>
                    </a:cubicBezTo>
                    <a:cubicBezTo>
                      <a:pt x="134" y="18"/>
                      <a:pt x="106" y="0"/>
                      <a:pt x="74" y="0"/>
                    </a:cubicBezTo>
                    <a:close/>
                  </a:path>
                </a:pathLst>
              </a:custGeom>
              <a:solidFill>
                <a:srgbClr val="C8D2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13" name="Google Shape;813;gf1330ec5a6_0_886"/>
              <p:cNvSpPr/>
              <p:nvPr/>
            </p:nvSpPr>
            <p:spPr>
              <a:xfrm>
                <a:off x="6489700" y="5510213"/>
                <a:ext cx="144463" cy="303213"/>
              </a:xfrm>
              <a:custGeom>
                <a:rect b="b" l="l" r="r" t="t"/>
                <a:pathLst>
                  <a:path extrusionOk="0" h="310" w="152">
                    <a:moveTo>
                      <a:pt x="147" y="1"/>
                    </a:moveTo>
                    <a:lnTo>
                      <a:pt x="147" y="1"/>
                    </a:lnTo>
                    <a:cubicBezTo>
                      <a:pt x="148" y="0"/>
                      <a:pt x="149" y="0"/>
                      <a:pt x="150" y="0"/>
                    </a:cubicBezTo>
                    <a:cubicBezTo>
                      <a:pt x="151" y="0"/>
                      <a:pt x="152" y="1"/>
                      <a:pt x="152" y="2"/>
                    </a:cubicBezTo>
                    <a:cubicBezTo>
                      <a:pt x="152" y="3"/>
                      <a:pt x="151" y="4"/>
                      <a:pt x="150" y="5"/>
                    </a:cubicBezTo>
                    <a:cubicBezTo>
                      <a:pt x="119" y="45"/>
                      <a:pt x="95" y="91"/>
                      <a:pt x="95" y="155"/>
                    </a:cubicBezTo>
                    <a:cubicBezTo>
                      <a:pt x="95" y="219"/>
                      <a:pt x="119" y="265"/>
                      <a:pt x="150" y="304"/>
                    </a:cubicBezTo>
                    <a:cubicBezTo>
                      <a:pt x="151" y="305"/>
                      <a:pt x="152" y="306"/>
                      <a:pt x="152" y="307"/>
                    </a:cubicBezTo>
                    <a:cubicBezTo>
                      <a:pt x="152" y="308"/>
                      <a:pt x="151" y="310"/>
                      <a:pt x="150" y="310"/>
                    </a:cubicBezTo>
                    <a:cubicBezTo>
                      <a:pt x="149" y="310"/>
                      <a:pt x="148" y="309"/>
                      <a:pt x="147" y="308"/>
                    </a:cubicBezTo>
                    <a:lnTo>
                      <a:pt x="11" y="177"/>
                    </a:lnTo>
                    <a:cubicBezTo>
                      <a:pt x="4" y="171"/>
                      <a:pt x="0" y="164"/>
                      <a:pt x="0" y="155"/>
                    </a:cubicBezTo>
                    <a:cubicBezTo>
                      <a:pt x="0" y="145"/>
                      <a:pt x="4" y="138"/>
                      <a:pt x="11" y="133"/>
                    </a:cubicBezTo>
                    <a:lnTo>
                      <a:pt x="147" y="1"/>
                    </a:lnTo>
                    <a:close/>
                  </a:path>
                </a:pathLst>
              </a:custGeom>
              <a:solidFill>
                <a:srgbClr val="B8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14" name="Google Shape;814;gf1330ec5a6_0_886"/>
              <p:cNvSpPr/>
              <p:nvPr/>
            </p:nvSpPr>
            <p:spPr>
              <a:xfrm>
                <a:off x="6659563" y="5500688"/>
                <a:ext cx="303213" cy="322263"/>
              </a:xfrm>
              <a:custGeom>
                <a:rect b="b" l="l" r="r" t="t"/>
                <a:pathLst>
                  <a:path extrusionOk="0" h="329" w="319">
                    <a:moveTo>
                      <a:pt x="73" y="0"/>
                    </a:moveTo>
                    <a:lnTo>
                      <a:pt x="73" y="0"/>
                    </a:lnTo>
                    <a:cubicBezTo>
                      <a:pt x="20" y="0"/>
                      <a:pt x="0" y="75"/>
                      <a:pt x="0" y="165"/>
                    </a:cubicBezTo>
                    <a:cubicBezTo>
                      <a:pt x="0" y="255"/>
                      <a:pt x="20" y="329"/>
                      <a:pt x="73" y="329"/>
                    </a:cubicBezTo>
                    <a:cubicBezTo>
                      <a:pt x="105" y="329"/>
                      <a:pt x="133" y="311"/>
                      <a:pt x="133" y="295"/>
                    </a:cubicBezTo>
                    <a:cubicBezTo>
                      <a:pt x="133" y="292"/>
                      <a:pt x="131" y="289"/>
                      <a:pt x="129" y="286"/>
                    </a:cubicBezTo>
                    <a:cubicBezTo>
                      <a:pt x="113" y="271"/>
                      <a:pt x="108" y="257"/>
                      <a:pt x="108" y="244"/>
                    </a:cubicBezTo>
                    <a:cubicBezTo>
                      <a:pt x="107" y="219"/>
                      <a:pt x="129" y="201"/>
                      <a:pt x="148" y="201"/>
                    </a:cubicBezTo>
                    <a:cubicBezTo>
                      <a:pt x="175" y="201"/>
                      <a:pt x="191" y="222"/>
                      <a:pt x="191" y="250"/>
                    </a:cubicBezTo>
                    <a:cubicBezTo>
                      <a:pt x="191" y="276"/>
                      <a:pt x="180" y="298"/>
                      <a:pt x="168" y="315"/>
                    </a:cubicBezTo>
                    <a:cubicBezTo>
                      <a:pt x="168" y="316"/>
                      <a:pt x="168" y="316"/>
                      <a:pt x="168" y="317"/>
                    </a:cubicBezTo>
                    <a:cubicBezTo>
                      <a:pt x="168" y="319"/>
                      <a:pt x="168" y="320"/>
                      <a:pt x="170" y="320"/>
                    </a:cubicBezTo>
                    <a:cubicBezTo>
                      <a:pt x="170" y="320"/>
                      <a:pt x="171" y="319"/>
                      <a:pt x="172" y="318"/>
                    </a:cubicBezTo>
                    <a:lnTo>
                      <a:pt x="308" y="187"/>
                    </a:lnTo>
                    <a:cubicBezTo>
                      <a:pt x="315" y="181"/>
                      <a:pt x="319" y="174"/>
                      <a:pt x="319" y="165"/>
                    </a:cubicBezTo>
                    <a:cubicBezTo>
                      <a:pt x="319" y="155"/>
                      <a:pt x="315" y="148"/>
                      <a:pt x="308" y="143"/>
                    </a:cubicBezTo>
                    <a:lnTo>
                      <a:pt x="172" y="11"/>
                    </a:lnTo>
                    <a:cubicBezTo>
                      <a:pt x="171" y="10"/>
                      <a:pt x="170" y="10"/>
                      <a:pt x="170" y="10"/>
                    </a:cubicBezTo>
                    <a:cubicBezTo>
                      <a:pt x="168" y="10"/>
                      <a:pt x="168" y="11"/>
                      <a:pt x="168" y="12"/>
                    </a:cubicBezTo>
                    <a:cubicBezTo>
                      <a:pt x="168" y="13"/>
                      <a:pt x="168" y="14"/>
                      <a:pt x="168" y="15"/>
                    </a:cubicBezTo>
                    <a:cubicBezTo>
                      <a:pt x="180" y="32"/>
                      <a:pt x="191" y="54"/>
                      <a:pt x="191" y="80"/>
                    </a:cubicBezTo>
                    <a:cubicBezTo>
                      <a:pt x="191" y="107"/>
                      <a:pt x="175" y="128"/>
                      <a:pt x="148" y="128"/>
                    </a:cubicBezTo>
                    <a:cubicBezTo>
                      <a:pt x="129" y="128"/>
                      <a:pt x="107" y="110"/>
                      <a:pt x="108" y="86"/>
                    </a:cubicBezTo>
                    <a:cubicBezTo>
                      <a:pt x="108" y="73"/>
                      <a:pt x="113" y="58"/>
                      <a:pt x="129" y="43"/>
                    </a:cubicBezTo>
                    <a:cubicBezTo>
                      <a:pt x="131" y="41"/>
                      <a:pt x="133" y="37"/>
                      <a:pt x="133" y="34"/>
                    </a:cubicBezTo>
                    <a:cubicBezTo>
                      <a:pt x="133" y="19"/>
                      <a:pt x="105" y="0"/>
                      <a:pt x="73" y="0"/>
                    </a:cubicBezTo>
                    <a:close/>
                  </a:path>
                </a:pathLst>
              </a:custGeom>
              <a:solidFill>
                <a:srgbClr val="C95D3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15" name="Google Shape;815;gf1330ec5a6_0_886"/>
              <p:cNvSpPr/>
              <p:nvPr/>
            </p:nvSpPr>
            <p:spPr>
              <a:xfrm>
                <a:off x="7183438" y="5510213"/>
                <a:ext cx="142875" cy="301625"/>
              </a:xfrm>
              <a:custGeom>
                <a:rect b="b" l="l" r="r" t="t"/>
                <a:pathLst>
                  <a:path extrusionOk="0" h="310" w="151">
                    <a:moveTo>
                      <a:pt x="147" y="2"/>
                    </a:moveTo>
                    <a:lnTo>
                      <a:pt x="147" y="2"/>
                    </a:lnTo>
                    <a:cubicBezTo>
                      <a:pt x="148" y="1"/>
                      <a:pt x="148" y="0"/>
                      <a:pt x="149" y="0"/>
                    </a:cubicBezTo>
                    <a:cubicBezTo>
                      <a:pt x="150" y="0"/>
                      <a:pt x="151" y="1"/>
                      <a:pt x="151" y="3"/>
                    </a:cubicBezTo>
                    <a:cubicBezTo>
                      <a:pt x="151" y="4"/>
                      <a:pt x="151" y="5"/>
                      <a:pt x="150" y="5"/>
                    </a:cubicBezTo>
                    <a:cubicBezTo>
                      <a:pt x="118" y="45"/>
                      <a:pt x="95" y="91"/>
                      <a:pt x="95" y="155"/>
                    </a:cubicBezTo>
                    <a:cubicBezTo>
                      <a:pt x="95" y="220"/>
                      <a:pt x="118" y="265"/>
                      <a:pt x="150" y="305"/>
                    </a:cubicBezTo>
                    <a:cubicBezTo>
                      <a:pt x="151" y="305"/>
                      <a:pt x="151" y="306"/>
                      <a:pt x="151" y="307"/>
                    </a:cubicBezTo>
                    <a:cubicBezTo>
                      <a:pt x="151" y="309"/>
                      <a:pt x="150" y="310"/>
                      <a:pt x="149" y="310"/>
                    </a:cubicBezTo>
                    <a:cubicBezTo>
                      <a:pt x="148" y="310"/>
                      <a:pt x="148" y="309"/>
                      <a:pt x="147" y="308"/>
                    </a:cubicBezTo>
                    <a:lnTo>
                      <a:pt x="11" y="177"/>
                    </a:lnTo>
                    <a:cubicBezTo>
                      <a:pt x="4" y="171"/>
                      <a:pt x="0" y="165"/>
                      <a:pt x="0" y="155"/>
                    </a:cubicBezTo>
                    <a:cubicBezTo>
                      <a:pt x="0" y="145"/>
                      <a:pt x="4" y="139"/>
                      <a:pt x="11" y="133"/>
                    </a:cubicBezTo>
                    <a:lnTo>
                      <a:pt x="147" y="2"/>
                    </a:lnTo>
                    <a:close/>
                  </a:path>
                </a:pathLst>
              </a:custGeom>
              <a:solidFill>
                <a:srgbClr val="EB81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16" name="Google Shape;816;gf1330ec5a6_0_886"/>
              <p:cNvSpPr/>
              <p:nvPr/>
            </p:nvSpPr>
            <p:spPr>
              <a:xfrm>
                <a:off x="7351713" y="5500688"/>
                <a:ext cx="304800" cy="322263"/>
              </a:xfrm>
              <a:custGeom>
                <a:rect b="b" l="l" r="r" t="t"/>
                <a:pathLst>
                  <a:path extrusionOk="0" h="330" w="319">
                    <a:moveTo>
                      <a:pt x="74" y="0"/>
                    </a:moveTo>
                    <a:lnTo>
                      <a:pt x="74" y="0"/>
                    </a:lnTo>
                    <a:cubicBezTo>
                      <a:pt x="21" y="0"/>
                      <a:pt x="0" y="76"/>
                      <a:pt x="0" y="165"/>
                    </a:cubicBezTo>
                    <a:cubicBezTo>
                      <a:pt x="0" y="255"/>
                      <a:pt x="21" y="330"/>
                      <a:pt x="74" y="330"/>
                    </a:cubicBezTo>
                    <a:cubicBezTo>
                      <a:pt x="106" y="330"/>
                      <a:pt x="133" y="311"/>
                      <a:pt x="133" y="296"/>
                    </a:cubicBezTo>
                    <a:cubicBezTo>
                      <a:pt x="133" y="292"/>
                      <a:pt x="132" y="289"/>
                      <a:pt x="129" y="286"/>
                    </a:cubicBezTo>
                    <a:cubicBezTo>
                      <a:pt x="114" y="272"/>
                      <a:pt x="108" y="257"/>
                      <a:pt x="108" y="244"/>
                    </a:cubicBezTo>
                    <a:cubicBezTo>
                      <a:pt x="108" y="219"/>
                      <a:pt x="129" y="201"/>
                      <a:pt x="149" y="201"/>
                    </a:cubicBezTo>
                    <a:cubicBezTo>
                      <a:pt x="176" y="201"/>
                      <a:pt x="192" y="222"/>
                      <a:pt x="192" y="250"/>
                    </a:cubicBezTo>
                    <a:cubicBezTo>
                      <a:pt x="192" y="276"/>
                      <a:pt x="181" y="298"/>
                      <a:pt x="169" y="315"/>
                    </a:cubicBezTo>
                    <a:cubicBezTo>
                      <a:pt x="168" y="316"/>
                      <a:pt x="168" y="317"/>
                      <a:pt x="168" y="317"/>
                    </a:cubicBezTo>
                    <a:cubicBezTo>
                      <a:pt x="168" y="319"/>
                      <a:pt x="169" y="320"/>
                      <a:pt x="170" y="320"/>
                    </a:cubicBezTo>
                    <a:cubicBezTo>
                      <a:pt x="171" y="320"/>
                      <a:pt x="172" y="319"/>
                      <a:pt x="172" y="318"/>
                    </a:cubicBezTo>
                    <a:lnTo>
                      <a:pt x="308" y="187"/>
                    </a:lnTo>
                    <a:cubicBezTo>
                      <a:pt x="315" y="181"/>
                      <a:pt x="319" y="175"/>
                      <a:pt x="319" y="165"/>
                    </a:cubicBezTo>
                    <a:cubicBezTo>
                      <a:pt x="319" y="155"/>
                      <a:pt x="315" y="149"/>
                      <a:pt x="308" y="143"/>
                    </a:cubicBezTo>
                    <a:lnTo>
                      <a:pt x="172" y="12"/>
                    </a:lnTo>
                    <a:cubicBezTo>
                      <a:pt x="172" y="11"/>
                      <a:pt x="171" y="10"/>
                      <a:pt x="170" y="10"/>
                    </a:cubicBezTo>
                    <a:cubicBezTo>
                      <a:pt x="169" y="10"/>
                      <a:pt x="168" y="11"/>
                      <a:pt x="168" y="13"/>
                    </a:cubicBezTo>
                    <a:cubicBezTo>
                      <a:pt x="168" y="13"/>
                      <a:pt x="168" y="14"/>
                      <a:pt x="169" y="15"/>
                    </a:cubicBezTo>
                    <a:cubicBezTo>
                      <a:pt x="181" y="32"/>
                      <a:pt x="192" y="54"/>
                      <a:pt x="192" y="80"/>
                    </a:cubicBezTo>
                    <a:cubicBezTo>
                      <a:pt x="192" y="108"/>
                      <a:pt x="176" y="129"/>
                      <a:pt x="149" y="129"/>
                    </a:cubicBezTo>
                    <a:cubicBezTo>
                      <a:pt x="129" y="129"/>
                      <a:pt x="108" y="111"/>
                      <a:pt x="108" y="86"/>
                    </a:cubicBezTo>
                    <a:cubicBezTo>
                      <a:pt x="108" y="73"/>
                      <a:pt x="114" y="58"/>
                      <a:pt x="129" y="44"/>
                    </a:cubicBezTo>
                    <a:cubicBezTo>
                      <a:pt x="132" y="41"/>
                      <a:pt x="133" y="38"/>
                      <a:pt x="133" y="34"/>
                    </a:cubicBezTo>
                    <a:cubicBezTo>
                      <a:pt x="133" y="19"/>
                      <a:pt x="106" y="0"/>
                      <a:pt x="74" y="0"/>
                    </a:cubicBezTo>
                    <a:close/>
                  </a:path>
                </a:pathLst>
              </a:custGeom>
              <a:solidFill>
                <a:srgbClr val="C2001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17" name="Google Shape;817;gf1330ec5a6_0_886"/>
              <p:cNvSpPr/>
              <p:nvPr/>
            </p:nvSpPr>
            <p:spPr>
              <a:xfrm>
                <a:off x="3657600" y="5510213"/>
                <a:ext cx="144463" cy="304800"/>
              </a:xfrm>
              <a:custGeom>
                <a:rect b="b" l="l" r="r" t="t"/>
                <a:pathLst>
                  <a:path extrusionOk="0" h="311" w="152">
                    <a:moveTo>
                      <a:pt x="147" y="1"/>
                    </a:moveTo>
                    <a:lnTo>
                      <a:pt x="147" y="1"/>
                    </a:lnTo>
                    <a:cubicBezTo>
                      <a:pt x="148" y="0"/>
                      <a:pt x="149" y="0"/>
                      <a:pt x="149" y="0"/>
                    </a:cubicBezTo>
                    <a:cubicBezTo>
                      <a:pt x="151" y="0"/>
                      <a:pt x="152" y="1"/>
                      <a:pt x="152" y="2"/>
                    </a:cubicBezTo>
                    <a:cubicBezTo>
                      <a:pt x="152" y="3"/>
                      <a:pt x="151" y="4"/>
                      <a:pt x="150" y="5"/>
                    </a:cubicBezTo>
                    <a:cubicBezTo>
                      <a:pt x="118" y="45"/>
                      <a:pt x="95" y="91"/>
                      <a:pt x="95" y="156"/>
                    </a:cubicBezTo>
                    <a:cubicBezTo>
                      <a:pt x="95" y="220"/>
                      <a:pt x="118" y="266"/>
                      <a:pt x="150" y="305"/>
                    </a:cubicBezTo>
                    <a:cubicBezTo>
                      <a:pt x="151" y="306"/>
                      <a:pt x="152" y="307"/>
                      <a:pt x="152" y="308"/>
                    </a:cubicBezTo>
                    <a:cubicBezTo>
                      <a:pt x="152" y="309"/>
                      <a:pt x="151" y="311"/>
                      <a:pt x="149" y="311"/>
                    </a:cubicBezTo>
                    <a:cubicBezTo>
                      <a:pt x="149" y="311"/>
                      <a:pt x="148" y="310"/>
                      <a:pt x="147" y="309"/>
                    </a:cubicBezTo>
                    <a:lnTo>
                      <a:pt x="11" y="177"/>
                    </a:lnTo>
                    <a:cubicBezTo>
                      <a:pt x="4" y="172"/>
                      <a:pt x="0" y="165"/>
                      <a:pt x="0" y="155"/>
                    </a:cubicBezTo>
                    <a:cubicBezTo>
                      <a:pt x="0" y="145"/>
                      <a:pt x="4" y="139"/>
                      <a:pt x="11" y="133"/>
                    </a:cubicBezTo>
                    <a:lnTo>
                      <a:pt x="147" y="1"/>
                    </a:lnTo>
                    <a:close/>
                  </a:path>
                </a:pathLst>
              </a:custGeom>
              <a:solidFill>
                <a:srgbClr val="678C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18" name="Google Shape;818;gf1330ec5a6_0_886"/>
              <p:cNvSpPr/>
              <p:nvPr/>
            </p:nvSpPr>
            <p:spPr>
              <a:xfrm>
                <a:off x="3827463" y="5500688"/>
                <a:ext cx="304800" cy="322263"/>
              </a:xfrm>
              <a:custGeom>
                <a:rect b="b" l="l" r="r" t="t"/>
                <a:pathLst>
                  <a:path extrusionOk="0" h="330" w="320">
                    <a:moveTo>
                      <a:pt x="74" y="0"/>
                    </a:moveTo>
                    <a:lnTo>
                      <a:pt x="74" y="0"/>
                    </a:lnTo>
                    <a:cubicBezTo>
                      <a:pt x="20" y="0"/>
                      <a:pt x="0" y="75"/>
                      <a:pt x="0" y="166"/>
                    </a:cubicBezTo>
                    <a:cubicBezTo>
                      <a:pt x="0" y="256"/>
                      <a:pt x="20" y="330"/>
                      <a:pt x="74" y="330"/>
                    </a:cubicBezTo>
                    <a:cubicBezTo>
                      <a:pt x="106" y="330"/>
                      <a:pt x="133" y="312"/>
                      <a:pt x="133" y="296"/>
                    </a:cubicBezTo>
                    <a:cubicBezTo>
                      <a:pt x="133" y="293"/>
                      <a:pt x="132" y="290"/>
                      <a:pt x="129" y="287"/>
                    </a:cubicBezTo>
                    <a:cubicBezTo>
                      <a:pt x="114" y="272"/>
                      <a:pt x="108" y="258"/>
                      <a:pt x="108" y="245"/>
                    </a:cubicBezTo>
                    <a:cubicBezTo>
                      <a:pt x="108" y="220"/>
                      <a:pt x="129" y="201"/>
                      <a:pt x="149" y="201"/>
                    </a:cubicBezTo>
                    <a:cubicBezTo>
                      <a:pt x="176" y="201"/>
                      <a:pt x="192" y="223"/>
                      <a:pt x="192" y="250"/>
                    </a:cubicBezTo>
                    <a:cubicBezTo>
                      <a:pt x="192" y="277"/>
                      <a:pt x="181" y="298"/>
                      <a:pt x="169" y="316"/>
                    </a:cubicBezTo>
                    <a:cubicBezTo>
                      <a:pt x="169" y="317"/>
                      <a:pt x="168" y="317"/>
                      <a:pt x="168" y="318"/>
                    </a:cubicBezTo>
                    <a:cubicBezTo>
                      <a:pt x="168" y="319"/>
                      <a:pt x="169" y="321"/>
                      <a:pt x="170" y="321"/>
                    </a:cubicBezTo>
                    <a:cubicBezTo>
                      <a:pt x="171" y="321"/>
                      <a:pt x="172" y="320"/>
                      <a:pt x="173" y="319"/>
                    </a:cubicBezTo>
                    <a:lnTo>
                      <a:pt x="309" y="187"/>
                    </a:lnTo>
                    <a:cubicBezTo>
                      <a:pt x="316" y="182"/>
                      <a:pt x="320" y="175"/>
                      <a:pt x="320" y="165"/>
                    </a:cubicBezTo>
                    <a:cubicBezTo>
                      <a:pt x="320" y="155"/>
                      <a:pt x="316" y="149"/>
                      <a:pt x="309" y="143"/>
                    </a:cubicBezTo>
                    <a:lnTo>
                      <a:pt x="173" y="11"/>
                    </a:lnTo>
                    <a:cubicBezTo>
                      <a:pt x="172" y="10"/>
                      <a:pt x="171" y="10"/>
                      <a:pt x="170" y="10"/>
                    </a:cubicBezTo>
                    <a:cubicBezTo>
                      <a:pt x="169" y="10"/>
                      <a:pt x="168" y="11"/>
                      <a:pt x="168" y="12"/>
                    </a:cubicBezTo>
                    <a:cubicBezTo>
                      <a:pt x="168" y="13"/>
                      <a:pt x="169" y="14"/>
                      <a:pt x="169" y="14"/>
                    </a:cubicBezTo>
                    <a:cubicBezTo>
                      <a:pt x="181" y="32"/>
                      <a:pt x="192" y="54"/>
                      <a:pt x="192" y="80"/>
                    </a:cubicBezTo>
                    <a:cubicBezTo>
                      <a:pt x="192" y="107"/>
                      <a:pt x="176" y="129"/>
                      <a:pt x="149" y="129"/>
                    </a:cubicBezTo>
                    <a:cubicBezTo>
                      <a:pt x="129" y="129"/>
                      <a:pt x="108" y="110"/>
                      <a:pt x="108" y="86"/>
                    </a:cubicBezTo>
                    <a:cubicBezTo>
                      <a:pt x="108" y="73"/>
                      <a:pt x="114" y="58"/>
                      <a:pt x="129" y="43"/>
                    </a:cubicBezTo>
                    <a:cubicBezTo>
                      <a:pt x="132" y="41"/>
                      <a:pt x="133" y="37"/>
                      <a:pt x="133" y="34"/>
                    </a:cubicBezTo>
                    <a:cubicBezTo>
                      <a:pt x="133" y="19"/>
                      <a:pt x="106" y="0"/>
                      <a:pt x="74" y="0"/>
                    </a:cubicBezTo>
                    <a:close/>
                  </a:path>
                </a:pathLst>
              </a:custGeom>
              <a:solidFill>
                <a:srgbClr val="00430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19" name="Google Shape;819;gf1330ec5a6_0_886"/>
              <p:cNvSpPr/>
              <p:nvPr/>
            </p:nvSpPr>
            <p:spPr>
              <a:xfrm>
                <a:off x="2247900" y="5510213"/>
                <a:ext cx="146050" cy="304800"/>
              </a:xfrm>
              <a:custGeom>
                <a:rect b="b" l="l" r="r" t="t"/>
                <a:pathLst>
                  <a:path extrusionOk="0" h="311" w="152">
                    <a:moveTo>
                      <a:pt x="147" y="1"/>
                    </a:moveTo>
                    <a:lnTo>
                      <a:pt x="147" y="1"/>
                    </a:lnTo>
                    <a:cubicBezTo>
                      <a:pt x="148" y="0"/>
                      <a:pt x="149" y="0"/>
                      <a:pt x="150" y="0"/>
                    </a:cubicBezTo>
                    <a:cubicBezTo>
                      <a:pt x="151" y="0"/>
                      <a:pt x="152" y="1"/>
                      <a:pt x="152" y="2"/>
                    </a:cubicBezTo>
                    <a:cubicBezTo>
                      <a:pt x="152" y="3"/>
                      <a:pt x="152" y="4"/>
                      <a:pt x="151" y="5"/>
                    </a:cubicBezTo>
                    <a:cubicBezTo>
                      <a:pt x="119" y="45"/>
                      <a:pt x="96" y="91"/>
                      <a:pt x="96" y="156"/>
                    </a:cubicBezTo>
                    <a:cubicBezTo>
                      <a:pt x="96" y="220"/>
                      <a:pt x="119" y="266"/>
                      <a:pt x="151" y="305"/>
                    </a:cubicBezTo>
                    <a:cubicBezTo>
                      <a:pt x="152" y="306"/>
                      <a:pt x="152" y="307"/>
                      <a:pt x="152" y="308"/>
                    </a:cubicBezTo>
                    <a:cubicBezTo>
                      <a:pt x="152" y="309"/>
                      <a:pt x="151" y="311"/>
                      <a:pt x="150" y="311"/>
                    </a:cubicBezTo>
                    <a:cubicBezTo>
                      <a:pt x="149" y="311"/>
                      <a:pt x="148" y="310"/>
                      <a:pt x="147" y="309"/>
                    </a:cubicBezTo>
                    <a:lnTo>
                      <a:pt x="11" y="177"/>
                    </a:lnTo>
                    <a:cubicBezTo>
                      <a:pt x="4" y="172"/>
                      <a:pt x="0" y="165"/>
                      <a:pt x="0" y="155"/>
                    </a:cubicBezTo>
                    <a:cubicBezTo>
                      <a:pt x="0" y="145"/>
                      <a:pt x="4" y="139"/>
                      <a:pt x="11" y="133"/>
                    </a:cubicBezTo>
                    <a:lnTo>
                      <a:pt x="147" y="1"/>
                    </a:lnTo>
                    <a:close/>
                  </a:path>
                </a:pathLst>
              </a:custGeom>
              <a:solidFill>
                <a:srgbClr val="C2001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20" name="Google Shape;820;gf1330ec5a6_0_886"/>
              <p:cNvSpPr/>
              <p:nvPr/>
            </p:nvSpPr>
            <p:spPr>
              <a:xfrm>
                <a:off x="2417763" y="5500688"/>
                <a:ext cx="306388" cy="322263"/>
              </a:xfrm>
              <a:custGeom>
                <a:rect b="b" l="l" r="r" t="t"/>
                <a:pathLst>
                  <a:path extrusionOk="0" h="330" w="321">
                    <a:moveTo>
                      <a:pt x="74" y="0"/>
                    </a:moveTo>
                    <a:lnTo>
                      <a:pt x="74" y="0"/>
                    </a:lnTo>
                    <a:cubicBezTo>
                      <a:pt x="21" y="0"/>
                      <a:pt x="0" y="75"/>
                      <a:pt x="0" y="166"/>
                    </a:cubicBezTo>
                    <a:cubicBezTo>
                      <a:pt x="0" y="256"/>
                      <a:pt x="21" y="330"/>
                      <a:pt x="74" y="330"/>
                    </a:cubicBezTo>
                    <a:cubicBezTo>
                      <a:pt x="106" y="330"/>
                      <a:pt x="134" y="312"/>
                      <a:pt x="134" y="296"/>
                    </a:cubicBezTo>
                    <a:cubicBezTo>
                      <a:pt x="134" y="293"/>
                      <a:pt x="132" y="290"/>
                      <a:pt x="130" y="287"/>
                    </a:cubicBezTo>
                    <a:cubicBezTo>
                      <a:pt x="114" y="272"/>
                      <a:pt x="108" y="257"/>
                      <a:pt x="108" y="245"/>
                    </a:cubicBezTo>
                    <a:cubicBezTo>
                      <a:pt x="108" y="220"/>
                      <a:pt x="130" y="201"/>
                      <a:pt x="150" y="201"/>
                    </a:cubicBezTo>
                    <a:cubicBezTo>
                      <a:pt x="177" y="201"/>
                      <a:pt x="193" y="223"/>
                      <a:pt x="193" y="250"/>
                    </a:cubicBezTo>
                    <a:cubicBezTo>
                      <a:pt x="193" y="277"/>
                      <a:pt x="182" y="298"/>
                      <a:pt x="169" y="316"/>
                    </a:cubicBezTo>
                    <a:cubicBezTo>
                      <a:pt x="169" y="317"/>
                      <a:pt x="169" y="317"/>
                      <a:pt x="169" y="318"/>
                    </a:cubicBezTo>
                    <a:cubicBezTo>
                      <a:pt x="169" y="320"/>
                      <a:pt x="170" y="321"/>
                      <a:pt x="171" y="321"/>
                    </a:cubicBezTo>
                    <a:cubicBezTo>
                      <a:pt x="171" y="321"/>
                      <a:pt x="172" y="320"/>
                      <a:pt x="173" y="319"/>
                    </a:cubicBezTo>
                    <a:lnTo>
                      <a:pt x="310" y="187"/>
                    </a:lnTo>
                    <a:cubicBezTo>
                      <a:pt x="316" y="182"/>
                      <a:pt x="321" y="175"/>
                      <a:pt x="321" y="165"/>
                    </a:cubicBezTo>
                    <a:cubicBezTo>
                      <a:pt x="321" y="155"/>
                      <a:pt x="316" y="149"/>
                      <a:pt x="310" y="143"/>
                    </a:cubicBezTo>
                    <a:lnTo>
                      <a:pt x="173" y="11"/>
                    </a:lnTo>
                    <a:cubicBezTo>
                      <a:pt x="172" y="10"/>
                      <a:pt x="171" y="10"/>
                      <a:pt x="171" y="10"/>
                    </a:cubicBezTo>
                    <a:cubicBezTo>
                      <a:pt x="170" y="10"/>
                      <a:pt x="169" y="11"/>
                      <a:pt x="169" y="12"/>
                    </a:cubicBezTo>
                    <a:cubicBezTo>
                      <a:pt x="169" y="13"/>
                      <a:pt x="169" y="14"/>
                      <a:pt x="169" y="14"/>
                    </a:cubicBezTo>
                    <a:cubicBezTo>
                      <a:pt x="182" y="32"/>
                      <a:pt x="193" y="54"/>
                      <a:pt x="193" y="80"/>
                    </a:cubicBezTo>
                    <a:cubicBezTo>
                      <a:pt x="193" y="107"/>
                      <a:pt x="177" y="129"/>
                      <a:pt x="150" y="129"/>
                    </a:cubicBezTo>
                    <a:cubicBezTo>
                      <a:pt x="130" y="129"/>
                      <a:pt x="108" y="110"/>
                      <a:pt x="108" y="86"/>
                    </a:cubicBezTo>
                    <a:cubicBezTo>
                      <a:pt x="108" y="73"/>
                      <a:pt x="114" y="58"/>
                      <a:pt x="130" y="43"/>
                    </a:cubicBezTo>
                    <a:cubicBezTo>
                      <a:pt x="132" y="41"/>
                      <a:pt x="134" y="37"/>
                      <a:pt x="134" y="34"/>
                    </a:cubicBezTo>
                    <a:cubicBezTo>
                      <a:pt x="134" y="19"/>
                      <a:pt x="106" y="0"/>
                      <a:pt x="74" y="0"/>
                    </a:cubicBezTo>
                    <a:close/>
                  </a:path>
                </a:pathLst>
              </a:custGeom>
              <a:solidFill>
                <a:srgbClr val="254F9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pic>
          <p:nvPicPr>
            <p:cNvPr descr="barre_dos.png" id="821" name="Google Shape;821;gf1330ec5a6_0_886"/>
            <p:cNvPicPr preferRelativeResize="0"/>
            <p:nvPr/>
          </p:nvPicPr>
          <p:blipFill rotWithShape="1">
            <a:blip r:embed="rId2">
              <a:alphaModFix/>
            </a:blip>
            <a:srcRect b="0" l="0" r="0" t="0"/>
            <a:stretch/>
          </p:blipFill>
          <p:spPr>
            <a:xfrm>
              <a:off x="2628216" y="6120000"/>
              <a:ext cx="3888001" cy="15235"/>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maire_A" showMasterSp="0">
  <p:cSld name="Sommaire_A">
    <p:spTree>
      <p:nvGrpSpPr>
        <p:cNvPr id="81" name="Shape 81"/>
        <p:cNvGrpSpPr/>
        <p:nvPr/>
      </p:nvGrpSpPr>
      <p:grpSpPr>
        <a:xfrm>
          <a:off x="0" y="0"/>
          <a:ext cx="0" cy="0"/>
          <a:chOff x="0" y="0"/>
          <a:chExt cx="0" cy="0"/>
        </a:xfrm>
      </p:grpSpPr>
      <p:sp>
        <p:nvSpPr>
          <p:cNvPr id="82" name="Google Shape;82;p12"/>
          <p:cNvSpPr txBox="1"/>
          <p:nvPr>
            <p:ph idx="10" type="dt"/>
          </p:nvPr>
        </p:nvSpPr>
        <p:spPr>
          <a:xfrm>
            <a:off x="0" y="6650038"/>
            <a:ext cx="539700" cy="20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1" type="ftr"/>
          </p:nvPr>
        </p:nvSpPr>
        <p:spPr>
          <a:xfrm>
            <a:off x="0" y="6650038"/>
            <a:ext cx="539700" cy="20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2"/>
          <p:cNvSpPr txBox="1"/>
          <p:nvPr>
            <p:ph idx="12" type="sldNum"/>
          </p:nvPr>
        </p:nvSpPr>
        <p:spPr>
          <a:xfrm>
            <a:off x="0" y="6650038"/>
            <a:ext cx="539700" cy="2079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85" name="Google Shape;85;p12"/>
          <p:cNvSpPr txBox="1"/>
          <p:nvPr>
            <p:ph type="title"/>
          </p:nvPr>
        </p:nvSpPr>
        <p:spPr>
          <a:xfrm>
            <a:off x="539750" y="0"/>
            <a:ext cx="8100900" cy="8979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dk2"/>
              </a:buClr>
              <a:buSzPts val="3000"/>
              <a:buFont typeface="Verdana"/>
              <a:buNone/>
              <a:defRPr b="1" sz="3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86" name="Google Shape;86;p12"/>
          <p:cNvGrpSpPr/>
          <p:nvPr/>
        </p:nvGrpSpPr>
        <p:grpSpPr>
          <a:xfrm>
            <a:off x="2844928" y="1192885"/>
            <a:ext cx="3456158" cy="32397"/>
            <a:chOff x="2844800" y="1038225"/>
            <a:chExt cx="3465515" cy="71438"/>
          </a:xfrm>
        </p:grpSpPr>
        <p:sp>
          <p:nvSpPr>
            <p:cNvPr id="87" name="Google Shape;87;p12"/>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88" name="Google Shape;88;p12"/>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
        <p:nvSpPr>
          <p:cNvPr id="89" name="Google Shape;89;p12"/>
          <p:cNvSpPr txBox="1"/>
          <p:nvPr>
            <p:ph idx="1" type="body"/>
          </p:nvPr>
        </p:nvSpPr>
        <p:spPr>
          <a:xfrm>
            <a:off x="539750" y="1601789"/>
            <a:ext cx="3708300" cy="4941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sz="1500"/>
            </a:lvl1pPr>
            <a:lvl2pPr indent="-228600" lvl="1" marL="914400" algn="l">
              <a:lnSpc>
                <a:spcPct val="100000"/>
              </a:lnSpc>
              <a:spcBef>
                <a:spcPts val="0"/>
              </a:spcBef>
              <a:spcAft>
                <a:spcPts val="0"/>
              </a:spcAft>
              <a:buClr>
                <a:schemeClr val="dk1"/>
              </a:buClr>
              <a:buSzPts val="1560"/>
              <a:buFont typeface="Verdana"/>
              <a:buNone/>
              <a:defRPr sz="1200"/>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0" name="Google Shape;90;p12"/>
          <p:cNvSpPr txBox="1"/>
          <p:nvPr>
            <p:ph idx="2" type="body"/>
          </p:nvPr>
        </p:nvSpPr>
        <p:spPr>
          <a:xfrm>
            <a:off x="4932040" y="1601789"/>
            <a:ext cx="3708600" cy="4941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500"/>
              <a:buNone/>
              <a:defRPr sz="1500"/>
            </a:lvl1pPr>
            <a:lvl2pPr indent="-228600" lvl="1" marL="914400" algn="l">
              <a:lnSpc>
                <a:spcPct val="100000"/>
              </a:lnSpc>
              <a:spcBef>
                <a:spcPts val="0"/>
              </a:spcBef>
              <a:spcAft>
                <a:spcPts val="0"/>
              </a:spcAft>
              <a:buClr>
                <a:schemeClr val="dk1"/>
              </a:buClr>
              <a:buSzPts val="1560"/>
              <a:buFont typeface="Verdana"/>
              <a:buNone/>
              <a:defRPr sz="1200"/>
            </a:lvl2pPr>
            <a:lvl3pPr indent="-342900" lvl="2" marL="1371600" algn="l">
              <a:lnSpc>
                <a:spcPct val="130000"/>
              </a:lnSpc>
              <a:spcBef>
                <a:spcPts val="0"/>
              </a:spcBef>
              <a:spcAft>
                <a:spcPts val="0"/>
              </a:spcAft>
              <a:buClr>
                <a:schemeClr val="dk1"/>
              </a:buClr>
              <a:buSzPts val="1800"/>
              <a:buChar char="▪"/>
              <a:defRPr/>
            </a:lvl3pPr>
            <a:lvl4pPr indent="-342900" lvl="3" marL="1828800" algn="l">
              <a:lnSpc>
                <a:spcPct val="130000"/>
              </a:lnSpc>
              <a:spcBef>
                <a:spcPts val="0"/>
              </a:spcBef>
              <a:spcAft>
                <a:spcPts val="0"/>
              </a:spcAft>
              <a:buClr>
                <a:schemeClr val="dk1"/>
              </a:buClr>
              <a:buSzPts val="1800"/>
              <a:buChar char="–"/>
              <a:defRPr/>
            </a:lvl4pPr>
            <a:lvl5pPr indent="-228600" lvl="4" marL="2286000" algn="l">
              <a:lnSpc>
                <a:spcPct val="130000"/>
              </a:lnSpc>
              <a:spcBef>
                <a:spcPts val="0"/>
              </a:spcBef>
              <a:spcAft>
                <a:spcPts val="0"/>
              </a:spcAft>
              <a:buClr>
                <a:schemeClr val="dk1"/>
              </a:buClr>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maire_B" showMasterSp="0">
  <p:cSld name="Sommaire_B">
    <p:spTree>
      <p:nvGrpSpPr>
        <p:cNvPr id="91" name="Shape 91"/>
        <p:cNvGrpSpPr/>
        <p:nvPr/>
      </p:nvGrpSpPr>
      <p:grpSpPr>
        <a:xfrm>
          <a:off x="0" y="0"/>
          <a:ext cx="0" cy="0"/>
          <a:chOff x="0" y="0"/>
          <a:chExt cx="0" cy="0"/>
        </a:xfrm>
      </p:grpSpPr>
      <p:sp>
        <p:nvSpPr>
          <p:cNvPr id="92" name="Google Shape;92;p11"/>
          <p:cNvSpPr txBox="1"/>
          <p:nvPr>
            <p:ph idx="10" type="dt"/>
          </p:nvPr>
        </p:nvSpPr>
        <p:spPr>
          <a:xfrm>
            <a:off x="0" y="6650038"/>
            <a:ext cx="539700" cy="20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1"/>
          <p:cNvSpPr txBox="1"/>
          <p:nvPr>
            <p:ph idx="11" type="ftr"/>
          </p:nvPr>
        </p:nvSpPr>
        <p:spPr>
          <a:xfrm>
            <a:off x="0" y="6650038"/>
            <a:ext cx="539700" cy="202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txBox="1"/>
          <p:nvPr>
            <p:ph idx="12" type="sldNum"/>
          </p:nvPr>
        </p:nvSpPr>
        <p:spPr>
          <a:xfrm>
            <a:off x="0" y="6650038"/>
            <a:ext cx="539700" cy="2079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1pPr>
            <a:lvl2pPr indent="0" lvl="1"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2pPr>
            <a:lvl3pPr indent="0" lvl="2"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3pPr>
            <a:lvl4pPr indent="0" lvl="3"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4pPr>
            <a:lvl5pPr indent="0" lvl="4"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5pPr>
            <a:lvl6pPr indent="0" lvl="5"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6pPr>
            <a:lvl7pPr indent="0" lvl="6"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7pPr>
            <a:lvl8pPr indent="0" lvl="7"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8pPr>
            <a:lvl9pPr indent="0" lvl="8" marL="0" marR="0" algn="ctr">
              <a:lnSpc>
                <a:spcPct val="100000"/>
              </a:lnSpc>
              <a:spcBef>
                <a:spcPts val="0"/>
              </a:spcBef>
              <a:spcAft>
                <a:spcPts val="0"/>
              </a:spcAft>
              <a:buClr>
                <a:srgbClr val="000000"/>
              </a:buClr>
              <a:buSzPts val="100"/>
              <a:buFont typeface="Arial"/>
              <a:buNone/>
              <a:defRPr b="0" i="0" sz="1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sp>
        <p:nvSpPr>
          <p:cNvPr id="95" name="Google Shape;95;p11"/>
          <p:cNvSpPr txBox="1"/>
          <p:nvPr>
            <p:ph type="title"/>
          </p:nvPr>
        </p:nvSpPr>
        <p:spPr>
          <a:xfrm>
            <a:off x="539750" y="0"/>
            <a:ext cx="8100900" cy="8979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000"/>
              <a:buNone/>
              <a:defRPr b="1" sz="3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96" name="Google Shape;96;p11"/>
          <p:cNvGrpSpPr/>
          <p:nvPr/>
        </p:nvGrpSpPr>
        <p:grpSpPr>
          <a:xfrm>
            <a:off x="2844928" y="1192885"/>
            <a:ext cx="3456158" cy="32397"/>
            <a:chOff x="2844800" y="1038225"/>
            <a:chExt cx="3465515" cy="71438"/>
          </a:xfrm>
        </p:grpSpPr>
        <p:sp>
          <p:nvSpPr>
            <p:cNvPr id="97" name="Google Shape;97;p11"/>
            <p:cNvSpPr/>
            <p:nvPr/>
          </p:nvSpPr>
          <p:spPr>
            <a:xfrm>
              <a:off x="2844800" y="1038225"/>
              <a:ext cx="1730374" cy="71438"/>
            </a:xfrm>
            <a:custGeom>
              <a:rect b="b" l="l" r="r" t="t"/>
              <a:pathLst>
                <a:path extrusionOk="0" h="34" w="1811">
                  <a:moveTo>
                    <a:pt x="1811" y="16"/>
                  </a:moveTo>
                  <a:lnTo>
                    <a:pt x="1811" y="16"/>
                  </a:lnTo>
                  <a:cubicBezTo>
                    <a:pt x="1811" y="26"/>
                    <a:pt x="1803" y="34"/>
                    <a:pt x="1793" y="34"/>
                  </a:cubicBezTo>
                  <a:lnTo>
                    <a:pt x="17" y="34"/>
                  </a:lnTo>
                  <a:cubicBezTo>
                    <a:pt x="7" y="34"/>
                    <a:pt x="0" y="26"/>
                    <a:pt x="0" y="16"/>
                  </a:cubicBezTo>
                  <a:cubicBezTo>
                    <a:pt x="0" y="7"/>
                    <a:pt x="7" y="0"/>
                    <a:pt x="17" y="0"/>
                  </a:cubicBezTo>
                  <a:lnTo>
                    <a:pt x="1793" y="0"/>
                  </a:lnTo>
                  <a:cubicBezTo>
                    <a:pt x="1803" y="0"/>
                    <a:pt x="1811" y="7"/>
                    <a:pt x="1811" y="16"/>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1"/>
            <p:cNvSpPr/>
            <p:nvPr/>
          </p:nvSpPr>
          <p:spPr>
            <a:xfrm>
              <a:off x="4606925" y="1038225"/>
              <a:ext cx="1703390" cy="71438"/>
            </a:xfrm>
            <a:custGeom>
              <a:rect b="b" l="l" r="r" t="t"/>
              <a:pathLst>
                <a:path extrusionOk="0" h="34" w="1784">
                  <a:moveTo>
                    <a:pt x="1784" y="16"/>
                  </a:moveTo>
                  <a:lnTo>
                    <a:pt x="1784" y="16"/>
                  </a:lnTo>
                  <a:cubicBezTo>
                    <a:pt x="1784" y="26"/>
                    <a:pt x="1776" y="34"/>
                    <a:pt x="1767" y="34"/>
                  </a:cubicBezTo>
                  <a:lnTo>
                    <a:pt x="2" y="34"/>
                  </a:lnTo>
                  <a:cubicBezTo>
                    <a:pt x="2" y="34"/>
                    <a:pt x="1" y="33"/>
                    <a:pt x="0" y="33"/>
                  </a:cubicBezTo>
                  <a:cubicBezTo>
                    <a:pt x="3" y="28"/>
                    <a:pt x="4" y="23"/>
                    <a:pt x="4" y="16"/>
                  </a:cubicBezTo>
                  <a:cubicBezTo>
                    <a:pt x="4" y="10"/>
                    <a:pt x="3" y="6"/>
                    <a:pt x="0" y="1"/>
                  </a:cubicBezTo>
                  <a:cubicBezTo>
                    <a:pt x="1" y="1"/>
                    <a:pt x="2" y="0"/>
                    <a:pt x="2" y="0"/>
                  </a:cubicBezTo>
                  <a:lnTo>
                    <a:pt x="1767" y="0"/>
                  </a:lnTo>
                  <a:cubicBezTo>
                    <a:pt x="1776" y="0"/>
                    <a:pt x="1784" y="7"/>
                    <a:pt x="1784" y="16"/>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 name="Google Shape;99;p11"/>
          <p:cNvSpPr txBox="1"/>
          <p:nvPr>
            <p:ph idx="1" type="body"/>
          </p:nvPr>
        </p:nvSpPr>
        <p:spPr>
          <a:xfrm>
            <a:off x="539750" y="2615197"/>
            <a:ext cx="1620000" cy="13179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SzPts val="1400"/>
              <a:buNone/>
              <a:defRPr sz="1500">
                <a:solidFill>
                  <a:schemeClr val="lt2"/>
                </a:solidFill>
              </a:defRPr>
            </a:lvl1pPr>
            <a:lvl2pPr indent="-228600" lvl="1" marL="914400" algn="ctr">
              <a:lnSpc>
                <a:spcPct val="100000"/>
              </a:lnSpc>
              <a:spcBef>
                <a:spcPts val="1800"/>
              </a:spcBef>
              <a:spcAft>
                <a:spcPts val="0"/>
              </a:spcAft>
              <a:buSzPts val="1690"/>
              <a:buFont typeface="Verdana"/>
              <a:buNone/>
              <a:defRPr sz="1200">
                <a:solidFill>
                  <a:schemeClr val="lt2"/>
                </a:solidFill>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00" name="Google Shape;100;p11"/>
          <p:cNvSpPr txBox="1"/>
          <p:nvPr>
            <p:ph idx="2" type="body"/>
          </p:nvPr>
        </p:nvSpPr>
        <p:spPr>
          <a:xfrm>
            <a:off x="2699972" y="2613600"/>
            <a:ext cx="1620000" cy="13179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SzPts val="1400"/>
              <a:buNone/>
              <a:defRPr sz="1500">
                <a:solidFill>
                  <a:schemeClr val="lt2"/>
                </a:solidFill>
              </a:defRPr>
            </a:lvl1pPr>
            <a:lvl2pPr indent="-228600" lvl="1" marL="914400" algn="ctr">
              <a:lnSpc>
                <a:spcPct val="100000"/>
              </a:lnSpc>
              <a:spcBef>
                <a:spcPts val="1800"/>
              </a:spcBef>
              <a:spcAft>
                <a:spcPts val="0"/>
              </a:spcAft>
              <a:buSzPts val="1690"/>
              <a:buFont typeface="Verdana"/>
              <a:buNone/>
              <a:defRPr sz="1200">
                <a:solidFill>
                  <a:schemeClr val="lt2"/>
                </a:solidFill>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01" name="Google Shape;101;p11"/>
          <p:cNvSpPr txBox="1"/>
          <p:nvPr>
            <p:ph idx="3" type="body"/>
          </p:nvPr>
        </p:nvSpPr>
        <p:spPr>
          <a:xfrm>
            <a:off x="4860032" y="2613600"/>
            <a:ext cx="1620000" cy="13179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SzPts val="1400"/>
              <a:buNone/>
              <a:defRPr sz="1500">
                <a:solidFill>
                  <a:schemeClr val="lt2"/>
                </a:solidFill>
              </a:defRPr>
            </a:lvl1pPr>
            <a:lvl2pPr indent="-228600" lvl="1" marL="914400" algn="ctr">
              <a:lnSpc>
                <a:spcPct val="100000"/>
              </a:lnSpc>
              <a:spcBef>
                <a:spcPts val="1800"/>
              </a:spcBef>
              <a:spcAft>
                <a:spcPts val="0"/>
              </a:spcAft>
              <a:buSzPts val="1690"/>
              <a:buFont typeface="Verdana"/>
              <a:buNone/>
              <a:defRPr sz="1200">
                <a:solidFill>
                  <a:schemeClr val="lt2"/>
                </a:solidFill>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02" name="Google Shape;102;p11"/>
          <p:cNvSpPr txBox="1"/>
          <p:nvPr>
            <p:ph idx="4" type="body"/>
          </p:nvPr>
        </p:nvSpPr>
        <p:spPr>
          <a:xfrm>
            <a:off x="7020763" y="2613600"/>
            <a:ext cx="1620000" cy="13179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SzPts val="1400"/>
              <a:buNone/>
              <a:defRPr sz="1500">
                <a:solidFill>
                  <a:schemeClr val="lt2"/>
                </a:solidFill>
              </a:defRPr>
            </a:lvl1pPr>
            <a:lvl2pPr indent="-228600" lvl="1" marL="914400" algn="ctr">
              <a:lnSpc>
                <a:spcPct val="100000"/>
              </a:lnSpc>
              <a:spcBef>
                <a:spcPts val="1800"/>
              </a:spcBef>
              <a:spcAft>
                <a:spcPts val="0"/>
              </a:spcAft>
              <a:buSzPts val="1690"/>
              <a:buFont typeface="Verdana"/>
              <a:buNone/>
              <a:defRPr sz="1200">
                <a:solidFill>
                  <a:schemeClr val="lt2"/>
                </a:solidFill>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03" name="Google Shape;103;p11"/>
          <p:cNvSpPr txBox="1"/>
          <p:nvPr>
            <p:ph idx="5" type="body"/>
          </p:nvPr>
        </p:nvSpPr>
        <p:spPr>
          <a:xfrm>
            <a:off x="539750" y="5225816"/>
            <a:ext cx="1620000" cy="13179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SzPts val="1400"/>
              <a:buNone/>
              <a:defRPr sz="1500">
                <a:solidFill>
                  <a:schemeClr val="lt2"/>
                </a:solidFill>
              </a:defRPr>
            </a:lvl1pPr>
            <a:lvl2pPr indent="-228600" lvl="1" marL="914400" algn="ctr">
              <a:lnSpc>
                <a:spcPct val="100000"/>
              </a:lnSpc>
              <a:spcBef>
                <a:spcPts val="1800"/>
              </a:spcBef>
              <a:spcAft>
                <a:spcPts val="0"/>
              </a:spcAft>
              <a:buSzPts val="1690"/>
              <a:buFont typeface="Verdana"/>
              <a:buNone/>
              <a:defRPr sz="1200">
                <a:solidFill>
                  <a:schemeClr val="lt2"/>
                </a:solidFill>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04" name="Google Shape;104;p11"/>
          <p:cNvSpPr txBox="1"/>
          <p:nvPr>
            <p:ph idx="6" type="body"/>
          </p:nvPr>
        </p:nvSpPr>
        <p:spPr>
          <a:xfrm>
            <a:off x="2699972" y="5225816"/>
            <a:ext cx="1620000" cy="13179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SzPts val="1400"/>
              <a:buNone/>
              <a:defRPr sz="1500">
                <a:solidFill>
                  <a:schemeClr val="lt2"/>
                </a:solidFill>
              </a:defRPr>
            </a:lvl1pPr>
            <a:lvl2pPr indent="-228600" lvl="1" marL="914400" algn="ctr">
              <a:lnSpc>
                <a:spcPct val="100000"/>
              </a:lnSpc>
              <a:spcBef>
                <a:spcPts val="1800"/>
              </a:spcBef>
              <a:spcAft>
                <a:spcPts val="0"/>
              </a:spcAft>
              <a:buSzPts val="1690"/>
              <a:buFont typeface="Verdana"/>
              <a:buNone/>
              <a:defRPr sz="1200">
                <a:solidFill>
                  <a:schemeClr val="lt2"/>
                </a:solidFill>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05" name="Google Shape;105;p11"/>
          <p:cNvSpPr txBox="1"/>
          <p:nvPr>
            <p:ph idx="7" type="body"/>
          </p:nvPr>
        </p:nvSpPr>
        <p:spPr>
          <a:xfrm>
            <a:off x="4860032" y="5225816"/>
            <a:ext cx="1620000" cy="13179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2400"/>
              </a:spcBef>
              <a:spcAft>
                <a:spcPts val="0"/>
              </a:spcAft>
              <a:buSzPts val="1400"/>
              <a:buNone/>
              <a:defRPr sz="1500">
                <a:solidFill>
                  <a:schemeClr val="lt2"/>
                </a:solidFill>
              </a:defRPr>
            </a:lvl1pPr>
            <a:lvl2pPr indent="-228600" lvl="1" marL="914400" algn="ctr">
              <a:lnSpc>
                <a:spcPct val="100000"/>
              </a:lnSpc>
              <a:spcBef>
                <a:spcPts val="1800"/>
              </a:spcBef>
              <a:spcAft>
                <a:spcPts val="0"/>
              </a:spcAft>
              <a:buSzPts val="1690"/>
              <a:buFont typeface="Verdana"/>
              <a:buNone/>
              <a:defRPr sz="1200">
                <a:solidFill>
                  <a:schemeClr val="lt2"/>
                </a:solidFill>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06" name="Google Shape;106;p11"/>
          <p:cNvSpPr txBox="1"/>
          <p:nvPr>
            <p:ph idx="8" type="body"/>
          </p:nvPr>
        </p:nvSpPr>
        <p:spPr>
          <a:xfrm>
            <a:off x="7020763" y="5225816"/>
            <a:ext cx="1620000" cy="13179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SzPts val="1400"/>
              <a:buNone/>
              <a:defRPr sz="1500">
                <a:solidFill>
                  <a:schemeClr val="lt2"/>
                </a:solidFill>
              </a:defRPr>
            </a:lvl1pPr>
            <a:lvl2pPr indent="-228600" lvl="1" marL="914400" algn="ctr">
              <a:lnSpc>
                <a:spcPct val="100000"/>
              </a:lnSpc>
              <a:spcBef>
                <a:spcPts val="1800"/>
              </a:spcBef>
              <a:spcAft>
                <a:spcPts val="0"/>
              </a:spcAft>
              <a:buSzPts val="1690"/>
              <a:buFont typeface="Verdana"/>
              <a:buNone/>
              <a:defRPr sz="1200">
                <a:solidFill>
                  <a:schemeClr val="lt2"/>
                </a:solidFill>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07" name="Google Shape;107;p11"/>
          <p:cNvSpPr txBox="1"/>
          <p:nvPr>
            <p:ph idx="9" type="body"/>
          </p:nvPr>
        </p:nvSpPr>
        <p:spPr>
          <a:xfrm>
            <a:off x="1191600" y="1772816"/>
            <a:ext cx="252000" cy="68400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SzPts val="1400"/>
              <a:buNone/>
              <a:defRPr/>
            </a:lvl1pPr>
            <a:lvl2pPr indent="-335915" lvl="1" marL="914400" algn="l">
              <a:lnSpc>
                <a:spcPct val="130000"/>
              </a:lnSpc>
              <a:spcBef>
                <a:spcPts val="1400"/>
              </a:spcBef>
              <a:spcAft>
                <a:spcPts val="0"/>
              </a:spcAft>
              <a:buSzPts val="1690"/>
              <a:buChar char="&gt;"/>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08" name="Google Shape;108;p11"/>
          <p:cNvSpPr txBox="1"/>
          <p:nvPr>
            <p:ph idx="13" type="body"/>
          </p:nvPr>
        </p:nvSpPr>
        <p:spPr>
          <a:xfrm>
            <a:off x="3275856" y="1772816"/>
            <a:ext cx="468000" cy="684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SzPts val="1400"/>
              <a:buNone/>
              <a:defRPr/>
            </a:lvl1pPr>
            <a:lvl2pPr indent="-335915" lvl="1" marL="914400" algn="l">
              <a:lnSpc>
                <a:spcPct val="130000"/>
              </a:lnSpc>
              <a:spcBef>
                <a:spcPts val="1400"/>
              </a:spcBef>
              <a:spcAft>
                <a:spcPts val="0"/>
              </a:spcAft>
              <a:buSzPts val="1690"/>
              <a:buChar char="&gt;"/>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09" name="Google Shape;109;p11"/>
          <p:cNvSpPr txBox="1"/>
          <p:nvPr>
            <p:ph idx="14" type="body"/>
          </p:nvPr>
        </p:nvSpPr>
        <p:spPr>
          <a:xfrm>
            <a:off x="5400092" y="1772816"/>
            <a:ext cx="468000" cy="684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SzPts val="1400"/>
              <a:buNone/>
              <a:defRPr/>
            </a:lvl1pPr>
            <a:lvl2pPr indent="-335915" lvl="1" marL="914400" algn="l">
              <a:lnSpc>
                <a:spcPct val="130000"/>
              </a:lnSpc>
              <a:spcBef>
                <a:spcPts val="1400"/>
              </a:spcBef>
              <a:spcAft>
                <a:spcPts val="0"/>
              </a:spcAft>
              <a:buSzPts val="1690"/>
              <a:buChar char="&gt;"/>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10" name="Google Shape;110;p11"/>
          <p:cNvSpPr txBox="1"/>
          <p:nvPr>
            <p:ph idx="15" type="body"/>
          </p:nvPr>
        </p:nvSpPr>
        <p:spPr>
          <a:xfrm>
            <a:off x="7560332" y="1772816"/>
            <a:ext cx="468000" cy="684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SzPts val="1400"/>
              <a:buNone/>
              <a:defRPr/>
            </a:lvl1pPr>
            <a:lvl2pPr indent="-335915" lvl="1" marL="914400" algn="l">
              <a:lnSpc>
                <a:spcPct val="130000"/>
              </a:lnSpc>
              <a:spcBef>
                <a:spcPts val="1400"/>
              </a:spcBef>
              <a:spcAft>
                <a:spcPts val="0"/>
              </a:spcAft>
              <a:buSzPts val="1690"/>
              <a:buChar char="&gt;"/>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11" name="Google Shape;111;p11"/>
          <p:cNvSpPr txBox="1"/>
          <p:nvPr>
            <p:ph idx="16" type="body"/>
          </p:nvPr>
        </p:nvSpPr>
        <p:spPr>
          <a:xfrm>
            <a:off x="3239852" y="4355056"/>
            <a:ext cx="468000" cy="6840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SzPts val="1400"/>
              <a:buNone/>
              <a:defRPr/>
            </a:lvl1pPr>
            <a:lvl2pPr indent="-335915" lvl="1" marL="914400" algn="l">
              <a:lnSpc>
                <a:spcPct val="130000"/>
              </a:lnSpc>
              <a:spcBef>
                <a:spcPts val="1400"/>
              </a:spcBef>
              <a:spcAft>
                <a:spcPts val="0"/>
              </a:spcAft>
              <a:buSzPts val="1690"/>
              <a:buChar char="&gt;"/>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12" name="Google Shape;112;p11"/>
          <p:cNvSpPr txBox="1"/>
          <p:nvPr>
            <p:ph idx="17" type="body"/>
          </p:nvPr>
        </p:nvSpPr>
        <p:spPr>
          <a:xfrm>
            <a:off x="5400000" y="4356000"/>
            <a:ext cx="468000" cy="6840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SzPts val="1400"/>
              <a:buNone/>
              <a:defRPr/>
            </a:lvl1pPr>
            <a:lvl2pPr indent="-335915" lvl="1" marL="914400" algn="l">
              <a:lnSpc>
                <a:spcPct val="130000"/>
              </a:lnSpc>
              <a:spcBef>
                <a:spcPts val="1400"/>
              </a:spcBef>
              <a:spcAft>
                <a:spcPts val="0"/>
              </a:spcAft>
              <a:buSzPts val="1690"/>
              <a:buChar char="&gt;"/>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13" name="Google Shape;113;p11"/>
          <p:cNvSpPr txBox="1"/>
          <p:nvPr>
            <p:ph idx="18" type="body"/>
          </p:nvPr>
        </p:nvSpPr>
        <p:spPr>
          <a:xfrm>
            <a:off x="7560332" y="4344172"/>
            <a:ext cx="468000" cy="68400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SzPts val="1400"/>
              <a:buNone/>
              <a:defRPr/>
            </a:lvl1pPr>
            <a:lvl2pPr indent="-335915" lvl="1" marL="914400" algn="l">
              <a:lnSpc>
                <a:spcPct val="130000"/>
              </a:lnSpc>
              <a:spcBef>
                <a:spcPts val="1400"/>
              </a:spcBef>
              <a:spcAft>
                <a:spcPts val="0"/>
              </a:spcAft>
              <a:buSzPts val="1690"/>
              <a:buChar char="&gt;"/>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114" name="Google Shape;114;p11"/>
          <p:cNvSpPr txBox="1"/>
          <p:nvPr>
            <p:ph idx="19" type="body"/>
          </p:nvPr>
        </p:nvSpPr>
        <p:spPr>
          <a:xfrm>
            <a:off x="1115616" y="4355132"/>
            <a:ext cx="468000" cy="68400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lvl1pPr indent="-228600" lvl="0" marL="457200" algn="l">
              <a:lnSpc>
                <a:spcPct val="130000"/>
              </a:lnSpc>
              <a:spcBef>
                <a:spcPts val="2400"/>
              </a:spcBef>
              <a:spcAft>
                <a:spcPts val="0"/>
              </a:spcAft>
              <a:buSzPts val="1400"/>
              <a:buNone/>
              <a:defRPr/>
            </a:lvl1pPr>
            <a:lvl2pPr indent="-335915" lvl="1" marL="914400" algn="l">
              <a:lnSpc>
                <a:spcPct val="130000"/>
              </a:lnSpc>
              <a:spcBef>
                <a:spcPts val="1400"/>
              </a:spcBef>
              <a:spcAft>
                <a:spcPts val="0"/>
              </a:spcAft>
              <a:buSzPts val="1690"/>
              <a:buChar char="&gt;"/>
              <a:defRPr/>
            </a:lvl2pPr>
            <a:lvl3pPr indent="-304800" lvl="2" marL="1371600" algn="l">
              <a:lnSpc>
                <a:spcPct val="130000"/>
              </a:lnSpc>
              <a:spcBef>
                <a:spcPts val="0"/>
              </a:spcBef>
              <a:spcAft>
                <a:spcPts val="0"/>
              </a:spcAft>
              <a:buSzPts val="1200"/>
              <a:buChar char="▪"/>
              <a:defRPr/>
            </a:lvl3pPr>
            <a:lvl4pPr indent="-304800" lvl="3" marL="1828800" algn="l">
              <a:lnSpc>
                <a:spcPct val="130000"/>
              </a:lnSpc>
              <a:spcBef>
                <a:spcPts val="0"/>
              </a:spcBef>
              <a:spcAft>
                <a:spcPts val="0"/>
              </a:spcAft>
              <a:buSzPts val="1200"/>
              <a:buChar char="–"/>
              <a:defRPr/>
            </a:lvl4pPr>
            <a:lvl5pPr indent="-228600" lvl="4" marL="2286000" algn="l">
              <a:lnSpc>
                <a:spcPct val="130000"/>
              </a:lnSpc>
              <a:spcBef>
                <a:spcPts val="0"/>
              </a:spcBef>
              <a:spcAft>
                <a:spcPts val="0"/>
              </a:spcAft>
              <a:buSzPts val="1200"/>
              <a:buNone/>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3.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77.xml"/><Relationship Id="rId20" Type="http://schemas.openxmlformats.org/officeDocument/2006/relationships/slideLayout" Target="../slideLayouts/slideLayout57.xml"/><Relationship Id="rId42" Type="http://schemas.openxmlformats.org/officeDocument/2006/relationships/theme" Target="../theme/theme1.xml"/><Relationship Id="rId41" Type="http://schemas.openxmlformats.org/officeDocument/2006/relationships/slideLayout" Target="../slideLayouts/slideLayout78.xml"/><Relationship Id="rId22" Type="http://schemas.openxmlformats.org/officeDocument/2006/relationships/slideLayout" Target="../slideLayouts/slideLayout59.xml"/><Relationship Id="rId21" Type="http://schemas.openxmlformats.org/officeDocument/2006/relationships/slideLayout" Target="../slideLayouts/slideLayout58.xml"/><Relationship Id="rId24" Type="http://schemas.openxmlformats.org/officeDocument/2006/relationships/slideLayout" Target="../slideLayouts/slideLayout61.xml"/><Relationship Id="rId23" Type="http://schemas.openxmlformats.org/officeDocument/2006/relationships/slideLayout" Target="../slideLayouts/slideLayout60.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26" Type="http://schemas.openxmlformats.org/officeDocument/2006/relationships/slideLayout" Target="../slideLayouts/slideLayout63.xml"/><Relationship Id="rId25" Type="http://schemas.openxmlformats.org/officeDocument/2006/relationships/slideLayout" Target="../slideLayouts/slideLayout62.xml"/><Relationship Id="rId28" Type="http://schemas.openxmlformats.org/officeDocument/2006/relationships/slideLayout" Target="../slideLayouts/slideLayout65.xml"/><Relationship Id="rId27" Type="http://schemas.openxmlformats.org/officeDocument/2006/relationships/slideLayout" Target="../slideLayouts/slideLayout64.xml"/><Relationship Id="rId5" Type="http://schemas.openxmlformats.org/officeDocument/2006/relationships/slideLayout" Target="../slideLayouts/slideLayout42.xml"/><Relationship Id="rId6" Type="http://schemas.openxmlformats.org/officeDocument/2006/relationships/slideLayout" Target="../slideLayouts/slideLayout43.xml"/><Relationship Id="rId29" Type="http://schemas.openxmlformats.org/officeDocument/2006/relationships/slideLayout" Target="../slideLayouts/slideLayout66.xml"/><Relationship Id="rId7" Type="http://schemas.openxmlformats.org/officeDocument/2006/relationships/slideLayout" Target="../slideLayouts/slideLayout44.xml"/><Relationship Id="rId8" Type="http://schemas.openxmlformats.org/officeDocument/2006/relationships/slideLayout" Target="../slideLayouts/slideLayout45.xml"/><Relationship Id="rId31" Type="http://schemas.openxmlformats.org/officeDocument/2006/relationships/slideLayout" Target="../slideLayouts/slideLayout68.xml"/><Relationship Id="rId30" Type="http://schemas.openxmlformats.org/officeDocument/2006/relationships/slideLayout" Target="../slideLayouts/slideLayout67.xml"/><Relationship Id="rId11" Type="http://schemas.openxmlformats.org/officeDocument/2006/relationships/slideLayout" Target="../slideLayouts/slideLayout48.xml"/><Relationship Id="rId33" Type="http://schemas.openxmlformats.org/officeDocument/2006/relationships/slideLayout" Target="../slideLayouts/slideLayout70.xml"/><Relationship Id="rId10" Type="http://schemas.openxmlformats.org/officeDocument/2006/relationships/slideLayout" Target="../slideLayouts/slideLayout47.xml"/><Relationship Id="rId32" Type="http://schemas.openxmlformats.org/officeDocument/2006/relationships/slideLayout" Target="../slideLayouts/slideLayout69.xml"/><Relationship Id="rId13" Type="http://schemas.openxmlformats.org/officeDocument/2006/relationships/slideLayout" Target="../slideLayouts/slideLayout50.xml"/><Relationship Id="rId35" Type="http://schemas.openxmlformats.org/officeDocument/2006/relationships/slideLayout" Target="../slideLayouts/slideLayout72.xml"/><Relationship Id="rId12" Type="http://schemas.openxmlformats.org/officeDocument/2006/relationships/slideLayout" Target="../slideLayouts/slideLayout49.xml"/><Relationship Id="rId34" Type="http://schemas.openxmlformats.org/officeDocument/2006/relationships/slideLayout" Target="../slideLayouts/slideLayout71.xml"/><Relationship Id="rId15" Type="http://schemas.openxmlformats.org/officeDocument/2006/relationships/slideLayout" Target="../slideLayouts/slideLayout52.xml"/><Relationship Id="rId37" Type="http://schemas.openxmlformats.org/officeDocument/2006/relationships/slideLayout" Target="../slideLayouts/slideLayout74.xml"/><Relationship Id="rId14" Type="http://schemas.openxmlformats.org/officeDocument/2006/relationships/slideLayout" Target="../slideLayouts/slideLayout51.xml"/><Relationship Id="rId36" Type="http://schemas.openxmlformats.org/officeDocument/2006/relationships/slideLayout" Target="../slideLayouts/slideLayout73.xml"/><Relationship Id="rId17" Type="http://schemas.openxmlformats.org/officeDocument/2006/relationships/slideLayout" Target="../slideLayouts/slideLayout54.xml"/><Relationship Id="rId39" Type="http://schemas.openxmlformats.org/officeDocument/2006/relationships/slideLayout" Target="../slideLayouts/slideLayout76.xml"/><Relationship Id="rId16" Type="http://schemas.openxmlformats.org/officeDocument/2006/relationships/slideLayout" Target="../slideLayouts/slideLayout53.xml"/><Relationship Id="rId38" Type="http://schemas.openxmlformats.org/officeDocument/2006/relationships/slideLayout" Target="../slideLayouts/slideLayout75.xml"/><Relationship Id="rId19" Type="http://schemas.openxmlformats.org/officeDocument/2006/relationships/slideLayout" Target="../slideLayouts/slideLayout56.xml"/><Relationship Id="rId1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11" name="Google Shape;11;p9"/>
          <p:cNvSpPr txBox="1"/>
          <p:nvPr>
            <p:ph type="title"/>
          </p:nvPr>
        </p:nvSpPr>
        <p:spPr>
          <a:xfrm>
            <a:off x="539750" y="-1"/>
            <a:ext cx="8100900" cy="7740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chemeClr val="dk1"/>
              </a:buClr>
              <a:buSzPts val="2000"/>
              <a:buFont typeface="Verdana"/>
              <a:buNone/>
              <a:defRPr b="0" i="0" sz="2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9"/>
          <p:cNvSpPr txBox="1"/>
          <p:nvPr>
            <p:ph idx="1" type="body"/>
          </p:nvPr>
        </p:nvSpPr>
        <p:spPr>
          <a:xfrm>
            <a:off x="539750" y="1836653"/>
            <a:ext cx="8100900" cy="4294200"/>
          </a:xfrm>
          <a:prstGeom prst="rect">
            <a:avLst/>
          </a:prstGeom>
          <a:noFill/>
          <a:ln>
            <a:noFill/>
          </a:ln>
        </p:spPr>
        <p:txBody>
          <a:bodyPr anchorCtr="0" anchor="t" bIns="0" lIns="0" spcFirstLastPara="1" rIns="0" wrap="square" tIns="0">
            <a:noAutofit/>
          </a:bodyPr>
          <a:lstStyle>
            <a:lvl1pPr indent="-228600" lvl="0" marL="457200" marR="0" rtl="0" algn="l">
              <a:lnSpc>
                <a:spcPct val="130000"/>
              </a:lnSpc>
              <a:spcBef>
                <a:spcPts val="2400"/>
              </a:spcBef>
              <a:spcAft>
                <a:spcPts val="0"/>
              </a:spcAft>
              <a:buClr>
                <a:schemeClr val="dk1"/>
              </a:buClr>
              <a:buSzPts val="1400"/>
              <a:buFont typeface="Arial"/>
              <a:buNone/>
              <a:defRPr b="1" i="0" sz="1400" u="none" cap="none" strike="noStrike">
                <a:solidFill>
                  <a:schemeClr val="dk1"/>
                </a:solidFill>
                <a:latin typeface="Verdana"/>
                <a:ea typeface="Verdana"/>
                <a:cs typeface="Verdana"/>
                <a:sym typeface="Verdana"/>
              </a:defRPr>
            </a:lvl1pPr>
            <a:lvl2pPr indent="-335915" lvl="1" marL="914400" marR="0" rtl="0" algn="l">
              <a:lnSpc>
                <a:spcPct val="130000"/>
              </a:lnSpc>
              <a:spcBef>
                <a:spcPts val="1400"/>
              </a:spcBef>
              <a:spcAft>
                <a:spcPts val="0"/>
              </a:spcAft>
              <a:buClr>
                <a:schemeClr val="dk1"/>
              </a:buClr>
              <a:buSzPts val="1690"/>
              <a:buFont typeface="Verdana"/>
              <a:buChar char="&gt;"/>
              <a:defRPr b="0" i="0" sz="1300" u="none" cap="none" strike="noStrike">
                <a:solidFill>
                  <a:schemeClr val="dk1"/>
                </a:solidFill>
                <a:latin typeface="Verdana"/>
                <a:ea typeface="Verdana"/>
                <a:cs typeface="Verdana"/>
                <a:sym typeface="Verdana"/>
              </a:defRPr>
            </a:lvl2pPr>
            <a:lvl3pPr indent="-304800" lvl="2" marL="1371600" marR="0" rtl="0" algn="l">
              <a:lnSpc>
                <a:spcPct val="130000"/>
              </a:lnSpc>
              <a:spcBef>
                <a:spcPts val="0"/>
              </a:spcBef>
              <a:spcAft>
                <a:spcPts val="0"/>
              </a:spcAft>
              <a:buClr>
                <a:schemeClr val="dk1"/>
              </a:buClr>
              <a:buSzPts val="1200"/>
              <a:buFont typeface="Verdana"/>
              <a:buChar char="▪"/>
              <a:defRPr b="0" i="0" sz="1200" u="none" cap="none" strike="noStrike">
                <a:solidFill>
                  <a:schemeClr val="dk1"/>
                </a:solidFill>
                <a:latin typeface="Verdana"/>
                <a:ea typeface="Verdana"/>
                <a:cs typeface="Verdana"/>
                <a:sym typeface="Verdana"/>
              </a:defRPr>
            </a:lvl3pPr>
            <a:lvl4pPr indent="-304800" lvl="3" marL="1828800" marR="0" rtl="0" algn="l">
              <a:lnSpc>
                <a:spcPct val="130000"/>
              </a:lnSpc>
              <a:spcBef>
                <a:spcPts val="0"/>
              </a:spcBef>
              <a:spcAft>
                <a:spcPts val="0"/>
              </a:spcAft>
              <a:buClr>
                <a:schemeClr val="dk1"/>
              </a:buClr>
              <a:buSzPts val="1200"/>
              <a:buFont typeface="Verdana"/>
              <a:buChar char="–"/>
              <a:defRPr b="0" i="0" sz="1200" u="none" cap="none" strike="noStrike">
                <a:solidFill>
                  <a:schemeClr val="dk1"/>
                </a:solidFill>
                <a:latin typeface="Verdana"/>
                <a:ea typeface="Verdana"/>
                <a:cs typeface="Verdana"/>
                <a:sym typeface="Verdana"/>
              </a:defRPr>
            </a:lvl4pPr>
            <a:lvl5pPr indent="-228600" lvl="4" marL="2286000" marR="0" rtl="0" algn="l">
              <a:lnSpc>
                <a:spcPct val="130000"/>
              </a:lnSpc>
              <a:spcBef>
                <a:spcPts val="0"/>
              </a:spcBef>
              <a:spcAft>
                <a:spcPts val="0"/>
              </a:spcAft>
              <a:buClr>
                <a:schemeClr val="dk1"/>
              </a:buClr>
              <a:buSzPts val="1200"/>
              <a:buFont typeface="Arial"/>
              <a:buNone/>
              <a:defRPr b="0" i="0" sz="1200" u="none" cap="none" strike="noStrike">
                <a:solidFill>
                  <a:schemeClr val="dk1"/>
                </a:solidFill>
                <a:latin typeface="Verdana"/>
                <a:ea typeface="Verdana"/>
                <a:cs typeface="Verdana"/>
                <a:sym typeface="Verdan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13" name="Google Shape;13;p9"/>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14" name="Google Shape;14;p9"/>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grpSp>
        <p:nvGrpSpPr>
          <p:cNvPr id="15" name="Google Shape;15;p9"/>
          <p:cNvGrpSpPr/>
          <p:nvPr/>
        </p:nvGrpSpPr>
        <p:grpSpPr>
          <a:xfrm>
            <a:off x="8399463" y="6361113"/>
            <a:ext cx="422273" cy="280986"/>
            <a:chOff x="8399463" y="6361113"/>
            <a:chExt cx="422273" cy="280986"/>
          </a:xfrm>
        </p:grpSpPr>
        <p:sp>
          <p:nvSpPr>
            <p:cNvPr id="16" name="Google Shape;16;p9"/>
            <p:cNvSpPr/>
            <p:nvPr/>
          </p:nvSpPr>
          <p:spPr>
            <a:xfrm>
              <a:off x="8399463" y="6369051"/>
              <a:ext cx="128586" cy="263525"/>
            </a:xfrm>
            <a:custGeom>
              <a:rect b="b" l="l" r="r" t="t"/>
              <a:pathLst>
                <a:path extrusionOk="0" h="2355" w="1152">
                  <a:moveTo>
                    <a:pt x="1117" y="10"/>
                  </a:moveTo>
                  <a:lnTo>
                    <a:pt x="1117" y="10"/>
                  </a:lnTo>
                  <a:cubicBezTo>
                    <a:pt x="1124" y="3"/>
                    <a:pt x="1130" y="0"/>
                    <a:pt x="1136" y="0"/>
                  </a:cubicBezTo>
                  <a:cubicBezTo>
                    <a:pt x="1145" y="0"/>
                    <a:pt x="1152" y="9"/>
                    <a:pt x="1152" y="20"/>
                  </a:cubicBezTo>
                  <a:cubicBezTo>
                    <a:pt x="1152" y="26"/>
                    <a:pt x="1149" y="33"/>
                    <a:pt x="1143" y="39"/>
                  </a:cubicBezTo>
                  <a:cubicBezTo>
                    <a:pt x="900" y="340"/>
                    <a:pt x="724" y="693"/>
                    <a:pt x="724" y="1181"/>
                  </a:cubicBezTo>
                  <a:cubicBezTo>
                    <a:pt x="724" y="1670"/>
                    <a:pt x="900" y="2015"/>
                    <a:pt x="1143" y="2317"/>
                  </a:cubicBezTo>
                  <a:cubicBezTo>
                    <a:pt x="1149" y="2323"/>
                    <a:pt x="1152" y="2330"/>
                    <a:pt x="1152" y="2336"/>
                  </a:cubicBezTo>
                  <a:cubicBezTo>
                    <a:pt x="1152" y="2346"/>
                    <a:pt x="1145" y="2355"/>
                    <a:pt x="1136" y="2355"/>
                  </a:cubicBezTo>
                  <a:cubicBezTo>
                    <a:pt x="1130" y="2355"/>
                    <a:pt x="1124" y="2353"/>
                    <a:pt x="1117" y="2346"/>
                  </a:cubicBezTo>
                  <a:lnTo>
                    <a:pt x="84" y="1347"/>
                  </a:lnTo>
                  <a:cubicBezTo>
                    <a:pt x="32" y="1303"/>
                    <a:pt x="0" y="1251"/>
                    <a:pt x="0" y="1178"/>
                  </a:cubicBezTo>
                  <a:cubicBezTo>
                    <a:pt x="0" y="1104"/>
                    <a:pt x="32" y="1053"/>
                    <a:pt x="84" y="1009"/>
                  </a:cubicBezTo>
                  <a:lnTo>
                    <a:pt x="1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17" name="Google Shape;17;p9"/>
            <p:cNvSpPr/>
            <p:nvPr/>
          </p:nvSpPr>
          <p:spPr>
            <a:xfrm>
              <a:off x="8550275" y="6361113"/>
              <a:ext cx="271461" cy="280986"/>
            </a:xfrm>
            <a:custGeom>
              <a:rect b="b" l="l" r="r" t="t"/>
              <a:pathLst>
                <a:path extrusionOk="0" h="2504" w="2430">
                  <a:moveTo>
                    <a:pt x="562" y="0"/>
                  </a:moveTo>
                  <a:lnTo>
                    <a:pt x="562" y="0"/>
                  </a:lnTo>
                  <a:cubicBezTo>
                    <a:pt x="158" y="0"/>
                    <a:pt x="0" y="572"/>
                    <a:pt x="0" y="1255"/>
                  </a:cubicBezTo>
                  <a:cubicBezTo>
                    <a:pt x="0" y="1939"/>
                    <a:pt x="158" y="2504"/>
                    <a:pt x="562" y="2504"/>
                  </a:cubicBezTo>
                  <a:cubicBezTo>
                    <a:pt x="805" y="2504"/>
                    <a:pt x="1012" y="2362"/>
                    <a:pt x="1013" y="2245"/>
                  </a:cubicBezTo>
                  <a:cubicBezTo>
                    <a:pt x="1013" y="2220"/>
                    <a:pt x="1003" y="2195"/>
                    <a:pt x="981" y="2174"/>
                  </a:cubicBezTo>
                  <a:cubicBezTo>
                    <a:pt x="866" y="2063"/>
                    <a:pt x="821" y="1952"/>
                    <a:pt x="821" y="1854"/>
                  </a:cubicBezTo>
                  <a:cubicBezTo>
                    <a:pt x="820" y="1667"/>
                    <a:pt x="983" y="1527"/>
                    <a:pt x="1132" y="1527"/>
                  </a:cubicBezTo>
                  <a:cubicBezTo>
                    <a:pt x="1338" y="1527"/>
                    <a:pt x="1459" y="1689"/>
                    <a:pt x="1459" y="1898"/>
                  </a:cubicBezTo>
                  <a:cubicBezTo>
                    <a:pt x="1459" y="2097"/>
                    <a:pt x="1375" y="2262"/>
                    <a:pt x="1283" y="2394"/>
                  </a:cubicBezTo>
                  <a:cubicBezTo>
                    <a:pt x="1279" y="2400"/>
                    <a:pt x="1278" y="2406"/>
                    <a:pt x="1278" y="2411"/>
                  </a:cubicBezTo>
                  <a:cubicBezTo>
                    <a:pt x="1278" y="2422"/>
                    <a:pt x="1284" y="2430"/>
                    <a:pt x="1293" y="2430"/>
                  </a:cubicBezTo>
                  <a:cubicBezTo>
                    <a:pt x="1299" y="2430"/>
                    <a:pt x="1305" y="2427"/>
                    <a:pt x="1312" y="2420"/>
                  </a:cubicBezTo>
                  <a:lnTo>
                    <a:pt x="2345" y="1421"/>
                  </a:lnTo>
                  <a:cubicBezTo>
                    <a:pt x="2397" y="1377"/>
                    <a:pt x="2430" y="1325"/>
                    <a:pt x="2430" y="1252"/>
                  </a:cubicBezTo>
                  <a:cubicBezTo>
                    <a:pt x="2430" y="1178"/>
                    <a:pt x="2397" y="1127"/>
                    <a:pt x="2345" y="1083"/>
                  </a:cubicBezTo>
                  <a:lnTo>
                    <a:pt x="1312" y="84"/>
                  </a:lnTo>
                  <a:cubicBezTo>
                    <a:pt x="1305" y="76"/>
                    <a:pt x="1299" y="74"/>
                    <a:pt x="1293" y="74"/>
                  </a:cubicBezTo>
                  <a:cubicBezTo>
                    <a:pt x="1284" y="74"/>
                    <a:pt x="1278" y="82"/>
                    <a:pt x="1278" y="92"/>
                  </a:cubicBezTo>
                  <a:cubicBezTo>
                    <a:pt x="1278" y="98"/>
                    <a:pt x="1279" y="104"/>
                    <a:pt x="1283" y="109"/>
                  </a:cubicBezTo>
                  <a:cubicBezTo>
                    <a:pt x="1375" y="241"/>
                    <a:pt x="1459" y="407"/>
                    <a:pt x="1459" y="605"/>
                  </a:cubicBezTo>
                  <a:cubicBezTo>
                    <a:pt x="1459" y="814"/>
                    <a:pt x="1338" y="976"/>
                    <a:pt x="1132" y="976"/>
                  </a:cubicBezTo>
                  <a:cubicBezTo>
                    <a:pt x="983" y="976"/>
                    <a:pt x="820" y="837"/>
                    <a:pt x="821" y="650"/>
                  </a:cubicBezTo>
                  <a:cubicBezTo>
                    <a:pt x="821" y="552"/>
                    <a:pt x="866" y="441"/>
                    <a:pt x="981" y="330"/>
                  </a:cubicBezTo>
                  <a:cubicBezTo>
                    <a:pt x="1003" y="308"/>
                    <a:pt x="1013" y="284"/>
                    <a:pt x="1013" y="258"/>
                  </a:cubicBezTo>
                  <a:cubicBezTo>
                    <a:pt x="1012" y="141"/>
                    <a:pt x="805" y="0"/>
                    <a:pt x="5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9" name="Shape 389"/>
        <p:cNvGrpSpPr/>
        <p:nvPr/>
      </p:nvGrpSpPr>
      <p:grpSpPr>
        <a:xfrm>
          <a:off x="0" y="0"/>
          <a:ext cx="0" cy="0"/>
          <a:chOff x="0" y="0"/>
          <a:chExt cx="0" cy="0"/>
        </a:xfrm>
      </p:grpSpPr>
      <p:sp>
        <p:nvSpPr>
          <p:cNvPr id="390" name="Google Shape;390;gf1330ec5a6_0_466"/>
          <p:cNvSpPr txBox="1"/>
          <p:nvPr>
            <p:ph idx="10" type="dt"/>
          </p:nvPr>
        </p:nvSpPr>
        <p:spPr>
          <a:xfrm>
            <a:off x="0" y="6650038"/>
            <a:ext cx="539700" cy="2079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391" name="Google Shape;391;gf1330ec5a6_0_466"/>
          <p:cNvSpPr txBox="1"/>
          <p:nvPr>
            <p:ph type="title"/>
          </p:nvPr>
        </p:nvSpPr>
        <p:spPr>
          <a:xfrm>
            <a:off x="539750" y="-1"/>
            <a:ext cx="8100900" cy="7740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chemeClr val="dk1"/>
              </a:buClr>
              <a:buSzPts val="2000"/>
              <a:buFont typeface="Verdana"/>
              <a:buNone/>
              <a:defRPr b="0" i="0" sz="20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2" name="Google Shape;392;gf1330ec5a6_0_466"/>
          <p:cNvSpPr txBox="1"/>
          <p:nvPr>
            <p:ph idx="1" type="body"/>
          </p:nvPr>
        </p:nvSpPr>
        <p:spPr>
          <a:xfrm>
            <a:off x="539750" y="1836653"/>
            <a:ext cx="8100900" cy="4294200"/>
          </a:xfrm>
          <a:prstGeom prst="rect">
            <a:avLst/>
          </a:prstGeom>
          <a:noFill/>
          <a:ln>
            <a:noFill/>
          </a:ln>
        </p:spPr>
        <p:txBody>
          <a:bodyPr anchorCtr="0" anchor="t" bIns="0" lIns="0" spcFirstLastPara="1" rIns="0" wrap="square" tIns="0">
            <a:noAutofit/>
          </a:bodyPr>
          <a:lstStyle>
            <a:lvl1pPr indent="-228600" lvl="0" marL="457200" marR="0" rtl="0" algn="l">
              <a:lnSpc>
                <a:spcPct val="130000"/>
              </a:lnSpc>
              <a:spcBef>
                <a:spcPts val="2400"/>
              </a:spcBef>
              <a:spcAft>
                <a:spcPts val="0"/>
              </a:spcAft>
              <a:buClr>
                <a:schemeClr val="dk1"/>
              </a:buClr>
              <a:buSzPts val="1400"/>
              <a:buFont typeface="Arial"/>
              <a:buNone/>
              <a:defRPr b="1" i="0" sz="1400" u="none" cap="none" strike="noStrike">
                <a:solidFill>
                  <a:schemeClr val="dk1"/>
                </a:solidFill>
                <a:latin typeface="Verdana"/>
                <a:ea typeface="Verdana"/>
                <a:cs typeface="Verdana"/>
                <a:sym typeface="Verdana"/>
              </a:defRPr>
            </a:lvl1pPr>
            <a:lvl2pPr indent="-335915" lvl="1" marL="914400" marR="0" rtl="0" algn="l">
              <a:lnSpc>
                <a:spcPct val="130000"/>
              </a:lnSpc>
              <a:spcBef>
                <a:spcPts val="1400"/>
              </a:spcBef>
              <a:spcAft>
                <a:spcPts val="0"/>
              </a:spcAft>
              <a:buClr>
                <a:schemeClr val="dk1"/>
              </a:buClr>
              <a:buSzPts val="1690"/>
              <a:buFont typeface="Verdana"/>
              <a:buChar char="&gt;"/>
              <a:defRPr b="0" i="0" sz="1300" u="none" cap="none" strike="noStrike">
                <a:solidFill>
                  <a:schemeClr val="dk1"/>
                </a:solidFill>
                <a:latin typeface="Verdana"/>
                <a:ea typeface="Verdana"/>
                <a:cs typeface="Verdana"/>
                <a:sym typeface="Verdana"/>
              </a:defRPr>
            </a:lvl2pPr>
            <a:lvl3pPr indent="-304800" lvl="2" marL="1371600" marR="0" rtl="0" algn="l">
              <a:lnSpc>
                <a:spcPct val="130000"/>
              </a:lnSpc>
              <a:spcBef>
                <a:spcPts val="0"/>
              </a:spcBef>
              <a:spcAft>
                <a:spcPts val="0"/>
              </a:spcAft>
              <a:buClr>
                <a:schemeClr val="dk1"/>
              </a:buClr>
              <a:buSzPts val="1200"/>
              <a:buFont typeface="Verdana"/>
              <a:buChar char="▪"/>
              <a:defRPr b="0" i="0" sz="1200" u="none" cap="none" strike="noStrike">
                <a:solidFill>
                  <a:schemeClr val="dk1"/>
                </a:solidFill>
                <a:latin typeface="Verdana"/>
                <a:ea typeface="Verdana"/>
                <a:cs typeface="Verdana"/>
                <a:sym typeface="Verdana"/>
              </a:defRPr>
            </a:lvl3pPr>
            <a:lvl4pPr indent="-304800" lvl="3" marL="1828800" marR="0" rtl="0" algn="l">
              <a:lnSpc>
                <a:spcPct val="130000"/>
              </a:lnSpc>
              <a:spcBef>
                <a:spcPts val="0"/>
              </a:spcBef>
              <a:spcAft>
                <a:spcPts val="0"/>
              </a:spcAft>
              <a:buClr>
                <a:schemeClr val="dk1"/>
              </a:buClr>
              <a:buSzPts val="1200"/>
              <a:buFont typeface="Verdana"/>
              <a:buChar char="–"/>
              <a:defRPr b="0" i="0" sz="1200" u="none" cap="none" strike="noStrike">
                <a:solidFill>
                  <a:schemeClr val="dk1"/>
                </a:solidFill>
                <a:latin typeface="Verdana"/>
                <a:ea typeface="Verdana"/>
                <a:cs typeface="Verdana"/>
                <a:sym typeface="Verdana"/>
              </a:defRPr>
            </a:lvl4pPr>
            <a:lvl5pPr indent="-228600" lvl="4" marL="2286000" marR="0" rtl="0" algn="l">
              <a:lnSpc>
                <a:spcPct val="130000"/>
              </a:lnSpc>
              <a:spcBef>
                <a:spcPts val="0"/>
              </a:spcBef>
              <a:spcAft>
                <a:spcPts val="0"/>
              </a:spcAft>
              <a:buClr>
                <a:schemeClr val="dk1"/>
              </a:buClr>
              <a:buSzPts val="1200"/>
              <a:buFont typeface="Arial"/>
              <a:buNone/>
              <a:defRPr b="0" i="0" sz="1200" u="none" cap="none" strike="noStrike">
                <a:solidFill>
                  <a:schemeClr val="dk1"/>
                </a:solidFill>
                <a:latin typeface="Verdana"/>
                <a:ea typeface="Verdana"/>
                <a:cs typeface="Verdana"/>
                <a:sym typeface="Verdan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9pPr>
          </a:lstStyle>
          <a:p/>
        </p:txBody>
      </p:sp>
      <p:sp>
        <p:nvSpPr>
          <p:cNvPr id="393" name="Google Shape;393;gf1330ec5a6_0_466"/>
          <p:cNvSpPr txBox="1"/>
          <p:nvPr>
            <p:ph idx="11" type="ftr"/>
          </p:nvPr>
        </p:nvSpPr>
        <p:spPr>
          <a:xfrm>
            <a:off x="539750" y="6303600"/>
            <a:ext cx="7596000" cy="4047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Verdana"/>
                <a:ea typeface="Verdana"/>
                <a:cs typeface="Verdana"/>
                <a:sym typeface="Verdana"/>
              </a:defRPr>
            </a:lvl9pPr>
          </a:lstStyle>
          <a:p/>
        </p:txBody>
      </p:sp>
      <p:sp>
        <p:nvSpPr>
          <p:cNvPr id="394" name="Google Shape;394;gf1330ec5a6_0_466"/>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fr-FR"/>
              <a:t>‹#›</a:t>
            </a:fld>
            <a:endParaRPr/>
          </a:p>
        </p:txBody>
      </p:sp>
      <p:grpSp>
        <p:nvGrpSpPr>
          <p:cNvPr id="395" name="Google Shape;395;gf1330ec5a6_0_466"/>
          <p:cNvGrpSpPr/>
          <p:nvPr/>
        </p:nvGrpSpPr>
        <p:grpSpPr>
          <a:xfrm>
            <a:off x="8399463" y="6361113"/>
            <a:ext cx="422273" cy="280986"/>
            <a:chOff x="8399463" y="6361113"/>
            <a:chExt cx="422273" cy="280986"/>
          </a:xfrm>
        </p:grpSpPr>
        <p:sp>
          <p:nvSpPr>
            <p:cNvPr id="396" name="Google Shape;396;gf1330ec5a6_0_466"/>
            <p:cNvSpPr/>
            <p:nvPr/>
          </p:nvSpPr>
          <p:spPr>
            <a:xfrm>
              <a:off x="8399463" y="6369051"/>
              <a:ext cx="128586" cy="263525"/>
            </a:xfrm>
            <a:custGeom>
              <a:rect b="b" l="l" r="r" t="t"/>
              <a:pathLst>
                <a:path extrusionOk="0" h="2355" w="1152">
                  <a:moveTo>
                    <a:pt x="1117" y="10"/>
                  </a:moveTo>
                  <a:lnTo>
                    <a:pt x="1117" y="10"/>
                  </a:lnTo>
                  <a:cubicBezTo>
                    <a:pt x="1124" y="3"/>
                    <a:pt x="1130" y="0"/>
                    <a:pt x="1136" y="0"/>
                  </a:cubicBezTo>
                  <a:cubicBezTo>
                    <a:pt x="1145" y="0"/>
                    <a:pt x="1152" y="9"/>
                    <a:pt x="1152" y="20"/>
                  </a:cubicBezTo>
                  <a:cubicBezTo>
                    <a:pt x="1152" y="26"/>
                    <a:pt x="1149" y="33"/>
                    <a:pt x="1143" y="39"/>
                  </a:cubicBezTo>
                  <a:cubicBezTo>
                    <a:pt x="900" y="340"/>
                    <a:pt x="724" y="693"/>
                    <a:pt x="724" y="1181"/>
                  </a:cubicBezTo>
                  <a:cubicBezTo>
                    <a:pt x="724" y="1670"/>
                    <a:pt x="900" y="2015"/>
                    <a:pt x="1143" y="2317"/>
                  </a:cubicBezTo>
                  <a:cubicBezTo>
                    <a:pt x="1149" y="2323"/>
                    <a:pt x="1152" y="2330"/>
                    <a:pt x="1152" y="2336"/>
                  </a:cubicBezTo>
                  <a:cubicBezTo>
                    <a:pt x="1152" y="2346"/>
                    <a:pt x="1145" y="2355"/>
                    <a:pt x="1136" y="2355"/>
                  </a:cubicBezTo>
                  <a:cubicBezTo>
                    <a:pt x="1130" y="2355"/>
                    <a:pt x="1124" y="2353"/>
                    <a:pt x="1117" y="2346"/>
                  </a:cubicBezTo>
                  <a:lnTo>
                    <a:pt x="84" y="1347"/>
                  </a:lnTo>
                  <a:cubicBezTo>
                    <a:pt x="32" y="1303"/>
                    <a:pt x="0" y="1251"/>
                    <a:pt x="0" y="1178"/>
                  </a:cubicBezTo>
                  <a:cubicBezTo>
                    <a:pt x="0" y="1104"/>
                    <a:pt x="32" y="1053"/>
                    <a:pt x="84" y="1009"/>
                  </a:cubicBezTo>
                  <a:lnTo>
                    <a:pt x="1117" y="1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397" name="Google Shape;397;gf1330ec5a6_0_466"/>
            <p:cNvSpPr/>
            <p:nvPr/>
          </p:nvSpPr>
          <p:spPr>
            <a:xfrm>
              <a:off x="8550275" y="6361113"/>
              <a:ext cx="271461" cy="280986"/>
            </a:xfrm>
            <a:custGeom>
              <a:rect b="b" l="l" r="r" t="t"/>
              <a:pathLst>
                <a:path extrusionOk="0" h="2504" w="2430">
                  <a:moveTo>
                    <a:pt x="562" y="0"/>
                  </a:moveTo>
                  <a:lnTo>
                    <a:pt x="562" y="0"/>
                  </a:lnTo>
                  <a:cubicBezTo>
                    <a:pt x="158" y="0"/>
                    <a:pt x="0" y="572"/>
                    <a:pt x="0" y="1255"/>
                  </a:cubicBezTo>
                  <a:cubicBezTo>
                    <a:pt x="0" y="1939"/>
                    <a:pt x="158" y="2504"/>
                    <a:pt x="562" y="2504"/>
                  </a:cubicBezTo>
                  <a:cubicBezTo>
                    <a:pt x="805" y="2504"/>
                    <a:pt x="1012" y="2362"/>
                    <a:pt x="1013" y="2245"/>
                  </a:cubicBezTo>
                  <a:cubicBezTo>
                    <a:pt x="1013" y="2220"/>
                    <a:pt x="1003" y="2195"/>
                    <a:pt x="981" y="2174"/>
                  </a:cubicBezTo>
                  <a:cubicBezTo>
                    <a:pt x="866" y="2063"/>
                    <a:pt x="821" y="1952"/>
                    <a:pt x="821" y="1854"/>
                  </a:cubicBezTo>
                  <a:cubicBezTo>
                    <a:pt x="820" y="1667"/>
                    <a:pt x="983" y="1527"/>
                    <a:pt x="1132" y="1527"/>
                  </a:cubicBezTo>
                  <a:cubicBezTo>
                    <a:pt x="1338" y="1527"/>
                    <a:pt x="1459" y="1689"/>
                    <a:pt x="1459" y="1898"/>
                  </a:cubicBezTo>
                  <a:cubicBezTo>
                    <a:pt x="1459" y="2097"/>
                    <a:pt x="1375" y="2262"/>
                    <a:pt x="1283" y="2394"/>
                  </a:cubicBezTo>
                  <a:cubicBezTo>
                    <a:pt x="1279" y="2400"/>
                    <a:pt x="1278" y="2406"/>
                    <a:pt x="1278" y="2411"/>
                  </a:cubicBezTo>
                  <a:cubicBezTo>
                    <a:pt x="1278" y="2422"/>
                    <a:pt x="1284" y="2430"/>
                    <a:pt x="1293" y="2430"/>
                  </a:cubicBezTo>
                  <a:cubicBezTo>
                    <a:pt x="1299" y="2430"/>
                    <a:pt x="1305" y="2427"/>
                    <a:pt x="1312" y="2420"/>
                  </a:cubicBezTo>
                  <a:lnTo>
                    <a:pt x="2345" y="1421"/>
                  </a:lnTo>
                  <a:cubicBezTo>
                    <a:pt x="2397" y="1377"/>
                    <a:pt x="2430" y="1325"/>
                    <a:pt x="2430" y="1252"/>
                  </a:cubicBezTo>
                  <a:cubicBezTo>
                    <a:pt x="2430" y="1178"/>
                    <a:pt x="2397" y="1127"/>
                    <a:pt x="2345" y="1083"/>
                  </a:cubicBezTo>
                  <a:lnTo>
                    <a:pt x="1312" y="84"/>
                  </a:lnTo>
                  <a:cubicBezTo>
                    <a:pt x="1305" y="76"/>
                    <a:pt x="1299" y="74"/>
                    <a:pt x="1293" y="74"/>
                  </a:cubicBezTo>
                  <a:cubicBezTo>
                    <a:pt x="1284" y="74"/>
                    <a:pt x="1278" y="82"/>
                    <a:pt x="1278" y="92"/>
                  </a:cubicBezTo>
                  <a:cubicBezTo>
                    <a:pt x="1278" y="98"/>
                    <a:pt x="1279" y="104"/>
                    <a:pt x="1283" y="109"/>
                  </a:cubicBezTo>
                  <a:cubicBezTo>
                    <a:pt x="1375" y="241"/>
                    <a:pt x="1459" y="407"/>
                    <a:pt x="1459" y="605"/>
                  </a:cubicBezTo>
                  <a:cubicBezTo>
                    <a:pt x="1459" y="814"/>
                    <a:pt x="1338" y="976"/>
                    <a:pt x="1132" y="976"/>
                  </a:cubicBezTo>
                  <a:cubicBezTo>
                    <a:pt x="983" y="976"/>
                    <a:pt x="820" y="837"/>
                    <a:pt x="821" y="650"/>
                  </a:cubicBezTo>
                  <a:cubicBezTo>
                    <a:pt x="821" y="552"/>
                    <a:pt x="866" y="441"/>
                    <a:pt x="981" y="330"/>
                  </a:cubicBezTo>
                  <a:cubicBezTo>
                    <a:pt x="1003" y="308"/>
                    <a:pt x="1013" y="284"/>
                    <a:pt x="1013" y="258"/>
                  </a:cubicBezTo>
                  <a:cubicBezTo>
                    <a:pt x="1012" y="141"/>
                    <a:pt x="805" y="0"/>
                    <a:pt x="562"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gr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7.xml"/><Relationship Id="rId3"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8.xml"/><Relationship Id="rId3" Type="http://schemas.openxmlformats.org/officeDocument/2006/relationships/image" Target="../media/image4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9.xml"/><Relationship Id="rId3" Type="http://schemas.openxmlformats.org/officeDocument/2006/relationships/image" Target="../media/image4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3.png"/><Relationship Id="rId4" Type="http://schemas.openxmlformats.org/officeDocument/2006/relationships/image" Target="../media/image45.png"/><Relationship Id="rId5"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7.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
          <p:cNvSpPr txBox="1"/>
          <p:nvPr>
            <p:ph idx="12" type="sldNum"/>
          </p:nvPr>
        </p:nvSpPr>
        <p:spPr>
          <a:xfrm>
            <a:off x="0" y="6650038"/>
            <a:ext cx="539750" cy="207962"/>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
              <a:buNone/>
            </a:pPr>
            <a:fld id="{00000000-1234-1234-1234-123412341234}" type="slidenum">
              <a:rPr lang="fr-FR"/>
              <a:t>‹#›</a:t>
            </a:fld>
            <a:endParaRPr/>
          </a:p>
        </p:txBody>
      </p:sp>
      <p:sp>
        <p:nvSpPr>
          <p:cNvPr id="828" name="Google Shape;828;p1"/>
          <p:cNvSpPr txBox="1"/>
          <p:nvPr>
            <p:ph type="title"/>
          </p:nvPr>
        </p:nvSpPr>
        <p:spPr>
          <a:xfrm>
            <a:off x="311150" y="3352800"/>
            <a:ext cx="8712900" cy="2250900"/>
          </a:xfrm>
          <a:prstGeom prst="rect">
            <a:avLst/>
          </a:prstGeom>
          <a:noFill/>
          <a:ln>
            <a:noFill/>
          </a:ln>
        </p:spPr>
        <p:txBody>
          <a:bodyPr anchorCtr="0" anchor="ctr" bIns="0" lIns="0" spcFirstLastPara="1" rIns="0" wrap="square" tIns="0">
            <a:noAutofit/>
          </a:bodyPr>
          <a:lstStyle/>
          <a:p>
            <a:pPr indent="0" lvl="0" marL="0" rtl="0" algn="ctr">
              <a:lnSpc>
                <a:spcPct val="117000"/>
              </a:lnSpc>
              <a:spcBef>
                <a:spcPts val="0"/>
              </a:spcBef>
              <a:spcAft>
                <a:spcPts val="0"/>
              </a:spcAft>
              <a:buSzPts val="2800"/>
              <a:buNone/>
            </a:pPr>
            <a:r>
              <a:rPr lang="fr-FR" sz="2200"/>
              <a:t>Présentation Flex Office Carrefour</a:t>
            </a:r>
            <a:endParaRPr sz="2500"/>
          </a:p>
        </p:txBody>
      </p:sp>
      <p:sp>
        <p:nvSpPr>
          <p:cNvPr id="829" name="Google Shape;829;p1"/>
          <p:cNvSpPr/>
          <p:nvPr/>
        </p:nvSpPr>
        <p:spPr>
          <a:xfrm>
            <a:off x="130625" y="6253029"/>
            <a:ext cx="9013500" cy="450600"/>
          </a:xfrm>
          <a:prstGeom prst="rect">
            <a:avLst/>
          </a:prstGeom>
          <a:solidFill>
            <a:srgbClr val="254F9B"/>
          </a:solidFill>
          <a:ln cap="flat" cmpd="sng" w="952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100"/>
              <a:buFont typeface="Arial"/>
              <a:buNone/>
            </a:pPr>
            <a:r>
              <a:t/>
            </a:r>
            <a:endParaRPr b="0" i="1" sz="1100" u="none" cap="none" strike="noStrike">
              <a:solidFill>
                <a:srgbClr val="FF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t/>
            </a:r>
            <a:endParaRPr b="0" i="1" sz="11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rPr b="0" i="1" lang="fr-FR" sz="1100" u="none" cap="none" strike="noStrike">
                <a:solidFill>
                  <a:schemeClr val="lt1"/>
                </a:solidFill>
                <a:latin typeface="Calibri"/>
                <a:ea typeface="Calibri"/>
                <a:cs typeface="Calibri"/>
                <a:sym typeface="Calibri"/>
              </a:rPr>
              <a:t>Le présent document est destiné à un usage purement interne et ne pourra être ni diffusé ni reproduit sans l’accord de la société. Ceci ne fait pas obstacle au droit des membres du CSE de le commenter auprès des salariés dans le cadre de l’accomplissement de leur mission de représentation du personnel.</a:t>
            </a:r>
            <a:endParaRPr b="0" i="0" sz="11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1" i="1" sz="900" u="none" cap="none" strike="sngStrike">
              <a:solidFill>
                <a:srgbClr val="FF0000"/>
              </a:solidFill>
              <a:latin typeface="Verdana"/>
              <a:ea typeface="Verdana"/>
              <a:cs typeface="Verdana"/>
              <a:sym typeface="Verdana"/>
            </a:endParaRPr>
          </a:p>
        </p:txBody>
      </p:sp>
      <p:sp>
        <p:nvSpPr>
          <p:cNvPr id="830" name="Google Shape;830;p1"/>
          <p:cNvSpPr txBox="1"/>
          <p:nvPr/>
        </p:nvSpPr>
        <p:spPr>
          <a:xfrm>
            <a:off x="1990850" y="5793550"/>
            <a:ext cx="5181600" cy="3849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lang="fr-FR" sz="1300">
                <a:solidFill>
                  <a:schemeClr val="lt1"/>
                </a:solidFill>
                <a:latin typeface="Verdana"/>
                <a:ea typeface="Verdana"/>
                <a:cs typeface="Verdana"/>
                <a:sym typeface="Verdana"/>
              </a:rPr>
              <a:t>Lab RH - 19 octobre 2023</a:t>
            </a:r>
            <a:endParaRPr b="1" i="0" sz="1300" u="none" cap="none" strike="noStrike">
              <a:solidFill>
                <a:schemeClr val="lt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g284ee3db1d9_0_102"/>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800"/>
              <a:buFont typeface="Arial"/>
              <a:buNone/>
            </a:pPr>
            <a:fld id="{00000000-1234-1234-1234-123412341234}" type="slidenum">
              <a:rPr lang="fr-FR"/>
              <a:t>‹#›</a:t>
            </a:fld>
            <a:endParaRPr/>
          </a:p>
        </p:txBody>
      </p:sp>
      <p:sp>
        <p:nvSpPr>
          <p:cNvPr id="912" name="Google Shape;912;g284ee3db1d9_0_102"/>
          <p:cNvSpPr txBox="1"/>
          <p:nvPr/>
        </p:nvSpPr>
        <p:spPr>
          <a:xfrm>
            <a:off x="455944" y="-27384"/>
            <a:ext cx="8263800" cy="77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100"/>
              <a:buFont typeface="Verdana"/>
              <a:buNone/>
            </a:pPr>
            <a:r>
              <a:t/>
            </a:r>
            <a:endParaRPr b="1" i="0" sz="3000" u="none" cap="none" strike="noStrike">
              <a:solidFill>
                <a:schemeClr val="dk2"/>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2100"/>
              <a:buFont typeface="Verdana"/>
              <a:buNone/>
            </a:pPr>
            <a:r>
              <a:rPr b="1" i="0" lang="fr-FR" sz="2000" u="none" cap="none" strike="noStrike">
                <a:solidFill>
                  <a:schemeClr val="dk2"/>
                </a:solidFill>
                <a:latin typeface="Verdana"/>
                <a:ea typeface="Verdana"/>
                <a:cs typeface="Verdana"/>
                <a:sym typeface="Verdana"/>
              </a:rPr>
              <a:t>Démo Réservation (2/2)</a:t>
            </a:r>
            <a:endParaRPr b="1" i="0" sz="3000" u="none" cap="none" strike="noStrike">
              <a:solidFill>
                <a:schemeClr val="dk2"/>
              </a:solidFill>
              <a:latin typeface="Verdana"/>
              <a:ea typeface="Verdana"/>
              <a:cs typeface="Verdana"/>
              <a:sym typeface="Verdana"/>
            </a:endParaRPr>
          </a:p>
        </p:txBody>
      </p:sp>
      <p:sp>
        <p:nvSpPr>
          <p:cNvPr id="913" name="Google Shape;913;g284ee3db1d9_0_102"/>
          <p:cNvSpPr txBox="1"/>
          <p:nvPr/>
        </p:nvSpPr>
        <p:spPr>
          <a:xfrm>
            <a:off x="683568" y="1634801"/>
            <a:ext cx="7776900" cy="38259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rgbClr val="1B3B74"/>
              </a:buClr>
              <a:buSzPts val="1400"/>
              <a:buFont typeface="Verdana"/>
              <a:buChar char="●"/>
            </a:pPr>
            <a:r>
              <a:rPr b="0" i="0" lang="fr-FR" sz="1400" u="none" cap="none" strike="noStrike">
                <a:solidFill>
                  <a:srgbClr val="1B3B74"/>
                </a:solidFill>
                <a:latin typeface="Verdana"/>
                <a:ea typeface="Verdana"/>
                <a:cs typeface="Verdana"/>
                <a:sym typeface="Verdana"/>
              </a:rPr>
              <a:t>Après avoir cliqué sur le bureau de l’espace de son choix, le collaborateur est redirigé vers l’interface de réservation.</a:t>
            </a:r>
            <a:endParaRPr b="0" i="0" sz="1400" u="none" cap="none" strike="noStrike">
              <a:solidFill>
                <a:srgbClr val="1B3B74"/>
              </a:solidFill>
              <a:latin typeface="Verdana"/>
              <a:ea typeface="Verdana"/>
              <a:cs typeface="Verdana"/>
              <a:sym typeface="Verdana"/>
            </a:endParaRPr>
          </a:p>
          <a:p>
            <a:pPr indent="0" lvl="0" marL="4572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1B3B74"/>
              </a:solidFill>
              <a:latin typeface="Verdana"/>
              <a:ea typeface="Verdana"/>
              <a:cs typeface="Verdana"/>
              <a:sym typeface="Verdana"/>
            </a:endParaRPr>
          </a:p>
          <a:p>
            <a:pPr indent="-317500" lvl="0" marL="457200" marR="0" rtl="0" algn="just">
              <a:lnSpc>
                <a:spcPct val="100000"/>
              </a:lnSpc>
              <a:spcBef>
                <a:spcPts val="0"/>
              </a:spcBef>
              <a:spcAft>
                <a:spcPts val="0"/>
              </a:spcAft>
              <a:buClr>
                <a:srgbClr val="1B3B74"/>
              </a:buClr>
              <a:buSzPts val="1400"/>
              <a:buFont typeface="Verdana"/>
              <a:buChar char="●"/>
            </a:pPr>
            <a:r>
              <a:rPr b="0" i="0" lang="fr-FR" sz="1400" u="none" cap="none" strike="noStrike">
                <a:solidFill>
                  <a:srgbClr val="1B3B74"/>
                </a:solidFill>
                <a:latin typeface="Verdana"/>
                <a:ea typeface="Verdana"/>
                <a:cs typeface="Verdana"/>
                <a:sym typeface="Verdana"/>
              </a:rPr>
              <a:t>Il peut réserver sa position de travail pour une ou plusieurs journées, et choisir des services complémentaires (accès au parking, restauration sur site, etc.) selon les droits qui lui ont été attribués.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p:txBody>
      </p:sp>
      <p:sp>
        <p:nvSpPr>
          <p:cNvPr id="914" name="Google Shape;914;g284ee3db1d9_0_102"/>
          <p:cNvSpPr txBox="1"/>
          <p:nvPr/>
        </p:nvSpPr>
        <p:spPr>
          <a:xfrm>
            <a:off x="683568" y="1634801"/>
            <a:ext cx="7776900" cy="38259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rgbClr val="1B3B74"/>
              </a:buClr>
              <a:buSzPts val="1400"/>
              <a:buFont typeface="Verdana"/>
              <a:buChar char="●"/>
            </a:pPr>
            <a:r>
              <a:rPr b="0" i="0" lang="fr-FR" sz="1400" u="none" cap="none" strike="noStrike">
                <a:solidFill>
                  <a:srgbClr val="1B3B74"/>
                </a:solidFill>
                <a:latin typeface="Verdana"/>
                <a:ea typeface="Verdana"/>
                <a:cs typeface="Verdana"/>
                <a:sym typeface="Verdana"/>
              </a:rPr>
              <a:t>Après avoir cliqué sur le bureau de l’espace de son choix, le collaborateur est redirigé vers l’interface de réservation.</a:t>
            </a:r>
            <a:endParaRPr b="0" i="0" sz="1400" u="none" cap="none" strike="noStrike">
              <a:solidFill>
                <a:srgbClr val="1B3B74"/>
              </a:solidFill>
              <a:latin typeface="Verdana"/>
              <a:ea typeface="Verdana"/>
              <a:cs typeface="Verdana"/>
              <a:sym typeface="Verdana"/>
            </a:endParaRPr>
          </a:p>
          <a:p>
            <a:pPr indent="0" lvl="0" marL="4572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1B3B74"/>
              </a:solidFill>
              <a:latin typeface="Verdana"/>
              <a:ea typeface="Verdana"/>
              <a:cs typeface="Verdana"/>
              <a:sym typeface="Verdana"/>
            </a:endParaRPr>
          </a:p>
          <a:p>
            <a:pPr indent="-317500" lvl="0" marL="457200" marR="0" rtl="0" algn="just">
              <a:lnSpc>
                <a:spcPct val="100000"/>
              </a:lnSpc>
              <a:spcBef>
                <a:spcPts val="0"/>
              </a:spcBef>
              <a:spcAft>
                <a:spcPts val="0"/>
              </a:spcAft>
              <a:buClr>
                <a:srgbClr val="1B3B74"/>
              </a:buClr>
              <a:buSzPts val="1400"/>
              <a:buFont typeface="Verdana"/>
              <a:buChar char="●"/>
            </a:pPr>
            <a:r>
              <a:rPr b="0" i="0" lang="fr-FR" sz="1400" u="none" cap="none" strike="noStrike">
                <a:solidFill>
                  <a:srgbClr val="1B3B74"/>
                </a:solidFill>
                <a:latin typeface="Verdana"/>
                <a:ea typeface="Verdana"/>
                <a:cs typeface="Verdana"/>
                <a:sym typeface="Verdana"/>
              </a:rPr>
              <a:t>Il peut réserver sa position de travail pour une ou plusieurs journées, et choisir des services complémentaires (accès au parking, restauration sur site, etc.) selon les droits qui lui ont été attribués.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p:txBody>
      </p:sp>
      <p:pic>
        <p:nvPicPr>
          <p:cNvPr descr="C:\Users\farencb\Desktop\Capture2.PNG" id="915" name="Google Shape;915;g284ee3db1d9_0_102"/>
          <p:cNvPicPr preferRelativeResize="0"/>
          <p:nvPr/>
        </p:nvPicPr>
        <p:blipFill rotWithShape="1">
          <a:blip r:embed="rId3">
            <a:alphaModFix/>
          </a:blip>
          <a:srcRect b="0" l="0" r="0" t="0"/>
          <a:stretch/>
        </p:blipFill>
        <p:spPr>
          <a:xfrm>
            <a:off x="683568" y="3585018"/>
            <a:ext cx="1872208" cy="1914279"/>
          </a:xfrm>
          <a:prstGeom prst="rect">
            <a:avLst/>
          </a:prstGeom>
          <a:noFill/>
          <a:ln>
            <a:noFill/>
          </a:ln>
        </p:spPr>
      </p:pic>
      <p:pic>
        <p:nvPicPr>
          <p:cNvPr descr="C:\Users\farencb\Desktop\Capture4.PNG" id="916" name="Google Shape;916;g284ee3db1d9_0_102"/>
          <p:cNvPicPr preferRelativeResize="0"/>
          <p:nvPr/>
        </p:nvPicPr>
        <p:blipFill rotWithShape="1">
          <a:blip r:embed="rId4">
            <a:alphaModFix/>
          </a:blip>
          <a:srcRect b="0" l="0" r="27208" t="0"/>
          <a:stretch/>
        </p:blipFill>
        <p:spPr>
          <a:xfrm>
            <a:off x="5580112" y="3663026"/>
            <a:ext cx="3312367" cy="1757782"/>
          </a:xfrm>
          <a:prstGeom prst="rect">
            <a:avLst/>
          </a:prstGeom>
          <a:noFill/>
          <a:ln>
            <a:noFill/>
          </a:ln>
        </p:spPr>
      </p:pic>
      <p:pic>
        <p:nvPicPr>
          <p:cNvPr descr="C:\Users\farencb\Desktop\Capture5.PNG" id="917" name="Google Shape;917;g284ee3db1d9_0_102"/>
          <p:cNvPicPr preferRelativeResize="0"/>
          <p:nvPr/>
        </p:nvPicPr>
        <p:blipFill rotWithShape="1">
          <a:blip r:embed="rId5">
            <a:alphaModFix/>
          </a:blip>
          <a:srcRect b="0" l="0" r="0" t="0"/>
          <a:stretch/>
        </p:blipFill>
        <p:spPr>
          <a:xfrm>
            <a:off x="3203849" y="3663026"/>
            <a:ext cx="1595947" cy="1848248"/>
          </a:xfrm>
          <a:prstGeom prst="rect">
            <a:avLst/>
          </a:prstGeom>
          <a:noFill/>
          <a:ln>
            <a:noFill/>
          </a:ln>
        </p:spPr>
      </p:pic>
      <p:sp>
        <p:nvSpPr>
          <p:cNvPr id="918" name="Google Shape;918;g284ee3db1d9_0_102"/>
          <p:cNvSpPr/>
          <p:nvPr/>
        </p:nvSpPr>
        <p:spPr>
          <a:xfrm>
            <a:off x="2627784" y="4443113"/>
            <a:ext cx="432000" cy="468000"/>
          </a:xfrm>
          <a:prstGeom prst="mathPlus">
            <a:avLst>
              <a:gd fmla="val 23520" name="adj1"/>
            </a:avLst>
          </a:prstGeom>
          <a:solidFill>
            <a:schemeClr val="dk2"/>
          </a:solidFill>
          <a:ln>
            <a:noFill/>
          </a:ln>
        </p:spPr>
        <p:txBody>
          <a:bodyPr anchorCtr="0" anchor="t" bIns="49525" lIns="99050" spcFirstLastPara="1" rIns="99050" wrap="square" tIns="49525">
            <a:noAutofit/>
          </a:bodyPr>
          <a:lstStyle/>
          <a:p>
            <a:pPr indent="0" lvl="0" marL="0" marR="0" rtl="0" algn="ctr">
              <a:lnSpc>
                <a:spcPct val="100000"/>
              </a:lnSpc>
              <a:spcBef>
                <a:spcPts val="0"/>
              </a:spcBef>
              <a:spcAft>
                <a:spcPts val="0"/>
              </a:spcAft>
              <a:buClr>
                <a:srgbClr val="000000"/>
              </a:buClr>
              <a:buSzPts val="2288"/>
              <a:buFont typeface="Arial"/>
              <a:buNone/>
            </a:pPr>
            <a:r>
              <a:t/>
            </a:r>
            <a:endParaRPr b="0" i="0" sz="2288" u="none" cap="none" strike="noStrike">
              <a:solidFill>
                <a:schemeClr val="dk1"/>
              </a:solidFill>
              <a:latin typeface="Verdana"/>
              <a:ea typeface="Verdana"/>
              <a:cs typeface="Verdana"/>
              <a:sym typeface="Verdana"/>
            </a:endParaRPr>
          </a:p>
        </p:txBody>
      </p:sp>
      <p:sp>
        <p:nvSpPr>
          <p:cNvPr id="919" name="Google Shape;919;g284ee3db1d9_0_102"/>
          <p:cNvSpPr/>
          <p:nvPr/>
        </p:nvSpPr>
        <p:spPr>
          <a:xfrm>
            <a:off x="5004048" y="4521122"/>
            <a:ext cx="432000" cy="390000"/>
          </a:xfrm>
          <a:prstGeom prst="mathEqual">
            <a:avLst>
              <a:gd fmla="val 23520" name="adj1"/>
              <a:gd fmla="val 11760" name="adj2"/>
            </a:avLst>
          </a:prstGeom>
          <a:solidFill>
            <a:schemeClr val="dk2"/>
          </a:solidFill>
          <a:ln>
            <a:noFill/>
          </a:ln>
        </p:spPr>
        <p:txBody>
          <a:bodyPr anchorCtr="0" anchor="t" bIns="49525" lIns="99050" spcFirstLastPara="1" rIns="99050" wrap="square" tIns="49525">
            <a:noAutofit/>
          </a:bodyPr>
          <a:lstStyle/>
          <a:p>
            <a:pPr indent="0" lvl="0" marL="0" marR="0" rtl="0" algn="ctr">
              <a:lnSpc>
                <a:spcPct val="100000"/>
              </a:lnSpc>
              <a:spcBef>
                <a:spcPts val="0"/>
              </a:spcBef>
              <a:spcAft>
                <a:spcPts val="0"/>
              </a:spcAft>
              <a:buClr>
                <a:srgbClr val="000000"/>
              </a:buClr>
              <a:buSzPts val="2288"/>
              <a:buFont typeface="Arial"/>
              <a:buNone/>
            </a:pPr>
            <a:r>
              <a:t/>
            </a:r>
            <a:endParaRPr b="0" i="0" sz="2288" u="none" cap="none" strike="noStrike">
              <a:solidFill>
                <a:schemeClr val="dk1"/>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g284ee3db1d9_0_115"/>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800"/>
              <a:buFont typeface="Arial"/>
              <a:buNone/>
            </a:pPr>
            <a:fld id="{00000000-1234-1234-1234-123412341234}" type="slidenum">
              <a:rPr lang="fr-FR"/>
              <a:t>‹#›</a:t>
            </a:fld>
            <a:endParaRPr/>
          </a:p>
        </p:txBody>
      </p:sp>
      <p:sp>
        <p:nvSpPr>
          <p:cNvPr id="926" name="Google Shape;926;g284ee3db1d9_0_115"/>
          <p:cNvSpPr txBox="1"/>
          <p:nvPr/>
        </p:nvSpPr>
        <p:spPr>
          <a:xfrm>
            <a:off x="455944" y="-27384"/>
            <a:ext cx="8263800" cy="77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Verdana"/>
              <a:buNone/>
            </a:pPr>
            <a:r>
              <a:t/>
            </a:r>
            <a:endParaRPr b="1" i="0" sz="2000" u="none" cap="none" strike="noStrike">
              <a:solidFill>
                <a:schemeClr val="dk2"/>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2100"/>
              <a:buFont typeface="Verdana"/>
              <a:buNone/>
            </a:pPr>
            <a:r>
              <a:rPr b="1" i="0" lang="fr-FR" sz="2000" u="none" cap="none" strike="noStrike">
                <a:solidFill>
                  <a:schemeClr val="dk2"/>
                </a:solidFill>
                <a:latin typeface="Verdana"/>
                <a:ea typeface="Verdana"/>
                <a:cs typeface="Verdana"/>
                <a:sym typeface="Verdana"/>
              </a:rPr>
              <a:t>Après la Réservation</a:t>
            </a:r>
            <a:endParaRPr b="1" i="0" sz="2000" u="none" cap="none" strike="noStrike">
              <a:solidFill>
                <a:schemeClr val="dk2"/>
              </a:solidFill>
              <a:latin typeface="Verdana"/>
              <a:ea typeface="Verdana"/>
              <a:cs typeface="Verdana"/>
              <a:sym typeface="Verdana"/>
            </a:endParaRPr>
          </a:p>
        </p:txBody>
      </p:sp>
      <p:sp>
        <p:nvSpPr>
          <p:cNvPr id="927" name="Google Shape;927;g284ee3db1d9_0_115"/>
          <p:cNvSpPr txBox="1"/>
          <p:nvPr/>
        </p:nvSpPr>
        <p:spPr>
          <a:xfrm>
            <a:off x="683568" y="1634801"/>
            <a:ext cx="3672300" cy="43590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rgbClr val="1B3B74"/>
              </a:buClr>
              <a:buSzPts val="1400"/>
              <a:buFont typeface="Verdana"/>
              <a:buChar char="●"/>
            </a:pPr>
            <a:r>
              <a:rPr b="0" i="0" lang="fr-FR" sz="1400" u="none" cap="none" strike="noStrike">
                <a:solidFill>
                  <a:srgbClr val="1B3B74"/>
                </a:solidFill>
                <a:latin typeface="Verdana"/>
                <a:ea typeface="Verdana"/>
                <a:cs typeface="Verdana"/>
                <a:sym typeface="Verdana"/>
              </a:rPr>
              <a:t>Une fois sa réservation effectuée, le collaborateur reçoit un e-mail récapitulatif, avec un QR code et la possibilité d’ajouter sa réservation en un clic à son agenda.</a:t>
            </a:r>
            <a:endParaRPr b="0" i="0" sz="1400" u="none" cap="none" strike="noStrike">
              <a:solidFill>
                <a:srgbClr val="1B3B74"/>
              </a:solidFill>
              <a:latin typeface="Verdana"/>
              <a:ea typeface="Verdana"/>
              <a:cs typeface="Verdana"/>
              <a:sym typeface="Verdana"/>
            </a:endParaRPr>
          </a:p>
          <a:p>
            <a:pPr indent="0" lvl="0" marL="4572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1B3B74"/>
              </a:solidFill>
              <a:latin typeface="Verdana"/>
              <a:ea typeface="Verdana"/>
              <a:cs typeface="Verdana"/>
              <a:sym typeface="Verdana"/>
            </a:endParaRPr>
          </a:p>
          <a:p>
            <a:pPr indent="-317500" lvl="0" marL="457200" marR="0" rtl="0" algn="just">
              <a:lnSpc>
                <a:spcPct val="100000"/>
              </a:lnSpc>
              <a:spcBef>
                <a:spcPts val="0"/>
              </a:spcBef>
              <a:spcAft>
                <a:spcPts val="0"/>
              </a:spcAft>
              <a:buClr>
                <a:srgbClr val="1B3B74"/>
              </a:buClr>
              <a:buSzPts val="1400"/>
              <a:buFont typeface="Verdana"/>
              <a:buChar char="●"/>
            </a:pPr>
            <a:r>
              <a:rPr b="0" i="0" lang="fr-FR" sz="1400" u="none" cap="none" strike="noStrike">
                <a:solidFill>
                  <a:srgbClr val="1B3B74"/>
                </a:solidFill>
                <a:latin typeface="Verdana"/>
                <a:ea typeface="Verdana"/>
                <a:cs typeface="Verdana"/>
                <a:sym typeface="Verdana"/>
              </a:rPr>
              <a:t>Le QR code permettra au collaborateur d’être identifié à son arrivée sur site.</a:t>
            </a:r>
            <a:endParaRPr b="0" i="0" sz="1400" u="none" cap="none" strike="noStrike">
              <a:solidFill>
                <a:srgbClr val="1B3B74"/>
              </a:solidFill>
              <a:latin typeface="Verdana"/>
              <a:ea typeface="Verdana"/>
              <a:cs typeface="Verdana"/>
              <a:sym typeface="Verdana"/>
            </a:endParaRPr>
          </a:p>
          <a:p>
            <a:pPr indent="0" lvl="0" marL="4572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lt2"/>
              </a:solidFill>
              <a:latin typeface="Arial"/>
              <a:ea typeface="Arial"/>
              <a:cs typeface="Arial"/>
              <a:sym typeface="Arial"/>
            </a:endParaRPr>
          </a:p>
        </p:txBody>
      </p:sp>
      <p:pic>
        <p:nvPicPr>
          <p:cNvPr descr="C:\Users\farencb\Desktop\Capture6.PNG" id="928" name="Google Shape;928;g284ee3db1d9_0_115"/>
          <p:cNvPicPr preferRelativeResize="0"/>
          <p:nvPr/>
        </p:nvPicPr>
        <p:blipFill rotWithShape="1">
          <a:blip r:embed="rId3">
            <a:alphaModFix/>
          </a:blip>
          <a:srcRect b="0" l="0" r="0" t="0"/>
          <a:stretch/>
        </p:blipFill>
        <p:spPr>
          <a:xfrm>
            <a:off x="4788025" y="1556793"/>
            <a:ext cx="3762880" cy="3672409"/>
          </a:xfrm>
          <a:prstGeom prst="rect">
            <a:avLst/>
          </a:prstGeom>
          <a:noFill/>
          <a:ln>
            <a:noFill/>
          </a:ln>
        </p:spPr>
      </p:pic>
      <p:pic>
        <p:nvPicPr>
          <p:cNvPr descr="C:\Users\farencb\Downloads\VANHOOVE.png" id="929" name="Google Shape;929;g284ee3db1d9_0_115"/>
          <p:cNvPicPr preferRelativeResize="0"/>
          <p:nvPr/>
        </p:nvPicPr>
        <p:blipFill rotWithShape="1">
          <a:blip r:embed="rId4">
            <a:alphaModFix/>
          </a:blip>
          <a:srcRect b="0" l="0" r="0" t="0"/>
          <a:stretch/>
        </p:blipFill>
        <p:spPr>
          <a:xfrm>
            <a:off x="7308304" y="2570905"/>
            <a:ext cx="657424" cy="6574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g284ee3db1d9_0_124"/>
          <p:cNvSpPr txBox="1"/>
          <p:nvPr/>
        </p:nvSpPr>
        <p:spPr>
          <a:xfrm>
            <a:off x="455944" y="-27384"/>
            <a:ext cx="8263800" cy="77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100"/>
              <a:buFont typeface="Verdana"/>
              <a:buNone/>
            </a:pPr>
            <a:r>
              <a:t/>
            </a:r>
            <a:endParaRPr b="1" i="0" sz="3000" u="none" cap="none" strike="noStrike">
              <a:solidFill>
                <a:schemeClr val="dk2"/>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2100"/>
              <a:buFont typeface="Verdana"/>
              <a:buNone/>
            </a:pPr>
            <a:r>
              <a:rPr b="1" i="0" lang="fr-FR" sz="2000" u="none" cap="none" strike="noStrike">
                <a:solidFill>
                  <a:schemeClr val="dk2"/>
                </a:solidFill>
                <a:latin typeface="Verdana"/>
                <a:ea typeface="Verdana"/>
                <a:cs typeface="Verdana"/>
                <a:sym typeface="Verdana"/>
              </a:rPr>
              <a:t>Quelques </a:t>
            </a:r>
            <a:r>
              <a:rPr b="1" lang="fr-FR" sz="2000">
                <a:solidFill>
                  <a:schemeClr val="dk2"/>
                </a:solidFill>
                <a:latin typeface="Verdana"/>
                <a:ea typeface="Verdana"/>
                <a:cs typeface="Verdana"/>
                <a:sym typeface="Verdana"/>
              </a:rPr>
              <a:t>Précisions</a:t>
            </a:r>
            <a:endParaRPr b="1" i="0" sz="3000" u="none" cap="none" strike="noStrike">
              <a:solidFill>
                <a:schemeClr val="dk2"/>
              </a:solidFill>
              <a:latin typeface="Verdana"/>
              <a:ea typeface="Verdana"/>
              <a:cs typeface="Verdana"/>
              <a:sym typeface="Verdana"/>
            </a:endParaRPr>
          </a:p>
        </p:txBody>
      </p:sp>
      <p:sp>
        <p:nvSpPr>
          <p:cNvPr id="936" name="Google Shape;936;g284ee3db1d9_0_124"/>
          <p:cNvSpPr txBox="1"/>
          <p:nvPr/>
        </p:nvSpPr>
        <p:spPr>
          <a:xfrm>
            <a:off x="187175" y="1592275"/>
            <a:ext cx="8364300" cy="4025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1" i="0" lang="fr-FR" sz="1400" u="none" cap="none" strike="noStrike">
                <a:solidFill>
                  <a:srgbClr val="1B3B74"/>
                </a:solidFill>
                <a:latin typeface="Verdana"/>
                <a:ea typeface="Verdana"/>
                <a:cs typeface="Verdana"/>
                <a:sym typeface="Verdana"/>
              </a:rPr>
              <a:t>De combien de temps dispose le collaborateur pour réserver sa position de travail ?</a:t>
            </a:r>
            <a:endParaRPr b="1" i="0" sz="1400" u="none" cap="none" strike="noStrike">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400"/>
              <a:buFont typeface="Arial"/>
              <a:buNone/>
            </a:pPr>
            <a:r>
              <a:rPr b="0" i="0" lang="fr-FR" sz="1400" u="none" cap="none" strike="noStrike">
                <a:solidFill>
                  <a:srgbClr val="1B3B74"/>
                </a:solidFill>
                <a:latin typeface="Verdana"/>
                <a:ea typeface="Verdana"/>
                <a:cs typeface="Verdana"/>
                <a:sym typeface="Verdana"/>
              </a:rPr>
              <a:t>→ La position de travail est réservée pendant 20 minutes, c’est le temps dont dispose le collaborateur pour valider sa réservation à partir du moment où il l’a initiée. </a:t>
            </a:r>
            <a:endParaRPr b="0" i="0" sz="1400" u="none" cap="none" strike="noStrike">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400"/>
              <a:buFont typeface="Arial"/>
              <a:buNone/>
            </a:pPr>
            <a:r>
              <a:rPr b="0" i="0" lang="fr-FR" sz="1400" u="none" cap="none" strike="noStrike">
                <a:solidFill>
                  <a:srgbClr val="1B3B74"/>
                </a:solidFill>
                <a:latin typeface="Verdana"/>
                <a:ea typeface="Verdana"/>
                <a:cs typeface="Verdana"/>
                <a:sym typeface="Verdana"/>
              </a:rPr>
              <a:t>→ Il peut réserver sa position de travail le jour même de sa venue sur site</a:t>
            </a:r>
            <a:r>
              <a:rPr lang="fr-FR">
                <a:solidFill>
                  <a:srgbClr val="1B3B74"/>
                </a:solidFill>
                <a:latin typeface="Verdana"/>
                <a:ea typeface="Verdana"/>
                <a:cs typeface="Verdana"/>
                <a:sym typeface="Verdana"/>
              </a:rPr>
              <a:t> = </a:t>
            </a:r>
            <a:r>
              <a:rPr b="1" lang="fr-FR">
                <a:solidFill>
                  <a:srgbClr val="1B3B74"/>
                </a:solidFill>
                <a:latin typeface="Verdana"/>
                <a:ea typeface="Verdana"/>
                <a:cs typeface="Verdana"/>
                <a:sym typeface="Verdana"/>
              </a:rPr>
              <a:t>pas de délai</a:t>
            </a:r>
            <a:endParaRPr b="1" i="0" sz="1400" u="none" cap="none" strike="noStrike">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400"/>
              <a:buFont typeface="Arial"/>
              <a:buNone/>
            </a:pPr>
            <a:r>
              <a:rPr b="1" i="0" lang="fr-FR" sz="1400" u="none" cap="none" strike="noStrike">
                <a:solidFill>
                  <a:srgbClr val="1B3B74"/>
                </a:solidFill>
                <a:latin typeface="Verdana"/>
                <a:ea typeface="Verdana"/>
                <a:cs typeface="Verdana"/>
                <a:sym typeface="Verdana"/>
              </a:rPr>
              <a:t>Quelles sont les informations récoltées par Moffi ?</a:t>
            </a:r>
            <a:endParaRPr b="1" i="0" sz="1400" u="none" cap="none" strike="noStrike">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400"/>
              <a:buFont typeface="Arial"/>
              <a:buNone/>
            </a:pPr>
            <a:r>
              <a:rPr b="0" i="0" lang="fr-FR" sz="1400" u="none" cap="none" strike="noStrike">
                <a:solidFill>
                  <a:srgbClr val="1B3B74"/>
                </a:solidFill>
                <a:latin typeface="Verdana"/>
                <a:ea typeface="Verdana"/>
                <a:cs typeface="Verdana"/>
                <a:sym typeface="Verdana"/>
              </a:rPr>
              <a:t>→ Moffi enregistre les données de réservation saisies par le collaborateur et les transmet à son manager ainsi qu’au responsable de site. Les informations récoltées et transmises sont : le bureau réservé, les horaires de réservation, le nom et le prénom du collaborateur.</a:t>
            </a:r>
            <a:endParaRPr b="0" i="0" sz="1400" u="none" cap="none" strike="noStrike">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400"/>
              <a:buFont typeface="Arial"/>
              <a:buNone/>
            </a:pPr>
            <a:r>
              <a:rPr b="0" i="0" lang="fr-FR" sz="1400" u="none" cap="none" strike="noStrike">
                <a:solidFill>
                  <a:srgbClr val="1B3B74"/>
                </a:solidFill>
                <a:latin typeface="Verdana"/>
                <a:ea typeface="Verdana"/>
                <a:cs typeface="Verdana"/>
                <a:sym typeface="Verdana"/>
              </a:rPr>
              <a:t>→ Ces données sont conservées quinze jours puis sont effacées. </a:t>
            </a:r>
            <a:endParaRPr b="0" i="0" sz="1400" u="none" cap="none" strike="noStrike">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400"/>
              <a:buFont typeface="Arial"/>
              <a:buNone/>
            </a:pPr>
            <a:r>
              <a:rPr b="1" i="0" lang="fr-FR" sz="1400" u="none" cap="none" strike="noStrike">
                <a:solidFill>
                  <a:srgbClr val="1B3B74"/>
                </a:solidFill>
                <a:latin typeface="Verdana"/>
                <a:ea typeface="Verdana"/>
                <a:cs typeface="Verdana"/>
                <a:sym typeface="Verdana"/>
              </a:rPr>
              <a:t>→ De la même manière que les collaborateurs ne peuvent se soustraire à la règle du badge, la réservation de la position de travail est obligatoire pour la venue sur site. Ceci, à des fins de sécurisation de la présence sur site de tous les collaborateurs et de maîtrise des limites capacitaires.</a:t>
            </a:r>
            <a:endParaRPr b="1" i="0" sz="1408" u="none" cap="none" strike="noStrike">
              <a:solidFill>
                <a:schemeClr val="dk1"/>
              </a:solidFill>
              <a:latin typeface="Verdana"/>
              <a:ea typeface="Verdana"/>
              <a:cs typeface="Verdana"/>
              <a:sym typeface="Verdana"/>
            </a:endParaRPr>
          </a:p>
        </p:txBody>
      </p:sp>
      <p:sp>
        <p:nvSpPr>
          <p:cNvPr id="937" name="Google Shape;937;g284ee3db1d9_0_124"/>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800"/>
              <a:buFont typeface="Arial"/>
              <a:buNone/>
            </a:pPr>
            <a:fld id="{00000000-1234-1234-1234-123412341234}" type="slidenum">
              <a:rPr lang="fr-FR"/>
              <a:t>‹#›</a:t>
            </a:fld>
            <a:endParaRPr/>
          </a:p>
        </p:txBody>
      </p:sp>
      <p:pic>
        <p:nvPicPr>
          <p:cNvPr id="938" name="Google Shape;938;g284ee3db1d9_0_124"/>
          <p:cNvPicPr preferRelativeResize="0"/>
          <p:nvPr/>
        </p:nvPicPr>
        <p:blipFill>
          <a:blip r:embed="rId3">
            <a:alphaModFix/>
          </a:blip>
          <a:stretch>
            <a:fillRect/>
          </a:stretch>
        </p:blipFill>
        <p:spPr>
          <a:xfrm>
            <a:off x="7320975" y="244125"/>
            <a:ext cx="1563150" cy="104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g28bd77aa217_2_0"/>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3200"/>
              <a:buFont typeface="Arial"/>
              <a:buNone/>
            </a:pPr>
            <a:r>
              <a:rPr lang="fr-FR"/>
              <a:t>Le </a:t>
            </a:r>
            <a:r>
              <a:rPr lang="fr-FR"/>
              <a:t>Flex Office : Quel Bilan ? Quelles perspectives ?</a:t>
            </a:r>
            <a:endParaRPr/>
          </a:p>
        </p:txBody>
      </p:sp>
      <p:sp>
        <p:nvSpPr>
          <p:cNvPr id="945" name="Google Shape;945;g28bd77aa217_2_0"/>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800"/>
              <a:buFont typeface="Arial"/>
              <a:buNone/>
            </a:pPr>
            <a:fld id="{00000000-1234-1234-1234-123412341234}" type="slidenum">
              <a:rPr lang="fr-FR"/>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g28b674ae899_0_16"/>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800"/>
              <a:buFont typeface="Arial"/>
              <a:buNone/>
            </a:pPr>
            <a:fld id="{00000000-1234-1234-1234-123412341234}" type="slidenum">
              <a:rPr lang="fr-FR"/>
              <a:t>‹#›</a:t>
            </a:fld>
            <a:endParaRPr/>
          </a:p>
        </p:txBody>
      </p:sp>
      <p:sp>
        <p:nvSpPr>
          <p:cNvPr id="952" name="Google Shape;952;g28b674ae899_0_16"/>
          <p:cNvSpPr txBox="1"/>
          <p:nvPr/>
        </p:nvSpPr>
        <p:spPr>
          <a:xfrm>
            <a:off x="455944" y="-27384"/>
            <a:ext cx="8263800" cy="774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3B74"/>
              </a:buClr>
              <a:buSzPts val="2000"/>
              <a:buFont typeface="Verdana"/>
              <a:buNone/>
            </a:pPr>
            <a:r>
              <a:rPr b="1" lang="fr-FR" sz="2000">
                <a:solidFill>
                  <a:schemeClr val="dk2"/>
                </a:solidFill>
                <a:latin typeface="Verdana"/>
                <a:ea typeface="Verdana"/>
                <a:cs typeface="Verdana"/>
                <a:sym typeface="Verdana"/>
              </a:rPr>
              <a:t>Avantages/Inconvénients</a:t>
            </a:r>
            <a:endParaRPr b="1" i="0" sz="3000" u="none" cap="none" strike="noStrike">
              <a:solidFill>
                <a:schemeClr val="dk2"/>
              </a:solidFill>
              <a:latin typeface="Verdana"/>
              <a:ea typeface="Verdana"/>
              <a:cs typeface="Verdana"/>
              <a:sym typeface="Verdana"/>
            </a:endParaRPr>
          </a:p>
        </p:txBody>
      </p:sp>
      <p:sp>
        <p:nvSpPr>
          <p:cNvPr id="953" name="Google Shape;953;g28b674ae899_0_16"/>
          <p:cNvSpPr txBox="1"/>
          <p:nvPr/>
        </p:nvSpPr>
        <p:spPr>
          <a:xfrm>
            <a:off x="280918" y="1061128"/>
            <a:ext cx="8719200" cy="53952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1" lang="fr-FR">
                <a:solidFill>
                  <a:srgbClr val="1B3B74"/>
                </a:solidFill>
                <a:latin typeface="Verdana"/>
                <a:ea typeface="Verdana"/>
                <a:cs typeface="Verdana"/>
                <a:sym typeface="Verdana"/>
              </a:rPr>
              <a:t>Avantages</a:t>
            </a:r>
            <a:endParaRPr b="1" i="0" sz="1400" u="none" cap="none" strike="noStrike">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400"/>
              <a:buFont typeface="Arial"/>
              <a:buNone/>
            </a:pPr>
            <a:r>
              <a:rPr b="1" i="0" lang="fr-FR" sz="1400" u="none" cap="none" strike="noStrike">
                <a:solidFill>
                  <a:srgbClr val="1B3B74"/>
                </a:solidFill>
                <a:latin typeface="Verdana"/>
                <a:ea typeface="Verdana"/>
                <a:cs typeface="Verdana"/>
                <a:sym typeface="Verdana"/>
              </a:rPr>
              <a:t>  </a:t>
            </a:r>
            <a:endParaRPr b="1" i="0" sz="1400" u="none" cap="none" strike="noStrike">
              <a:solidFill>
                <a:srgbClr val="1B3B74"/>
              </a:solidFill>
              <a:latin typeface="Verdana"/>
              <a:ea typeface="Verdana"/>
              <a:cs typeface="Verdana"/>
              <a:sym typeface="Verdana"/>
            </a:endParaRPr>
          </a:p>
          <a:p>
            <a:pPr indent="-317500" lvl="0" marL="457200" marR="0" rtl="0" algn="just">
              <a:lnSpc>
                <a:spcPct val="100000"/>
              </a:lnSpc>
              <a:spcBef>
                <a:spcPts val="0"/>
              </a:spcBef>
              <a:spcAft>
                <a:spcPts val="0"/>
              </a:spcAft>
              <a:buClr>
                <a:srgbClr val="1B3B74"/>
              </a:buClr>
              <a:buSzPts val="1400"/>
              <a:buFont typeface="Verdana"/>
              <a:buChar char="●"/>
            </a:pPr>
            <a:r>
              <a:rPr b="0" i="0" lang="fr-FR" sz="1400" u="none" cap="none" strike="noStrike">
                <a:solidFill>
                  <a:srgbClr val="1B3B74"/>
                </a:solidFill>
                <a:latin typeface="Verdana"/>
                <a:ea typeface="Verdana"/>
                <a:cs typeface="Verdana"/>
                <a:sym typeface="Verdana"/>
              </a:rPr>
              <a:t>Agilité dans l’entreprise et pour l’organisation du travail de chaque collaborateur </a:t>
            </a:r>
            <a:r>
              <a:rPr lang="fr-FR">
                <a:solidFill>
                  <a:srgbClr val="1B3B74"/>
                </a:solidFill>
                <a:latin typeface="Verdana"/>
                <a:ea typeface="Verdana"/>
                <a:cs typeface="Verdana"/>
                <a:sym typeface="Verdana"/>
              </a:rPr>
              <a:t>;</a:t>
            </a:r>
            <a:endParaRPr b="0" i="0" sz="1400" u="none" cap="none" strike="noStrike">
              <a:solidFill>
                <a:srgbClr val="1B3B74"/>
              </a:solidFill>
              <a:latin typeface="Verdana"/>
              <a:ea typeface="Verdana"/>
              <a:cs typeface="Verdana"/>
              <a:sym typeface="Verdana"/>
            </a:endParaRPr>
          </a:p>
          <a:p>
            <a:pPr indent="-317500" lvl="0" marL="457200" marR="0" rtl="0" algn="just">
              <a:lnSpc>
                <a:spcPct val="100000"/>
              </a:lnSpc>
              <a:spcBef>
                <a:spcPts val="0"/>
              </a:spcBef>
              <a:spcAft>
                <a:spcPts val="0"/>
              </a:spcAft>
              <a:buClr>
                <a:srgbClr val="1B3B74"/>
              </a:buClr>
              <a:buSzPts val="1400"/>
              <a:buFont typeface="Verdana"/>
              <a:buChar char="●"/>
            </a:pPr>
            <a:r>
              <a:rPr b="0" i="0" lang="fr-FR" sz="1400" u="none" cap="none" strike="noStrike">
                <a:solidFill>
                  <a:srgbClr val="1B3B74"/>
                </a:solidFill>
                <a:latin typeface="Verdana"/>
                <a:ea typeface="Verdana"/>
                <a:cs typeface="Verdana"/>
                <a:sym typeface="Verdana"/>
              </a:rPr>
              <a:t>Permet d’échanger directement entre équipes pour accélérer le traitement des sujets ;</a:t>
            </a:r>
            <a:endParaRPr b="0" i="0" sz="1400" u="none" cap="none" strike="noStrike">
              <a:solidFill>
                <a:srgbClr val="1B3B74"/>
              </a:solidFill>
              <a:latin typeface="Verdana"/>
              <a:ea typeface="Verdana"/>
              <a:cs typeface="Verdana"/>
              <a:sym typeface="Verdana"/>
            </a:endParaRPr>
          </a:p>
          <a:p>
            <a:pPr indent="-317500" lvl="0" marL="457200" marR="0" rtl="0" algn="just">
              <a:lnSpc>
                <a:spcPct val="100000"/>
              </a:lnSpc>
              <a:spcBef>
                <a:spcPts val="0"/>
              </a:spcBef>
              <a:spcAft>
                <a:spcPts val="0"/>
              </a:spcAft>
              <a:buClr>
                <a:srgbClr val="1B3B74"/>
              </a:buClr>
              <a:buSzPts val="1400"/>
              <a:buFont typeface="Verdana"/>
              <a:buChar char="●"/>
            </a:pPr>
            <a:r>
              <a:rPr b="0" i="0" lang="fr-FR" sz="1400" u="none" cap="none" strike="noStrike">
                <a:solidFill>
                  <a:srgbClr val="1B3B74"/>
                </a:solidFill>
                <a:latin typeface="Verdana"/>
                <a:ea typeface="Verdana"/>
                <a:cs typeface="Verdana"/>
                <a:sym typeface="Verdana"/>
              </a:rPr>
              <a:t>Favorise les moments de convivialité ;</a:t>
            </a:r>
            <a:endParaRPr b="0" i="0" sz="1400" u="none" cap="none" strike="noStrike">
              <a:solidFill>
                <a:srgbClr val="1B3B74"/>
              </a:solidFill>
              <a:latin typeface="Verdana"/>
              <a:ea typeface="Verdana"/>
              <a:cs typeface="Verdana"/>
              <a:sym typeface="Verdana"/>
            </a:endParaRPr>
          </a:p>
          <a:p>
            <a:pPr indent="-317500" lvl="0" marL="457200" marR="0" rtl="0" algn="just">
              <a:lnSpc>
                <a:spcPct val="100000"/>
              </a:lnSpc>
              <a:spcBef>
                <a:spcPts val="0"/>
              </a:spcBef>
              <a:spcAft>
                <a:spcPts val="0"/>
              </a:spcAft>
              <a:buClr>
                <a:srgbClr val="1B3B74"/>
              </a:buClr>
              <a:buSzPts val="1400"/>
              <a:buFont typeface="Verdana"/>
              <a:buChar char="●"/>
            </a:pPr>
            <a:r>
              <a:rPr b="0" i="0" lang="fr-FR" sz="1400" u="none" cap="none" strike="noStrike">
                <a:solidFill>
                  <a:srgbClr val="1B3B74"/>
                </a:solidFill>
                <a:latin typeface="Verdana"/>
                <a:ea typeface="Verdana"/>
                <a:cs typeface="Verdana"/>
                <a:sym typeface="Verdana"/>
              </a:rPr>
              <a:t>Une marque employeur fortifiée pour attirer et fidéliser via une expérience collaborateur moderne ; </a:t>
            </a:r>
            <a:endParaRPr>
              <a:solidFill>
                <a:srgbClr val="1B3B74"/>
              </a:solidFill>
              <a:latin typeface="Verdana"/>
              <a:ea typeface="Verdana"/>
              <a:cs typeface="Verdana"/>
              <a:sym typeface="Verdana"/>
            </a:endParaRPr>
          </a:p>
          <a:p>
            <a:pPr indent="-317500" lvl="0" marL="457200" marR="0" rtl="0" algn="just">
              <a:lnSpc>
                <a:spcPct val="100000"/>
              </a:lnSpc>
              <a:spcBef>
                <a:spcPts val="0"/>
              </a:spcBef>
              <a:spcAft>
                <a:spcPts val="0"/>
              </a:spcAft>
              <a:buClr>
                <a:srgbClr val="1B3B74"/>
              </a:buClr>
              <a:buSzPts val="1400"/>
              <a:buFont typeface="Verdana"/>
              <a:buChar char="●"/>
            </a:pPr>
            <a:r>
              <a:rPr lang="fr-FR">
                <a:solidFill>
                  <a:srgbClr val="1B3B74"/>
                </a:solidFill>
                <a:latin typeface="Verdana"/>
                <a:ea typeface="Verdana"/>
                <a:cs typeface="Verdana"/>
                <a:sym typeface="Verdana"/>
              </a:rPr>
              <a:t>Economie de coût et de superficie  ;</a:t>
            </a:r>
            <a:endParaRPr>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rPr b="1" lang="fr-FR">
                <a:solidFill>
                  <a:srgbClr val="1B3B74"/>
                </a:solidFill>
                <a:latin typeface="Verdana"/>
                <a:ea typeface="Verdana"/>
                <a:cs typeface="Verdana"/>
                <a:sym typeface="Verdana"/>
              </a:rPr>
              <a:t>Inconvénients </a:t>
            </a:r>
            <a:endParaRPr b="1">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a:p>
            <a:pPr indent="-317500" lvl="0" marL="457200" marR="0" rtl="0" algn="just">
              <a:lnSpc>
                <a:spcPct val="100000"/>
              </a:lnSpc>
              <a:spcBef>
                <a:spcPts val="0"/>
              </a:spcBef>
              <a:spcAft>
                <a:spcPts val="0"/>
              </a:spcAft>
              <a:buClr>
                <a:srgbClr val="1B3B74"/>
              </a:buClr>
              <a:buSzPts val="1400"/>
              <a:buFont typeface="Verdana"/>
              <a:buChar char="●"/>
            </a:pPr>
            <a:r>
              <a:rPr lang="fr-FR">
                <a:solidFill>
                  <a:srgbClr val="1B3B74"/>
                </a:solidFill>
                <a:latin typeface="Verdana"/>
                <a:ea typeface="Verdana"/>
                <a:cs typeface="Verdana"/>
                <a:sym typeface="Verdana"/>
              </a:rPr>
              <a:t>70</a:t>
            </a:r>
            <a:r>
              <a:rPr lang="fr-FR">
                <a:solidFill>
                  <a:srgbClr val="1B3B74"/>
                </a:solidFill>
                <a:latin typeface="Verdana"/>
                <a:ea typeface="Verdana"/>
                <a:cs typeface="Verdana"/>
                <a:sym typeface="Verdana"/>
              </a:rPr>
              <a:t> % de présence = trop large quand on regarde la présence. On pourrait affiner encore plus (déplacements, congés, maladies). On pourrait descendre à 60 % ;</a:t>
            </a:r>
            <a:endParaRPr>
              <a:solidFill>
                <a:srgbClr val="1B3B74"/>
              </a:solidFill>
              <a:latin typeface="Verdana"/>
              <a:ea typeface="Verdana"/>
              <a:cs typeface="Verdana"/>
              <a:sym typeface="Verdana"/>
            </a:endParaRPr>
          </a:p>
          <a:p>
            <a:pPr indent="-317500" lvl="0" marL="457200" marR="0" rtl="0" algn="just">
              <a:lnSpc>
                <a:spcPct val="100000"/>
              </a:lnSpc>
              <a:spcBef>
                <a:spcPts val="0"/>
              </a:spcBef>
              <a:spcAft>
                <a:spcPts val="0"/>
              </a:spcAft>
              <a:buClr>
                <a:srgbClr val="1B3B74"/>
              </a:buClr>
              <a:buSzPts val="1400"/>
              <a:buFont typeface="Verdana"/>
              <a:buChar char="●"/>
            </a:pPr>
            <a:r>
              <a:rPr lang="fr-FR">
                <a:solidFill>
                  <a:srgbClr val="1B3B74"/>
                </a:solidFill>
                <a:latin typeface="Verdana"/>
                <a:ea typeface="Verdana"/>
                <a:cs typeface="Verdana"/>
                <a:sym typeface="Verdana"/>
              </a:rPr>
              <a:t>Groupe </a:t>
            </a:r>
            <a:r>
              <a:rPr lang="fr-FR">
                <a:solidFill>
                  <a:srgbClr val="1B3B74"/>
                </a:solidFill>
                <a:latin typeface="Verdana"/>
                <a:ea typeface="Verdana"/>
                <a:cs typeface="Verdana"/>
                <a:sym typeface="Verdana"/>
              </a:rPr>
              <a:t>d'irréductibles qui a encore du mal à faire les réservation et se présentent au siège en demandant un accès au site.</a:t>
            </a:r>
            <a:r>
              <a:rPr lang="fr-FR">
                <a:solidFill>
                  <a:srgbClr val="1B3B74"/>
                </a:solidFill>
                <a:latin typeface="Verdana"/>
                <a:ea typeface="Verdana"/>
                <a:cs typeface="Verdana"/>
                <a:sym typeface="Verdana"/>
              </a:rPr>
              <a:t> </a:t>
            </a:r>
            <a:endParaRPr>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a:p>
            <a:pPr indent="0" lvl="0" marL="45720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B3B74"/>
              </a:solidFill>
              <a:latin typeface="Verdana"/>
              <a:ea typeface="Verdana"/>
              <a:cs typeface="Verdana"/>
              <a:sym typeface="Verdana"/>
            </a:endParaRPr>
          </a:p>
        </p:txBody>
      </p:sp>
      <p:pic>
        <p:nvPicPr>
          <p:cNvPr id="954" name="Google Shape;954;g28b674ae899_0_16"/>
          <p:cNvPicPr preferRelativeResize="0"/>
          <p:nvPr/>
        </p:nvPicPr>
        <p:blipFill>
          <a:blip r:embed="rId3">
            <a:alphaModFix/>
          </a:blip>
          <a:stretch>
            <a:fillRect/>
          </a:stretch>
        </p:blipFill>
        <p:spPr>
          <a:xfrm>
            <a:off x="2182400" y="3044763"/>
            <a:ext cx="4651251" cy="1965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g28b674ae899_0_29"/>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800"/>
              <a:buFont typeface="Arial"/>
              <a:buNone/>
            </a:pPr>
            <a:fld id="{00000000-1234-1234-1234-123412341234}" type="slidenum">
              <a:rPr lang="fr-FR"/>
              <a:t>‹#›</a:t>
            </a:fld>
            <a:endParaRPr/>
          </a:p>
        </p:txBody>
      </p:sp>
      <p:sp>
        <p:nvSpPr>
          <p:cNvPr id="961" name="Google Shape;961;g28b674ae899_0_29"/>
          <p:cNvSpPr txBox="1"/>
          <p:nvPr/>
        </p:nvSpPr>
        <p:spPr>
          <a:xfrm>
            <a:off x="455944" y="-27384"/>
            <a:ext cx="8263800" cy="774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3B74"/>
              </a:buClr>
              <a:buSzPts val="2000"/>
              <a:buFont typeface="Verdana"/>
              <a:buNone/>
            </a:pPr>
            <a:r>
              <a:rPr b="1" lang="fr-FR" sz="2000">
                <a:solidFill>
                  <a:schemeClr val="dk2"/>
                </a:solidFill>
                <a:latin typeface="Verdana"/>
                <a:ea typeface="Verdana"/>
                <a:cs typeface="Verdana"/>
                <a:sym typeface="Verdana"/>
              </a:rPr>
              <a:t>Conclusion</a:t>
            </a:r>
            <a:endParaRPr b="1" i="0" sz="3000" u="none" cap="none" strike="noStrike">
              <a:solidFill>
                <a:schemeClr val="dk2"/>
              </a:solidFill>
              <a:latin typeface="Verdana"/>
              <a:ea typeface="Verdana"/>
              <a:cs typeface="Verdana"/>
              <a:sym typeface="Verdana"/>
            </a:endParaRPr>
          </a:p>
        </p:txBody>
      </p:sp>
      <p:sp>
        <p:nvSpPr>
          <p:cNvPr id="962" name="Google Shape;962;g28b674ae899_0_29"/>
          <p:cNvSpPr txBox="1"/>
          <p:nvPr/>
        </p:nvSpPr>
        <p:spPr>
          <a:xfrm>
            <a:off x="280918" y="1061128"/>
            <a:ext cx="8719200" cy="5395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b="1">
              <a:solidFill>
                <a:srgbClr val="980000"/>
              </a:solidFill>
              <a:latin typeface="Verdana"/>
              <a:ea typeface="Verdana"/>
              <a:cs typeface="Verdana"/>
              <a:sym typeface="Verdana"/>
            </a:endParaRPr>
          </a:p>
          <a:p>
            <a:pPr indent="0" lvl="0" marL="0" rtl="0" algn="just">
              <a:spcBef>
                <a:spcPts val="0"/>
              </a:spcBef>
              <a:spcAft>
                <a:spcPts val="0"/>
              </a:spcAft>
              <a:buClr>
                <a:srgbClr val="1B3B74"/>
              </a:buClr>
              <a:buSzPts val="1400"/>
              <a:buFont typeface="Arial"/>
              <a:buNone/>
            </a:pPr>
            <a:r>
              <a:t/>
            </a:r>
            <a:endParaRPr b="1">
              <a:solidFill>
                <a:srgbClr val="1B3B74"/>
              </a:solidFill>
              <a:latin typeface="Verdana"/>
              <a:ea typeface="Verdana"/>
              <a:cs typeface="Verdana"/>
              <a:sym typeface="Verdana"/>
            </a:endParaRPr>
          </a:p>
          <a:p>
            <a:pPr indent="-317500" lvl="0" marL="457200" marR="0" rtl="0" algn="just">
              <a:lnSpc>
                <a:spcPct val="100000"/>
              </a:lnSpc>
              <a:spcBef>
                <a:spcPts val="0"/>
              </a:spcBef>
              <a:spcAft>
                <a:spcPts val="0"/>
              </a:spcAft>
              <a:buClr>
                <a:srgbClr val="1B3B74"/>
              </a:buClr>
              <a:buSzPts val="1400"/>
              <a:buFont typeface="Verdana"/>
              <a:buChar char="●"/>
            </a:pPr>
            <a:r>
              <a:rPr b="1" i="0" lang="fr-FR" sz="1400" u="none" cap="none" strike="noStrike">
                <a:solidFill>
                  <a:srgbClr val="1B3B74"/>
                </a:solidFill>
                <a:latin typeface="Verdana"/>
                <a:ea typeface="Verdana"/>
                <a:cs typeface="Verdana"/>
                <a:sym typeface="Verdana"/>
              </a:rPr>
              <a:t>Beaucoup de sociétés le font avec plus ou moins d’investissement et d’accompagnement.</a:t>
            </a:r>
            <a:r>
              <a:rPr lang="fr-FR">
                <a:solidFill>
                  <a:srgbClr val="1B3B74"/>
                </a:solidFill>
                <a:latin typeface="Verdana"/>
                <a:ea typeface="Verdana"/>
                <a:cs typeface="Verdana"/>
                <a:sym typeface="Verdana"/>
              </a:rPr>
              <a:t> </a:t>
            </a:r>
            <a:endParaRPr>
              <a:solidFill>
                <a:srgbClr val="1B3B74"/>
              </a:solidFill>
              <a:latin typeface="Verdana"/>
              <a:ea typeface="Verdana"/>
              <a:cs typeface="Verdana"/>
              <a:sym typeface="Verdana"/>
            </a:endParaRPr>
          </a:p>
          <a:p>
            <a:pPr indent="-317500" lvl="1" marL="914400" marR="0" rtl="0" algn="just">
              <a:lnSpc>
                <a:spcPct val="100000"/>
              </a:lnSpc>
              <a:spcBef>
                <a:spcPts val="0"/>
              </a:spcBef>
              <a:spcAft>
                <a:spcPts val="0"/>
              </a:spcAft>
              <a:buClr>
                <a:srgbClr val="1B3B74"/>
              </a:buClr>
              <a:buSzPts val="1400"/>
              <a:buFont typeface="Verdana"/>
              <a:buChar char="○"/>
            </a:pPr>
            <a:r>
              <a:rPr lang="fr-FR">
                <a:solidFill>
                  <a:srgbClr val="1B3B74"/>
                </a:solidFill>
                <a:latin typeface="Verdana"/>
                <a:ea typeface="Verdana"/>
                <a:cs typeface="Verdana"/>
                <a:sym typeface="Verdana"/>
              </a:rPr>
              <a:t>Carrefour accompagne à différentes étapes de la mise en oeuvre : recueils de besoins, aménagement, formation.</a:t>
            </a:r>
            <a:endParaRPr>
              <a:solidFill>
                <a:srgbClr val="1B3B74"/>
              </a:solidFill>
              <a:latin typeface="Verdana"/>
              <a:ea typeface="Verdana"/>
              <a:cs typeface="Verdana"/>
              <a:sym typeface="Verdana"/>
            </a:endParaRPr>
          </a:p>
          <a:p>
            <a:pPr indent="0" lvl="0" marL="45720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a:p>
            <a:pPr indent="0" lvl="0" marL="45720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a:p>
            <a:pPr indent="-317500" lvl="0" marL="457200" marR="0" rtl="0" algn="just">
              <a:lnSpc>
                <a:spcPct val="100000"/>
              </a:lnSpc>
              <a:spcBef>
                <a:spcPts val="0"/>
              </a:spcBef>
              <a:spcAft>
                <a:spcPts val="0"/>
              </a:spcAft>
              <a:buClr>
                <a:srgbClr val="1B3B74"/>
              </a:buClr>
              <a:buSzPts val="1400"/>
              <a:buFont typeface="Verdana"/>
              <a:buChar char="●"/>
            </a:pPr>
            <a:r>
              <a:rPr b="1" lang="fr-FR" u="sng">
                <a:solidFill>
                  <a:srgbClr val="1B3B74"/>
                </a:solidFill>
                <a:latin typeface="Verdana"/>
                <a:ea typeface="Verdana"/>
                <a:cs typeface="Verdana"/>
                <a:sym typeface="Verdana"/>
              </a:rPr>
              <a:t>Objectif</a:t>
            </a:r>
            <a:r>
              <a:rPr lang="fr-FR">
                <a:solidFill>
                  <a:srgbClr val="1B3B74"/>
                </a:solidFill>
                <a:latin typeface="Verdana"/>
                <a:ea typeface="Verdana"/>
                <a:cs typeface="Verdana"/>
                <a:sym typeface="Verdana"/>
              </a:rPr>
              <a:t> : faire des HUB en flex office (entre 10 et 20 postes) en magasin pour les collaborateurs des sièges qui s’y déplacent ;</a:t>
            </a:r>
            <a:endParaRPr b="1" i="0" sz="1400" u="none" cap="none" strike="noStrike">
              <a:solidFill>
                <a:srgbClr val="1B3B74"/>
              </a:solidFill>
              <a:latin typeface="Verdana"/>
              <a:ea typeface="Verdana"/>
              <a:cs typeface="Verdana"/>
              <a:sym typeface="Verdana"/>
            </a:endParaRPr>
          </a:p>
        </p:txBody>
      </p:sp>
      <p:pic>
        <p:nvPicPr>
          <p:cNvPr id="963" name="Google Shape;963;g28b674ae899_0_29"/>
          <p:cNvPicPr preferRelativeResize="0"/>
          <p:nvPr/>
        </p:nvPicPr>
        <p:blipFill>
          <a:blip r:embed="rId3">
            <a:alphaModFix/>
          </a:blip>
          <a:stretch>
            <a:fillRect/>
          </a:stretch>
        </p:blipFill>
        <p:spPr>
          <a:xfrm>
            <a:off x="3099750" y="3668100"/>
            <a:ext cx="2321649" cy="23216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g28b674ae899_0_1398"/>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3200"/>
              <a:buFont typeface="Arial"/>
              <a:buNone/>
            </a:pPr>
            <a:r>
              <a:rPr lang="fr-FR"/>
              <a:t>Annexes</a:t>
            </a:r>
            <a:endParaRPr/>
          </a:p>
        </p:txBody>
      </p:sp>
      <p:sp>
        <p:nvSpPr>
          <p:cNvPr id="970" name="Google Shape;970;g28b674ae899_0_1398"/>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800"/>
              <a:buFont typeface="Arial"/>
              <a:buNone/>
            </a:pPr>
            <a:fld id="{00000000-1234-1234-1234-123412341234}" type="slidenum">
              <a:rPr lang="fr-FR"/>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61"/>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800"/>
              <a:buNone/>
            </a:pPr>
            <a:fld id="{00000000-1234-1234-1234-123412341234}" type="slidenum">
              <a:rPr lang="fr-FR"/>
              <a:t>‹#›</a:t>
            </a:fld>
            <a:endParaRPr/>
          </a:p>
        </p:txBody>
      </p:sp>
      <p:sp>
        <p:nvSpPr>
          <p:cNvPr id="976" name="Google Shape;976;p61"/>
          <p:cNvSpPr txBox="1"/>
          <p:nvPr/>
        </p:nvSpPr>
        <p:spPr>
          <a:xfrm>
            <a:off x="521550" y="294173"/>
            <a:ext cx="8100900" cy="404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2"/>
              </a:buClr>
              <a:buSzPts val="1800"/>
              <a:buFont typeface="Verdana"/>
              <a:buNone/>
            </a:pPr>
            <a:r>
              <a:rPr b="1" i="0" lang="fr-FR" sz="2000" u="none" cap="none" strike="noStrike">
                <a:solidFill>
                  <a:schemeClr val="dk2"/>
                </a:solidFill>
                <a:latin typeface="Verdana"/>
                <a:ea typeface="Verdana"/>
                <a:cs typeface="Verdana"/>
                <a:sym typeface="Verdana"/>
              </a:rPr>
              <a:t>Plan Plateau CPF Massy Avant déménagement</a:t>
            </a:r>
            <a:endParaRPr b="1" i="0" sz="2000" u="none" cap="none" strike="noStrike">
              <a:solidFill>
                <a:schemeClr val="dk2"/>
              </a:solidFill>
              <a:latin typeface="Verdana"/>
              <a:ea typeface="Verdana"/>
              <a:cs typeface="Verdana"/>
              <a:sym typeface="Verdana"/>
            </a:endParaRPr>
          </a:p>
        </p:txBody>
      </p:sp>
      <p:pic>
        <p:nvPicPr>
          <p:cNvPr id="977" name="Google Shape;977;p61"/>
          <p:cNvPicPr preferRelativeResize="0"/>
          <p:nvPr/>
        </p:nvPicPr>
        <p:blipFill rotWithShape="1">
          <a:blip r:embed="rId3">
            <a:alphaModFix/>
          </a:blip>
          <a:srcRect b="0" l="0" r="0" t="0"/>
          <a:stretch/>
        </p:blipFill>
        <p:spPr>
          <a:xfrm>
            <a:off x="336975" y="815825"/>
            <a:ext cx="8495775" cy="4838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62"/>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800"/>
              <a:buNone/>
            </a:pPr>
            <a:fld id="{00000000-1234-1234-1234-123412341234}" type="slidenum">
              <a:rPr lang="fr-FR"/>
              <a:t>‹#›</a:t>
            </a:fld>
            <a:endParaRPr/>
          </a:p>
        </p:txBody>
      </p:sp>
      <p:sp>
        <p:nvSpPr>
          <p:cNvPr id="983" name="Google Shape;983;p62"/>
          <p:cNvSpPr txBox="1"/>
          <p:nvPr/>
        </p:nvSpPr>
        <p:spPr>
          <a:xfrm>
            <a:off x="521550" y="294173"/>
            <a:ext cx="8100900" cy="404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2"/>
              </a:buClr>
              <a:buSzPts val="1800"/>
              <a:buFont typeface="Verdana"/>
              <a:buNone/>
            </a:pPr>
            <a:r>
              <a:rPr b="1" i="0" lang="fr-FR" sz="2000" u="none" cap="none" strike="noStrike">
                <a:solidFill>
                  <a:schemeClr val="dk2"/>
                </a:solidFill>
                <a:latin typeface="Verdana"/>
                <a:ea typeface="Verdana"/>
                <a:cs typeface="Verdana"/>
                <a:sym typeface="Verdana"/>
              </a:rPr>
              <a:t>Plan Plateau CPF Massy Après déménagement</a:t>
            </a:r>
            <a:endParaRPr b="1" i="0" sz="2000" u="none" cap="none" strike="noStrike">
              <a:solidFill>
                <a:schemeClr val="dk2"/>
              </a:solidFill>
              <a:latin typeface="Verdana"/>
              <a:ea typeface="Verdana"/>
              <a:cs typeface="Verdana"/>
              <a:sym typeface="Verdana"/>
            </a:endParaRPr>
          </a:p>
        </p:txBody>
      </p:sp>
      <p:sp>
        <p:nvSpPr>
          <p:cNvPr id="984" name="Google Shape;984;p62"/>
          <p:cNvSpPr txBox="1"/>
          <p:nvPr/>
        </p:nvSpPr>
        <p:spPr>
          <a:xfrm>
            <a:off x="959150" y="5808900"/>
            <a:ext cx="6615000" cy="1049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Verdana"/>
                <a:ea typeface="Verdana"/>
                <a:cs typeface="Verdana"/>
                <a:sym typeface="Verdana"/>
              </a:rPr>
              <a:t>Règle de détermination du nombre de postes en flex office : 60 % de l’effectif présent dans les locaux sur une journée.</a:t>
            </a:r>
            <a:endParaRPr b="0" i="0" sz="1400" u="none" cap="none" strike="noStrike">
              <a:solidFill>
                <a:srgbClr val="000000"/>
              </a:solidFill>
              <a:latin typeface="Verdana"/>
              <a:ea typeface="Verdana"/>
              <a:cs typeface="Verdana"/>
              <a:sym typeface="Verdana"/>
            </a:endParaRPr>
          </a:p>
        </p:txBody>
      </p:sp>
      <p:pic>
        <p:nvPicPr>
          <p:cNvPr id="985" name="Google Shape;985;p62"/>
          <p:cNvPicPr preferRelativeResize="0"/>
          <p:nvPr/>
        </p:nvPicPr>
        <p:blipFill rotWithShape="1">
          <a:blip r:embed="rId3">
            <a:alphaModFix/>
          </a:blip>
          <a:srcRect b="0" l="0" r="0" t="0"/>
          <a:stretch/>
        </p:blipFill>
        <p:spPr>
          <a:xfrm>
            <a:off x="521550" y="698875"/>
            <a:ext cx="7490201" cy="49559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g286db5f4843_0_1"/>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800"/>
              <a:buNone/>
            </a:pPr>
            <a:fld id="{00000000-1234-1234-1234-123412341234}" type="slidenum">
              <a:rPr lang="fr-FR"/>
              <a:t>‹#›</a:t>
            </a:fld>
            <a:endParaRPr/>
          </a:p>
        </p:txBody>
      </p:sp>
      <p:sp>
        <p:nvSpPr>
          <p:cNvPr id="991" name="Google Shape;991;g286db5f4843_0_1"/>
          <p:cNvSpPr txBox="1"/>
          <p:nvPr/>
        </p:nvSpPr>
        <p:spPr>
          <a:xfrm>
            <a:off x="521550" y="294173"/>
            <a:ext cx="8100900" cy="404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2"/>
              </a:buClr>
              <a:buSzPts val="1800"/>
              <a:buFont typeface="Verdana"/>
              <a:buNone/>
            </a:pPr>
            <a:r>
              <a:rPr b="1" i="0" lang="fr-FR" sz="2000" u="none" cap="none" strike="noStrike">
                <a:solidFill>
                  <a:schemeClr val="dk2"/>
                </a:solidFill>
                <a:latin typeface="Verdana"/>
                <a:ea typeface="Verdana"/>
                <a:cs typeface="Verdana"/>
                <a:sym typeface="Verdana"/>
              </a:rPr>
              <a:t>3D Plateau CPF Massy Après déménagement</a:t>
            </a:r>
            <a:endParaRPr b="1" i="0" sz="2000" u="none" cap="none" strike="noStrike">
              <a:solidFill>
                <a:schemeClr val="dk2"/>
              </a:solidFill>
              <a:latin typeface="Verdana"/>
              <a:ea typeface="Verdana"/>
              <a:cs typeface="Verdana"/>
              <a:sym typeface="Verdana"/>
            </a:endParaRPr>
          </a:p>
        </p:txBody>
      </p:sp>
      <p:pic>
        <p:nvPicPr>
          <p:cNvPr id="992" name="Google Shape;992;g286db5f4843_0_1"/>
          <p:cNvPicPr preferRelativeResize="0"/>
          <p:nvPr/>
        </p:nvPicPr>
        <p:blipFill rotWithShape="1">
          <a:blip r:embed="rId3">
            <a:alphaModFix/>
          </a:blip>
          <a:srcRect b="0" l="0" r="0" t="0"/>
          <a:stretch/>
        </p:blipFill>
        <p:spPr>
          <a:xfrm>
            <a:off x="152400" y="851273"/>
            <a:ext cx="8839204" cy="49720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gf9fc11404b_1_12"/>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3200"/>
              <a:buFont typeface="Arial"/>
              <a:buNone/>
            </a:pPr>
            <a:r>
              <a:rPr lang="fr-FR"/>
              <a:t>Contexte et Objectif </a:t>
            </a:r>
            <a:endParaRPr/>
          </a:p>
        </p:txBody>
      </p:sp>
      <p:sp>
        <p:nvSpPr>
          <p:cNvPr id="837" name="Google Shape;837;gf9fc11404b_1_12"/>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800"/>
              <a:buFont typeface="Arial"/>
              <a:buNone/>
            </a:pPr>
            <a:fld id="{00000000-1234-1234-1234-123412341234}" type="slidenum">
              <a:rPr lang="fr-F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gf1330ec5a6_0_457"/>
          <p:cNvSpPr txBox="1"/>
          <p:nvPr/>
        </p:nvSpPr>
        <p:spPr>
          <a:xfrm>
            <a:off x="521550" y="294173"/>
            <a:ext cx="8100900" cy="404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2"/>
              </a:buClr>
              <a:buSzPts val="1800"/>
              <a:buFont typeface="Verdana"/>
              <a:buNone/>
            </a:pPr>
            <a:r>
              <a:rPr b="1" lang="fr-FR" sz="2000">
                <a:solidFill>
                  <a:schemeClr val="dk2"/>
                </a:solidFill>
                <a:latin typeface="Verdana"/>
                <a:ea typeface="Verdana"/>
                <a:cs typeface="Verdana"/>
                <a:sym typeface="Verdana"/>
              </a:rPr>
              <a:t>Contexte</a:t>
            </a:r>
            <a:endParaRPr b="1" i="0" sz="2000" u="none" cap="none" strike="noStrike">
              <a:solidFill>
                <a:schemeClr val="dk2"/>
              </a:solidFill>
              <a:latin typeface="Verdana"/>
              <a:ea typeface="Verdana"/>
              <a:cs typeface="Verdana"/>
              <a:sym typeface="Verdana"/>
            </a:endParaRPr>
          </a:p>
        </p:txBody>
      </p:sp>
      <p:sp>
        <p:nvSpPr>
          <p:cNvPr id="843" name="Google Shape;843;gf1330ec5a6_0_457"/>
          <p:cNvSpPr txBox="1"/>
          <p:nvPr/>
        </p:nvSpPr>
        <p:spPr>
          <a:xfrm>
            <a:off x="301443" y="961525"/>
            <a:ext cx="8591700" cy="4309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1" i="0" lang="fr-FR" sz="1400" u="none" cap="none" strike="noStrike">
                <a:solidFill>
                  <a:srgbClr val="1B3B74"/>
                </a:solidFill>
                <a:latin typeface="Verdana"/>
                <a:ea typeface="Verdana"/>
                <a:cs typeface="Verdana"/>
                <a:sym typeface="Verdana"/>
              </a:rPr>
              <a:t>Carrefour Proximité France envisage de transférer à Massy les équipes de la </a:t>
            </a:r>
            <a:r>
              <a:rPr b="1" lang="fr-FR">
                <a:solidFill>
                  <a:srgbClr val="1B3B74"/>
                </a:solidFill>
                <a:latin typeface="Verdana"/>
                <a:ea typeface="Verdana"/>
                <a:cs typeface="Verdana"/>
                <a:sym typeface="Verdana"/>
              </a:rPr>
              <a:t>région</a:t>
            </a:r>
            <a:r>
              <a:rPr b="1" i="0" lang="fr-FR" sz="1400" u="none" cap="none" strike="noStrike">
                <a:solidFill>
                  <a:srgbClr val="1B3B74"/>
                </a:solidFill>
                <a:latin typeface="Verdana"/>
                <a:ea typeface="Verdana"/>
                <a:cs typeface="Verdana"/>
                <a:sym typeface="Verdana"/>
              </a:rPr>
              <a:t> </a:t>
            </a:r>
            <a:r>
              <a:rPr b="1" lang="fr-FR">
                <a:solidFill>
                  <a:srgbClr val="1B3B74"/>
                </a:solidFill>
                <a:latin typeface="Verdana"/>
                <a:ea typeface="Verdana"/>
                <a:cs typeface="Verdana"/>
                <a:sym typeface="Verdana"/>
              </a:rPr>
              <a:t>IDF</a:t>
            </a:r>
            <a:r>
              <a:rPr b="1" i="0" lang="fr-FR" sz="1400" u="none" cap="none" strike="noStrike">
                <a:solidFill>
                  <a:srgbClr val="1B3B74"/>
                </a:solidFill>
                <a:latin typeface="Verdana"/>
                <a:ea typeface="Verdana"/>
                <a:cs typeface="Verdana"/>
                <a:sym typeface="Verdana"/>
              </a:rPr>
              <a:t> initialement basées </a:t>
            </a:r>
            <a:r>
              <a:rPr b="1" lang="fr-FR">
                <a:solidFill>
                  <a:srgbClr val="1B3B74"/>
                </a:solidFill>
                <a:latin typeface="Verdana"/>
                <a:ea typeface="Verdana"/>
                <a:cs typeface="Verdana"/>
                <a:sym typeface="Verdana"/>
              </a:rPr>
              <a:t>Aux </a:t>
            </a:r>
            <a:r>
              <a:rPr b="1" i="0" lang="fr-FR" sz="1400" u="none" cap="none" strike="noStrike">
                <a:solidFill>
                  <a:srgbClr val="1B3B74"/>
                </a:solidFill>
                <a:latin typeface="Verdana"/>
                <a:ea typeface="Verdana"/>
                <a:cs typeface="Verdana"/>
                <a:sym typeface="Verdana"/>
              </a:rPr>
              <a:t>U</a:t>
            </a:r>
            <a:r>
              <a:rPr b="1" lang="fr-FR">
                <a:solidFill>
                  <a:srgbClr val="1B3B74"/>
                </a:solidFill>
                <a:latin typeface="Verdana"/>
                <a:ea typeface="Verdana"/>
                <a:cs typeface="Verdana"/>
                <a:sym typeface="Verdana"/>
              </a:rPr>
              <a:t>lis.</a:t>
            </a:r>
            <a:endParaRPr b="1" i="0" sz="1400" u="none" cap="none" strike="noStrike">
              <a:solidFill>
                <a:srgbClr val="FF0000"/>
              </a:solidFill>
              <a:latin typeface="Verdana"/>
              <a:ea typeface="Verdana"/>
              <a:cs typeface="Verdana"/>
              <a:sym typeface="Verdana"/>
            </a:endParaRPr>
          </a:p>
          <a:p>
            <a:pPr indent="0" lvl="0" marL="0" marR="0" rtl="0" algn="just">
              <a:lnSpc>
                <a:spcPct val="100000"/>
              </a:lnSpc>
              <a:spcBef>
                <a:spcPts val="1200"/>
              </a:spcBef>
              <a:spcAft>
                <a:spcPts val="0"/>
              </a:spcAft>
              <a:buClr>
                <a:srgbClr val="000000"/>
              </a:buClr>
              <a:buSzPts val="1400"/>
              <a:buFont typeface="Arial"/>
              <a:buNone/>
            </a:pPr>
            <a:r>
              <a:rPr b="0" i="0" lang="fr-FR" sz="1400" u="none" cap="none" strike="noStrike">
                <a:solidFill>
                  <a:srgbClr val="1B3B74"/>
                </a:solidFill>
                <a:latin typeface="Verdana"/>
                <a:ea typeface="Verdana"/>
                <a:cs typeface="Verdana"/>
                <a:sym typeface="Verdana"/>
              </a:rPr>
              <a:t>Ce projet de déménagement au siège de Massy s’inscrit dans le cadre de la dénonciation du bail des </a:t>
            </a:r>
            <a:r>
              <a:rPr lang="fr-FR">
                <a:solidFill>
                  <a:srgbClr val="1B3B74"/>
                </a:solidFill>
                <a:latin typeface="Verdana"/>
                <a:ea typeface="Verdana"/>
                <a:cs typeface="Verdana"/>
                <a:sym typeface="Verdana"/>
              </a:rPr>
              <a:t>Ulis</a:t>
            </a:r>
            <a:r>
              <a:rPr b="0" i="0" lang="fr-FR" sz="1400" u="none" cap="none" strike="noStrike">
                <a:solidFill>
                  <a:srgbClr val="1B3B74"/>
                </a:solidFill>
                <a:latin typeface="Verdana"/>
                <a:ea typeface="Verdana"/>
                <a:cs typeface="Verdana"/>
                <a:sym typeface="Verdana"/>
              </a:rPr>
              <a:t>. </a:t>
            </a:r>
            <a:endParaRPr b="0" i="0" sz="1400" u="none" cap="none" strike="noStrike">
              <a:solidFill>
                <a:srgbClr val="1B3B74"/>
              </a:solidFill>
              <a:latin typeface="Verdana"/>
              <a:ea typeface="Verdana"/>
              <a:cs typeface="Verdana"/>
              <a:sym typeface="Verdana"/>
            </a:endParaRPr>
          </a:p>
          <a:p>
            <a:pPr indent="0" lvl="0" marL="0" marR="0" rtl="0" algn="just">
              <a:lnSpc>
                <a:spcPct val="100000"/>
              </a:lnSpc>
              <a:spcBef>
                <a:spcPts val="1200"/>
              </a:spcBef>
              <a:spcAft>
                <a:spcPts val="0"/>
              </a:spcAft>
              <a:buClr>
                <a:srgbClr val="000000"/>
              </a:buClr>
              <a:buSzPts val="1400"/>
              <a:buFont typeface="Arial"/>
              <a:buNone/>
            </a:pPr>
            <a:r>
              <a:rPr b="0" i="0" lang="fr-FR" sz="1400" u="none" cap="none" strike="noStrike">
                <a:solidFill>
                  <a:srgbClr val="1B3B74"/>
                </a:solidFill>
                <a:latin typeface="Verdana"/>
                <a:ea typeface="Verdana"/>
                <a:cs typeface="Verdana"/>
                <a:sym typeface="Verdana"/>
              </a:rPr>
              <a:t>Par ailleurs, il permet de :</a:t>
            </a:r>
            <a:endParaRPr b="0" i="0" sz="1400" u="none" cap="none" strike="noStrike">
              <a:solidFill>
                <a:srgbClr val="1B3B74"/>
              </a:solidFill>
              <a:latin typeface="Verdana"/>
              <a:ea typeface="Verdana"/>
              <a:cs typeface="Verdana"/>
              <a:sym typeface="Verdana"/>
            </a:endParaRPr>
          </a:p>
          <a:p>
            <a:pPr indent="-317500" lvl="0" marL="457200" marR="0" rtl="0" algn="just">
              <a:lnSpc>
                <a:spcPct val="100000"/>
              </a:lnSpc>
              <a:spcBef>
                <a:spcPts val="600"/>
              </a:spcBef>
              <a:spcAft>
                <a:spcPts val="0"/>
              </a:spcAft>
              <a:buClr>
                <a:srgbClr val="1B3B74"/>
              </a:buClr>
              <a:buSzPts val="1400"/>
              <a:buFont typeface="Verdana"/>
              <a:buChar char="●"/>
            </a:pPr>
            <a:r>
              <a:rPr b="1" i="0" lang="fr-FR" sz="1400" u="none" cap="none" strike="noStrike">
                <a:solidFill>
                  <a:srgbClr val="1B3B74"/>
                </a:solidFill>
                <a:latin typeface="Verdana"/>
                <a:ea typeface="Verdana"/>
                <a:cs typeface="Verdana"/>
                <a:sym typeface="Verdana"/>
              </a:rPr>
              <a:t>bénéficier de services supplémentaires accessibles sur site ;</a:t>
            </a:r>
            <a:endParaRPr b="1" i="0" sz="1400" u="none" cap="none" strike="noStrike">
              <a:solidFill>
                <a:srgbClr val="1B3B74"/>
              </a:solidFill>
              <a:latin typeface="Verdana"/>
              <a:ea typeface="Verdana"/>
              <a:cs typeface="Verdana"/>
              <a:sym typeface="Verdana"/>
            </a:endParaRPr>
          </a:p>
          <a:p>
            <a:pPr indent="-317500" lvl="0" marL="457200" marR="0" rtl="0" algn="just">
              <a:lnSpc>
                <a:spcPct val="100000"/>
              </a:lnSpc>
              <a:spcBef>
                <a:spcPts val="600"/>
              </a:spcBef>
              <a:spcAft>
                <a:spcPts val="0"/>
              </a:spcAft>
              <a:buClr>
                <a:srgbClr val="1B3B74"/>
              </a:buClr>
              <a:buSzPts val="1400"/>
              <a:buFont typeface="Verdana"/>
              <a:buChar char="●"/>
            </a:pPr>
            <a:r>
              <a:rPr b="1" i="0" lang="fr-FR" sz="1400" u="none" cap="none" strike="noStrike">
                <a:solidFill>
                  <a:srgbClr val="1B3B74"/>
                </a:solidFill>
                <a:latin typeface="Verdana"/>
                <a:ea typeface="Verdana"/>
                <a:cs typeface="Verdana"/>
                <a:sym typeface="Verdana"/>
              </a:rPr>
              <a:t>mettre en place une organisation du travail en flex office</a:t>
            </a:r>
            <a:r>
              <a:rPr b="0" i="0" lang="fr-FR" sz="1400" u="none" cap="none" strike="noStrike">
                <a:solidFill>
                  <a:srgbClr val="1B3B74"/>
                </a:solidFill>
                <a:latin typeface="Verdana"/>
                <a:ea typeface="Verdana"/>
                <a:cs typeface="Verdana"/>
                <a:sym typeface="Verdana"/>
              </a:rPr>
              <a:t> adapté</a:t>
            </a:r>
            <a:r>
              <a:rPr lang="fr-FR">
                <a:solidFill>
                  <a:srgbClr val="1B3B74"/>
                </a:solidFill>
                <a:latin typeface="Verdana"/>
                <a:ea typeface="Verdana"/>
                <a:cs typeface="Verdana"/>
                <a:sym typeface="Verdana"/>
              </a:rPr>
              <a:t>e.</a:t>
            </a:r>
            <a:endParaRPr b="0" i="0" sz="1400" u="none" cap="none" strike="noStrike">
              <a:solidFill>
                <a:srgbClr val="1B3B74"/>
              </a:solidFill>
              <a:latin typeface="Verdana"/>
              <a:ea typeface="Verdana"/>
              <a:cs typeface="Verdana"/>
              <a:sym typeface="Verdana"/>
            </a:endParaRPr>
          </a:p>
          <a:p>
            <a:pPr indent="0" lvl="0" marL="0" marR="0" rtl="0" algn="just">
              <a:lnSpc>
                <a:spcPct val="100000"/>
              </a:lnSpc>
              <a:spcBef>
                <a:spcPts val="1500"/>
              </a:spcBef>
              <a:spcAft>
                <a:spcPts val="0"/>
              </a:spcAft>
              <a:buClr>
                <a:srgbClr val="000000"/>
              </a:buClr>
              <a:buSzPts val="1400"/>
              <a:buFont typeface="Arial"/>
              <a:buNone/>
            </a:pPr>
            <a:r>
              <a:rPr b="0" i="0" lang="fr-FR" sz="1400" u="none" cap="none" strike="noStrike">
                <a:solidFill>
                  <a:srgbClr val="1B3B74"/>
                </a:solidFill>
                <a:latin typeface="Verdana"/>
                <a:ea typeface="Verdana"/>
                <a:cs typeface="Verdana"/>
                <a:sym typeface="Verdana"/>
              </a:rPr>
              <a:t>L’enjeu est de </a:t>
            </a:r>
            <a:r>
              <a:rPr b="1" i="0" lang="fr-FR" sz="1400" u="none" cap="none" strike="noStrike">
                <a:solidFill>
                  <a:srgbClr val="1B3B74"/>
                </a:solidFill>
                <a:latin typeface="Verdana"/>
                <a:ea typeface="Verdana"/>
                <a:cs typeface="Verdana"/>
                <a:sym typeface="Verdana"/>
              </a:rPr>
              <a:t>renforcer le lien</a:t>
            </a:r>
            <a:r>
              <a:rPr b="0" i="0" lang="fr-FR" sz="1400" u="none" cap="none" strike="noStrike">
                <a:solidFill>
                  <a:srgbClr val="1B3B74"/>
                </a:solidFill>
                <a:latin typeface="Verdana"/>
                <a:ea typeface="Verdana"/>
                <a:cs typeface="Verdana"/>
                <a:sym typeface="Verdana"/>
              </a:rPr>
              <a:t> avec les équipes sièges en rassemblant sur un même plateau </a:t>
            </a:r>
            <a:r>
              <a:rPr b="1" i="0" lang="fr-FR" sz="1400" u="none" cap="none" strike="noStrike">
                <a:solidFill>
                  <a:srgbClr val="1B3B74"/>
                </a:solidFill>
                <a:latin typeface="Verdana"/>
                <a:ea typeface="Verdana"/>
                <a:cs typeface="Verdana"/>
                <a:sym typeface="Verdana"/>
              </a:rPr>
              <a:t>les équipes de la DO Paris Centre et les équipes du siège national à Massy </a:t>
            </a:r>
            <a:r>
              <a:rPr b="0" i="0" lang="fr-FR" sz="1400" u="none" cap="none" strike="noStrike">
                <a:solidFill>
                  <a:srgbClr val="1B3B74"/>
                </a:solidFill>
                <a:latin typeface="Verdana"/>
                <a:ea typeface="Verdana"/>
                <a:cs typeface="Verdana"/>
                <a:sym typeface="Verdana"/>
              </a:rPr>
              <a:t>.</a:t>
            </a:r>
            <a:endParaRPr b="0" i="0" sz="1400" u="none" cap="none" strike="noStrike">
              <a:solidFill>
                <a:srgbClr val="1B3B74"/>
              </a:solidFill>
              <a:latin typeface="Verdana"/>
              <a:ea typeface="Verdana"/>
              <a:cs typeface="Verdana"/>
              <a:sym typeface="Verdana"/>
            </a:endParaRPr>
          </a:p>
          <a:p>
            <a:pPr indent="0" lvl="0" marL="0" marR="0" rtl="0" algn="just">
              <a:lnSpc>
                <a:spcPct val="100000"/>
              </a:lnSpc>
              <a:spcBef>
                <a:spcPts val="1500"/>
              </a:spcBef>
              <a:spcAft>
                <a:spcPts val="0"/>
              </a:spcAft>
              <a:buClr>
                <a:srgbClr val="000000"/>
              </a:buClr>
              <a:buSzPts val="1400"/>
              <a:buFont typeface="Arial"/>
              <a:buNone/>
            </a:pPr>
            <a:r>
              <a:rPr b="0" i="0" lang="fr-FR" sz="1400" u="none" cap="none" strike="noStrike">
                <a:solidFill>
                  <a:srgbClr val="1B3B74"/>
                </a:solidFill>
                <a:latin typeface="Verdana"/>
                <a:ea typeface="Verdana"/>
                <a:cs typeface="Verdana"/>
                <a:sym typeface="Verdana"/>
              </a:rPr>
              <a:t>En conséquence, les équipes du siège national verront également leur espace de travail réaménagé.</a:t>
            </a:r>
            <a:endParaRPr b="0" i="0" sz="1400" u="none" cap="none" strike="noStrike">
              <a:solidFill>
                <a:srgbClr val="1B3B74"/>
              </a:solidFill>
              <a:latin typeface="Verdana"/>
              <a:ea typeface="Verdana"/>
              <a:cs typeface="Verdana"/>
              <a:sym typeface="Verdana"/>
            </a:endParaRPr>
          </a:p>
          <a:p>
            <a:pPr indent="0" lvl="0" marL="0" marR="0" rtl="0" algn="just">
              <a:lnSpc>
                <a:spcPct val="100000"/>
              </a:lnSpc>
              <a:spcBef>
                <a:spcPts val="1200"/>
              </a:spcBef>
              <a:spcAft>
                <a:spcPts val="0"/>
              </a:spcAft>
              <a:buClr>
                <a:srgbClr val="000000"/>
              </a:buClr>
              <a:buSzPts val="1400"/>
              <a:buFont typeface="Arial"/>
              <a:buNone/>
            </a:pPr>
            <a:r>
              <a:rPr b="0" i="0" lang="fr-FR" sz="1400" u="none" cap="none" strike="noStrike">
                <a:solidFill>
                  <a:srgbClr val="1B3B74"/>
                </a:solidFill>
                <a:highlight>
                  <a:schemeClr val="lt1"/>
                </a:highlight>
                <a:latin typeface="Verdana"/>
                <a:ea typeface="Verdana"/>
                <a:cs typeface="Verdana"/>
                <a:sym typeface="Verdana"/>
              </a:rPr>
              <a:t>L’organisation du travail en Flex Office permettra aux collaborateurs concernés de bénéficier d’un espace de travail plus collaboratif, dans le cadre </a:t>
            </a:r>
            <a:r>
              <a:rPr b="0" i="0" lang="fr-FR" sz="1400" u="none" cap="none" strike="noStrike">
                <a:solidFill>
                  <a:srgbClr val="1B3B74"/>
                </a:solidFill>
                <a:latin typeface="Verdana"/>
                <a:ea typeface="Verdana"/>
                <a:cs typeface="Verdana"/>
                <a:sym typeface="Verdana"/>
              </a:rPr>
              <a:t>d’une</a:t>
            </a:r>
            <a:r>
              <a:rPr b="1" i="0" lang="fr-FR" sz="1400" u="none" cap="none" strike="noStrike">
                <a:solidFill>
                  <a:srgbClr val="1B3B74"/>
                </a:solidFill>
                <a:latin typeface="Verdana"/>
                <a:ea typeface="Verdana"/>
                <a:cs typeface="Verdana"/>
                <a:sym typeface="Verdana"/>
              </a:rPr>
              <a:t> présence physique de 3 jours à Massy et de 2 jours maximum en télétravail (hors RQTH, avis du médecin…).</a:t>
            </a:r>
            <a:endParaRPr b="0" i="0" sz="1400" u="none" cap="none" strike="noStrike">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200"/>
              <a:buFont typeface="Arial"/>
              <a:buNone/>
            </a:pPr>
            <a:r>
              <a:t/>
            </a:r>
            <a:endParaRPr b="0" i="0" sz="1300" u="none" cap="none" strike="noStrike">
              <a:solidFill>
                <a:schemeClr val="dk1"/>
              </a:solidFill>
              <a:latin typeface="Verdana"/>
              <a:ea typeface="Verdana"/>
              <a:cs typeface="Verdana"/>
              <a:sym typeface="Verdana"/>
            </a:endParaRPr>
          </a:p>
        </p:txBody>
      </p:sp>
      <p:sp>
        <p:nvSpPr>
          <p:cNvPr id="844" name="Google Shape;844;gf1330ec5a6_0_457"/>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800"/>
              <a:buFont typeface="Arial"/>
              <a:buNone/>
            </a:pPr>
            <a:fld id="{00000000-1234-1234-1234-123412341234}" type="slidenum">
              <a:rPr lang="fr-F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gf376109ee3_1_36"/>
          <p:cNvSpPr txBox="1"/>
          <p:nvPr>
            <p:ph type="title"/>
          </p:nvPr>
        </p:nvSpPr>
        <p:spPr>
          <a:xfrm>
            <a:off x="539750" y="2413459"/>
            <a:ext cx="8100900" cy="20883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3200"/>
              <a:buFont typeface="Arial"/>
              <a:buNone/>
            </a:pPr>
            <a:r>
              <a:rPr lang="fr-FR"/>
              <a:t>Le </a:t>
            </a:r>
            <a:r>
              <a:rPr lang="fr-FR"/>
              <a:t>Flex Office : Mise en place et Fonctionnement</a:t>
            </a:r>
            <a:endParaRPr/>
          </a:p>
        </p:txBody>
      </p:sp>
      <p:sp>
        <p:nvSpPr>
          <p:cNvPr id="851" name="Google Shape;851;gf376109ee3_1_36"/>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800"/>
              <a:buFont typeface="Arial"/>
              <a:buNone/>
            </a:pPr>
            <a:fld id="{00000000-1234-1234-1234-123412341234}" type="slidenum">
              <a:rPr lang="fr-F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g284ee3db1d9_0_70"/>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800"/>
              <a:buFont typeface="Arial"/>
              <a:buNone/>
            </a:pPr>
            <a:fld id="{00000000-1234-1234-1234-123412341234}" type="slidenum">
              <a:rPr lang="fr-FR"/>
              <a:t>‹#›</a:t>
            </a:fld>
            <a:endParaRPr/>
          </a:p>
        </p:txBody>
      </p:sp>
      <p:sp>
        <p:nvSpPr>
          <p:cNvPr id="858" name="Google Shape;858;g284ee3db1d9_0_70"/>
          <p:cNvSpPr txBox="1"/>
          <p:nvPr/>
        </p:nvSpPr>
        <p:spPr>
          <a:xfrm>
            <a:off x="455944" y="-27384"/>
            <a:ext cx="8263800" cy="774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3B74"/>
              </a:buClr>
              <a:buSzPts val="2000"/>
              <a:buFont typeface="Verdana"/>
              <a:buNone/>
            </a:pPr>
            <a:r>
              <a:rPr b="1" i="0" lang="fr-FR" sz="2000" u="none" cap="none" strike="noStrike">
                <a:solidFill>
                  <a:schemeClr val="dk2"/>
                </a:solidFill>
                <a:latin typeface="Verdana"/>
                <a:ea typeface="Verdana"/>
                <a:cs typeface="Verdana"/>
                <a:sym typeface="Verdana"/>
              </a:rPr>
              <a:t>Une Organisation du Travail en Flex Office </a:t>
            </a:r>
            <a:endParaRPr b="1" i="0" sz="3000" u="none" cap="none" strike="noStrike">
              <a:solidFill>
                <a:schemeClr val="dk2"/>
              </a:solidFill>
              <a:latin typeface="Verdana"/>
              <a:ea typeface="Verdana"/>
              <a:cs typeface="Verdana"/>
              <a:sym typeface="Verdana"/>
            </a:endParaRPr>
          </a:p>
        </p:txBody>
      </p:sp>
      <p:sp>
        <p:nvSpPr>
          <p:cNvPr id="859" name="Google Shape;859;g284ee3db1d9_0_70"/>
          <p:cNvSpPr txBox="1"/>
          <p:nvPr/>
        </p:nvSpPr>
        <p:spPr>
          <a:xfrm>
            <a:off x="280925" y="2051725"/>
            <a:ext cx="6423600" cy="17484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1B3B74"/>
              </a:buClr>
              <a:buSzPts val="1400"/>
              <a:buFont typeface="Arial"/>
              <a:buNone/>
            </a:pPr>
            <a:r>
              <a:rPr b="1" lang="fr-FR">
                <a:solidFill>
                  <a:srgbClr val="1B3B74"/>
                </a:solidFill>
                <a:latin typeface="Verdana"/>
                <a:ea typeface="Verdana"/>
                <a:cs typeface="Verdana"/>
                <a:sym typeface="Verdana"/>
              </a:rPr>
              <a:t>Arrivée du Flex Office</a:t>
            </a:r>
            <a:endParaRPr b="1">
              <a:solidFill>
                <a:srgbClr val="1B3B74"/>
              </a:solidFill>
              <a:latin typeface="Verdana"/>
              <a:ea typeface="Verdana"/>
              <a:cs typeface="Verdana"/>
              <a:sym typeface="Verdana"/>
            </a:endParaRPr>
          </a:p>
          <a:p>
            <a:pPr indent="0" lvl="0" marL="0" marR="0" rtl="0" algn="just">
              <a:lnSpc>
                <a:spcPct val="115000"/>
              </a:lnSpc>
              <a:spcBef>
                <a:spcPts val="0"/>
              </a:spcBef>
              <a:spcAft>
                <a:spcPts val="0"/>
              </a:spcAft>
              <a:buClr>
                <a:srgbClr val="000000"/>
              </a:buClr>
              <a:buSzPts val="1400"/>
              <a:buFont typeface="Arial"/>
              <a:buNone/>
            </a:pPr>
            <a:r>
              <a:t/>
            </a:r>
            <a:endParaRPr>
              <a:solidFill>
                <a:srgbClr val="1B3B74"/>
              </a:solidFill>
              <a:latin typeface="Verdana"/>
              <a:ea typeface="Verdana"/>
              <a:cs typeface="Verdana"/>
              <a:sym typeface="Verdana"/>
            </a:endParaRPr>
          </a:p>
          <a:p>
            <a:pPr indent="0" lvl="0" marL="0" marR="0" rtl="0" algn="just">
              <a:lnSpc>
                <a:spcPct val="115000"/>
              </a:lnSpc>
              <a:spcBef>
                <a:spcPts val="0"/>
              </a:spcBef>
              <a:spcAft>
                <a:spcPts val="0"/>
              </a:spcAft>
              <a:buClr>
                <a:srgbClr val="000000"/>
              </a:buClr>
              <a:buSzPts val="1400"/>
              <a:buFont typeface="Arial"/>
              <a:buNone/>
            </a:pPr>
            <a:r>
              <a:rPr lang="fr-FR">
                <a:solidFill>
                  <a:srgbClr val="1B3B74"/>
                </a:solidFill>
                <a:latin typeface="Verdana"/>
                <a:ea typeface="Verdana"/>
                <a:cs typeface="Verdana"/>
                <a:sym typeface="Verdana"/>
              </a:rPr>
              <a:t>Covid19 =&gt; Situations difficilement envisageables (confinements, mise à l’arrêt de secteurs entiers, télétravail généralisé, fermeture des écoles, …) = distanciation sociale imposée ;</a:t>
            </a:r>
            <a:endParaRPr>
              <a:solidFill>
                <a:srgbClr val="1B3B74"/>
              </a:solidFill>
              <a:latin typeface="Verdana"/>
              <a:ea typeface="Verdana"/>
              <a:cs typeface="Verdana"/>
              <a:sym typeface="Verdana"/>
            </a:endParaRPr>
          </a:p>
          <a:p>
            <a:pPr indent="0" lvl="0" marL="0" marR="0" rtl="0" algn="just">
              <a:lnSpc>
                <a:spcPct val="115000"/>
              </a:lnSpc>
              <a:spcBef>
                <a:spcPts val="0"/>
              </a:spcBef>
              <a:spcAft>
                <a:spcPts val="0"/>
              </a:spcAft>
              <a:buClr>
                <a:srgbClr val="000000"/>
              </a:buClr>
              <a:buSzPts val="1400"/>
              <a:buFont typeface="Arial"/>
              <a:buNone/>
            </a:pPr>
            <a:r>
              <a:rPr lang="fr-FR">
                <a:solidFill>
                  <a:srgbClr val="1B3B74"/>
                </a:solidFill>
                <a:latin typeface="Verdana"/>
                <a:ea typeface="Verdana"/>
                <a:cs typeface="Verdana"/>
                <a:sym typeface="Verdana"/>
              </a:rPr>
              <a:t> </a:t>
            </a:r>
            <a:endParaRPr>
              <a:solidFill>
                <a:srgbClr val="1B3B74"/>
              </a:solidFill>
              <a:latin typeface="Verdana"/>
              <a:ea typeface="Verdana"/>
              <a:cs typeface="Verdana"/>
              <a:sym typeface="Verdana"/>
            </a:endParaRPr>
          </a:p>
          <a:p>
            <a:pPr indent="0" lvl="0" marL="0" marR="0" rtl="0" algn="just">
              <a:lnSpc>
                <a:spcPct val="115000"/>
              </a:lnSpc>
              <a:spcBef>
                <a:spcPts val="0"/>
              </a:spcBef>
              <a:spcAft>
                <a:spcPts val="0"/>
              </a:spcAft>
              <a:buClr>
                <a:srgbClr val="000000"/>
              </a:buClr>
              <a:buSzPts val="1400"/>
              <a:buFont typeface="Arial"/>
              <a:buNone/>
            </a:pPr>
            <a:r>
              <a:t/>
            </a:r>
            <a:endParaRPr>
              <a:solidFill>
                <a:srgbClr val="1B3B74"/>
              </a:solidFill>
              <a:latin typeface="Verdana"/>
              <a:ea typeface="Verdana"/>
              <a:cs typeface="Verdana"/>
              <a:sym typeface="Verdana"/>
            </a:endParaRPr>
          </a:p>
          <a:p>
            <a:pPr indent="0" lvl="0" marL="0" marR="0" rtl="0" algn="just">
              <a:lnSpc>
                <a:spcPct val="115000"/>
              </a:lnSpc>
              <a:spcBef>
                <a:spcPts val="0"/>
              </a:spcBef>
              <a:spcAft>
                <a:spcPts val="0"/>
              </a:spcAft>
              <a:buClr>
                <a:srgbClr val="000000"/>
              </a:buClr>
              <a:buSzPts val="1400"/>
              <a:buFont typeface="Arial"/>
              <a:buNone/>
            </a:pPr>
            <a:r>
              <a:t/>
            </a:r>
            <a:endParaRPr>
              <a:solidFill>
                <a:srgbClr val="1B3B74"/>
              </a:solidFill>
              <a:latin typeface="Verdana"/>
              <a:ea typeface="Verdana"/>
              <a:cs typeface="Verdana"/>
              <a:sym typeface="Verdana"/>
            </a:endParaRPr>
          </a:p>
          <a:p>
            <a:pPr indent="0" lvl="0" marL="0" marR="0" rtl="0" algn="just">
              <a:lnSpc>
                <a:spcPct val="115000"/>
              </a:lnSpc>
              <a:spcBef>
                <a:spcPts val="0"/>
              </a:spcBef>
              <a:spcAft>
                <a:spcPts val="0"/>
              </a:spcAft>
              <a:buClr>
                <a:srgbClr val="000000"/>
              </a:buClr>
              <a:buSzPts val="1400"/>
              <a:buFont typeface="Arial"/>
              <a:buNone/>
            </a:pPr>
            <a:r>
              <a:t/>
            </a:r>
            <a:endParaRPr>
              <a:solidFill>
                <a:srgbClr val="1B3B74"/>
              </a:solidFill>
              <a:latin typeface="Verdana"/>
              <a:ea typeface="Verdana"/>
              <a:cs typeface="Verdana"/>
              <a:sym typeface="Verdana"/>
            </a:endParaRPr>
          </a:p>
          <a:p>
            <a:pPr indent="0" lvl="0" marL="0" marR="0" rtl="0" algn="just">
              <a:lnSpc>
                <a:spcPct val="115000"/>
              </a:lnSpc>
              <a:spcBef>
                <a:spcPts val="0"/>
              </a:spcBef>
              <a:spcAft>
                <a:spcPts val="0"/>
              </a:spcAft>
              <a:buClr>
                <a:srgbClr val="000000"/>
              </a:buClr>
              <a:buSzPts val="1400"/>
              <a:buFont typeface="Arial"/>
              <a:buNone/>
            </a:pPr>
            <a:r>
              <a:t/>
            </a:r>
            <a:endParaRPr>
              <a:solidFill>
                <a:srgbClr val="1B3B74"/>
              </a:solidFill>
              <a:latin typeface="Verdana"/>
              <a:ea typeface="Verdana"/>
              <a:cs typeface="Verdana"/>
              <a:sym typeface="Verdana"/>
            </a:endParaRPr>
          </a:p>
          <a:p>
            <a:pPr indent="0" lvl="0" marL="0" marR="0" rtl="0" algn="l">
              <a:lnSpc>
                <a:spcPct val="100000"/>
              </a:lnSpc>
              <a:spcBef>
                <a:spcPts val="0"/>
              </a:spcBef>
              <a:spcAft>
                <a:spcPts val="0"/>
              </a:spcAft>
              <a:buClr>
                <a:srgbClr val="1B3B74"/>
              </a:buClr>
              <a:buSzPts val="1400"/>
              <a:buFont typeface="Arial"/>
              <a:buNone/>
            </a:pPr>
            <a:r>
              <a:t/>
            </a:r>
            <a:endParaRPr b="1">
              <a:solidFill>
                <a:srgbClr val="1B3B74"/>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B3B74"/>
              </a:solidFill>
              <a:latin typeface="Verdana"/>
              <a:ea typeface="Verdana"/>
              <a:cs typeface="Verdana"/>
              <a:sym typeface="Verdana"/>
            </a:endParaRPr>
          </a:p>
        </p:txBody>
      </p:sp>
      <p:pic>
        <p:nvPicPr>
          <p:cNvPr id="860" name="Google Shape;860;g284ee3db1d9_0_70"/>
          <p:cNvPicPr preferRelativeResize="0"/>
          <p:nvPr/>
        </p:nvPicPr>
        <p:blipFill>
          <a:blip r:embed="rId3">
            <a:alphaModFix/>
          </a:blip>
          <a:stretch>
            <a:fillRect/>
          </a:stretch>
        </p:blipFill>
        <p:spPr>
          <a:xfrm>
            <a:off x="6999801" y="2244250"/>
            <a:ext cx="1884350" cy="1345975"/>
          </a:xfrm>
          <a:prstGeom prst="rect">
            <a:avLst/>
          </a:prstGeom>
          <a:noFill/>
          <a:ln>
            <a:noFill/>
          </a:ln>
        </p:spPr>
      </p:pic>
      <p:sp>
        <p:nvSpPr>
          <p:cNvPr id="861" name="Google Shape;861;g284ee3db1d9_0_70"/>
          <p:cNvSpPr txBox="1"/>
          <p:nvPr/>
        </p:nvSpPr>
        <p:spPr>
          <a:xfrm>
            <a:off x="3301050" y="4094350"/>
            <a:ext cx="5671500" cy="1346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rgbClr val="000000"/>
              </a:buClr>
              <a:buSzPts val="1400"/>
              <a:buFont typeface="Arial"/>
              <a:buNone/>
            </a:pPr>
            <a:r>
              <a:rPr lang="fr-FR">
                <a:solidFill>
                  <a:srgbClr val="1B3B74"/>
                </a:solidFill>
                <a:latin typeface="Verdana"/>
                <a:ea typeface="Verdana"/>
                <a:cs typeface="Verdana"/>
                <a:sym typeface="Verdana"/>
              </a:rPr>
              <a:t>Accélération de la </a:t>
            </a:r>
            <a:r>
              <a:rPr b="1" lang="fr-FR">
                <a:solidFill>
                  <a:srgbClr val="1B3B74"/>
                </a:solidFill>
                <a:latin typeface="Verdana"/>
                <a:ea typeface="Verdana"/>
                <a:cs typeface="Verdana"/>
                <a:sym typeface="Verdana"/>
              </a:rPr>
              <a:t>digitalisation</a:t>
            </a:r>
            <a:r>
              <a:rPr lang="fr-FR">
                <a:solidFill>
                  <a:srgbClr val="1B3B74"/>
                </a:solidFill>
                <a:latin typeface="Verdana"/>
                <a:ea typeface="Verdana"/>
                <a:cs typeface="Verdana"/>
                <a:sym typeface="Verdana"/>
              </a:rPr>
              <a:t> des organisations et la mise en place de nouvelles façons de travailler : </a:t>
            </a:r>
            <a:endParaRPr>
              <a:solidFill>
                <a:srgbClr val="1B3B74"/>
              </a:solidFill>
              <a:latin typeface="Verdana"/>
              <a:ea typeface="Verdana"/>
              <a:cs typeface="Verdana"/>
              <a:sym typeface="Verdana"/>
            </a:endParaRPr>
          </a:p>
          <a:p>
            <a:pPr indent="0" lvl="0" marL="0" rtl="0" algn="just">
              <a:lnSpc>
                <a:spcPct val="115000"/>
              </a:lnSpc>
              <a:spcBef>
                <a:spcPts val="0"/>
              </a:spcBef>
              <a:spcAft>
                <a:spcPts val="0"/>
              </a:spcAft>
              <a:buClr>
                <a:srgbClr val="000000"/>
              </a:buClr>
              <a:buSzPts val="1400"/>
              <a:buFont typeface="Arial"/>
              <a:buNone/>
            </a:pPr>
            <a:r>
              <a:t/>
            </a:r>
            <a:endParaRPr>
              <a:solidFill>
                <a:srgbClr val="1B3B74"/>
              </a:solidFill>
              <a:latin typeface="Verdana"/>
              <a:ea typeface="Verdana"/>
              <a:cs typeface="Verdana"/>
              <a:sym typeface="Verdana"/>
            </a:endParaRPr>
          </a:p>
          <a:p>
            <a:pPr indent="-317500" lvl="0" marL="457200" rtl="0" algn="just">
              <a:lnSpc>
                <a:spcPct val="115000"/>
              </a:lnSpc>
              <a:spcBef>
                <a:spcPts val="0"/>
              </a:spcBef>
              <a:spcAft>
                <a:spcPts val="0"/>
              </a:spcAft>
              <a:buClr>
                <a:srgbClr val="1B3B74"/>
              </a:buClr>
              <a:buSzPts val="1400"/>
              <a:buFont typeface="Verdana"/>
              <a:buChar char="●"/>
            </a:pPr>
            <a:r>
              <a:rPr lang="fr-FR">
                <a:solidFill>
                  <a:srgbClr val="1B3B74"/>
                </a:solidFill>
                <a:latin typeface="Verdana"/>
                <a:ea typeface="Verdana"/>
                <a:cs typeface="Verdana"/>
                <a:sym typeface="Verdana"/>
              </a:rPr>
              <a:t>Attentes des candidats et des collaborateurs : outil d’attractivité et de fidélisation </a:t>
            </a:r>
            <a:endParaRPr>
              <a:solidFill>
                <a:srgbClr val="1B3B74"/>
              </a:solidFill>
              <a:latin typeface="Verdana"/>
              <a:ea typeface="Verdana"/>
              <a:cs typeface="Verdana"/>
              <a:sym typeface="Verdana"/>
            </a:endParaRPr>
          </a:p>
          <a:p>
            <a:pPr indent="-317500" lvl="0" marL="457200" rtl="0" algn="just">
              <a:lnSpc>
                <a:spcPct val="115000"/>
              </a:lnSpc>
              <a:spcBef>
                <a:spcPts val="0"/>
              </a:spcBef>
              <a:spcAft>
                <a:spcPts val="0"/>
              </a:spcAft>
              <a:buClr>
                <a:srgbClr val="1B3B74"/>
              </a:buClr>
              <a:buSzPts val="1400"/>
              <a:buFont typeface="Verdana"/>
              <a:buChar char="●"/>
            </a:pPr>
            <a:r>
              <a:rPr lang="fr-FR">
                <a:solidFill>
                  <a:srgbClr val="1B3B74"/>
                </a:solidFill>
                <a:latin typeface="Verdana"/>
                <a:ea typeface="Verdana"/>
                <a:cs typeface="Verdana"/>
                <a:sym typeface="Verdana"/>
              </a:rPr>
              <a:t>Télétravail chez Carrefour 2 jours par semaine ;</a:t>
            </a:r>
            <a:endParaRPr>
              <a:solidFill>
                <a:srgbClr val="1B3B74"/>
              </a:solidFill>
              <a:latin typeface="Verdana"/>
              <a:ea typeface="Verdana"/>
              <a:cs typeface="Verdana"/>
              <a:sym typeface="Verdana"/>
            </a:endParaRPr>
          </a:p>
          <a:p>
            <a:pPr indent="-317500" lvl="0" marL="457200" rtl="0" algn="just">
              <a:lnSpc>
                <a:spcPct val="115000"/>
              </a:lnSpc>
              <a:spcBef>
                <a:spcPts val="0"/>
              </a:spcBef>
              <a:spcAft>
                <a:spcPts val="0"/>
              </a:spcAft>
              <a:buClr>
                <a:srgbClr val="1B3B74"/>
              </a:buClr>
              <a:buSzPts val="1400"/>
              <a:buFont typeface="Verdana"/>
              <a:buChar char="●"/>
            </a:pPr>
            <a:r>
              <a:rPr lang="fr-FR">
                <a:solidFill>
                  <a:srgbClr val="1B3B74"/>
                </a:solidFill>
                <a:latin typeface="Verdana"/>
                <a:ea typeface="Verdana"/>
                <a:cs typeface="Verdana"/>
                <a:sym typeface="Verdana"/>
              </a:rPr>
              <a:t>Flex office.</a:t>
            </a:r>
            <a:endParaRPr>
              <a:solidFill>
                <a:srgbClr val="1B3B74"/>
              </a:solidFill>
              <a:latin typeface="Verdana"/>
              <a:ea typeface="Verdana"/>
              <a:cs typeface="Verdana"/>
              <a:sym typeface="Verdana"/>
            </a:endParaRPr>
          </a:p>
          <a:p>
            <a:pPr indent="0" lvl="0" marL="457200" rtl="0" algn="just">
              <a:lnSpc>
                <a:spcPct val="115000"/>
              </a:lnSpc>
              <a:spcBef>
                <a:spcPts val="0"/>
              </a:spcBef>
              <a:spcAft>
                <a:spcPts val="0"/>
              </a:spcAft>
              <a:buNone/>
            </a:pPr>
            <a:r>
              <a:t/>
            </a:r>
            <a:endParaRPr>
              <a:solidFill>
                <a:srgbClr val="1B3B74"/>
              </a:solidFill>
              <a:latin typeface="Verdana"/>
              <a:ea typeface="Verdana"/>
              <a:cs typeface="Verdana"/>
              <a:sym typeface="Verdana"/>
            </a:endParaRPr>
          </a:p>
          <a:p>
            <a:pPr indent="0" lvl="0" marL="0" rtl="0" algn="l">
              <a:spcBef>
                <a:spcPts val="0"/>
              </a:spcBef>
              <a:spcAft>
                <a:spcPts val="0"/>
              </a:spcAft>
              <a:buClr>
                <a:srgbClr val="1B3B74"/>
              </a:buClr>
              <a:buSzPts val="1400"/>
              <a:buFont typeface="Arial"/>
              <a:buNone/>
            </a:pPr>
            <a:r>
              <a:t/>
            </a:r>
            <a:endParaRPr b="1">
              <a:solidFill>
                <a:srgbClr val="1B3B74"/>
              </a:solidFill>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p:txBody>
      </p:sp>
      <p:pic>
        <p:nvPicPr>
          <p:cNvPr id="862" name="Google Shape;862;g284ee3db1d9_0_70"/>
          <p:cNvPicPr preferRelativeResize="0"/>
          <p:nvPr/>
        </p:nvPicPr>
        <p:blipFill>
          <a:blip r:embed="rId4">
            <a:alphaModFix/>
          </a:blip>
          <a:stretch>
            <a:fillRect/>
          </a:stretch>
        </p:blipFill>
        <p:spPr>
          <a:xfrm>
            <a:off x="447300" y="4144757"/>
            <a:ext cx="2538376" cy="12956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g28b674ae899_0_8"/>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800"/>
              <a:buFont typeface="Arial"/>
              <a:buNone/>
            </a:pPr>
            <a:fld id="{00000000-1234-1234-1234-123412341234}" type="slidenum">
              <a:rPr lang="fr-FR"/>
              <a:t>‹#›</a:t>
            </a:fld>
            <a:endParaRPr/>
          </a:p>
        </p:txBody>
      </p:sp>
      <p:sp>
        <p:nvSpPr>
          <p:cNvPr id="869" name="Google Shape;869;g28b674ae899_0_8"/>
          <p:cNvSpPr txBox="1"/>
          <p:nvPr/>
        </p:nvSpPr>
        <p:spPr>
          <a:xfrm>
            <a:off x="455944" y="-27384"/>
            <a:ext cx="8263800" cy="774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B3B74"/>
              </a:buClr>
              <a:buSzPts val="2000"/>
              <a:buFont typeface="Verdana"/>
              <a:buNone/>
            </a:pPr>
            <a:r>
              <a:rPr b="1" i="0" lang="fr-FR" sz="2000" u="none" cap="none" strike="noStrike">
                <a:solidFill>
                  <a:schemeClr val="dk2"/>
                </a:solidFill>
                <a:latin typeface="Verdana"/>
                <a:ea typeface="Verdana"/>
                <a:cs typeface="Verdana"/>
                <a:sym typeface="Verdana"/>
              </a:rPr>
              <a:t>Une Organisation du Travail en Flex Office </a:t>
            </a:r>
            <a:endParaRPr b="1" i="0" sz="3000" u="none" cap="none" strike="noStrike">
              <a:solidFill>
                <a:schemeClr val="dk2"/>
              </a:solidFill>
              <a:latin typeface="Verdana"/>
              <a:ea typeface="Verdana"/>
              <a:cs typeface="Verdana"/>
              <a:sym typeface="Verdana"/>
            </a:endParaRPr>
          </a:p>
        </p:txBody>
      </p:sp>
      <p:sp>
        <p:nvSpPr>
          <p:cNvPr id="870" name="Google Shape;870;g28b674ae899_0_8"/>
          <p:cNvSpPr txBox="1"/>
          <p:nvPr/>
        </p:nvSpPr>
        <p:spPr>
          <a:xfrm>
            <a:off x="280925" y="1061125"/>
            <a:ext cx="6027000" cy="20097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rgbClr val="1B3B74"/>
              </a:buClr>
              <a:buSzPts val="1400"/>
              <a:buFont typeface="Arial"/>
              <a:buNone/>
            </a:pPr>
            <a:r>
              <a:rPr b="1" lang="fr-FR">
                <a:solidFill>
                  <a:srgbClr val="1B3B74"/>
                </a:solidFill>
                <a:latin typeface="Verdana"/>
                <a:ea typeface="Verdana"/>
                <a:cs typeface="Verdana"/>
                <a:sym typeface="Verdana"/>
              </a:rPr>
              <a:t>Qu’est ce que le Flex Office ? </a:t>
            </a:r>
            <a:endParaRPr b="1">
              <a:solidFill>
                <a:srgbClr val="1B3B74"/>
              </a:solidFill>
              <a:latin typeface="Verdana"/>
              <a:ea typeface="Verdana"/>
              <a:cs typeface="Verdana"/>
              <a:sym typeface="Verdana"/>
            </a:endParaRPr>
          </a:p>
          <a:p>
            <a:pPr indent="0" lvl="0" marL="0" rtl="0" algn="just">
              <a:spcBef>
                <a:spcPts val="0"/>
              </a:spcBef>
              <a:spcAft>
                <a:spcPts val="0"/>
              </a:spcAft>
              <a:buClr>
                <a:srgbClr val="1B3B74"/>
              </a:buClr>
              <a:buSzPts val="1400"/>
              <a:buFont typeface="Arial"/>
              <a:buNone/>
            </a:pPr>
            <a:r>
              <a:t/>
            </a:r>
            <a:endParaRPr b="1">
              <a:solidFill>
                <a:srgbClr val="1B3B74"/>
              </a:solidFill>
              <a:latin typeface="Verdana"/>
              <a:ea typeface="Verdana"/>
              <a:cs typeface="Verdana"/>
              <a:sym typeface="Verdana"/>
            </a:endParaRPr>
          </a:p>
          <a:p>
            <a:pPr indent="0" lvl="0" marL="0" rtl="0" algn="just">
              <a:lnSpc>
                <a:spcPct val="115000"/>
              </a:lnSpc>
              <a:spcBef>
                <a:spcPts val="0"/>
              </a:spcBef>
              <a:spcAft>
                <a:spcPts val="0"/>
              </a:spcAft>
              <a:buClr>
                <a:srgbClr val="000000"/>
              </a:buClr>
              <a:buSzPts val="1400"/>
              <a:buFont typeface="Arial"/>
              <a:buNone/>
            </a:pPr>
            <a:r>
              <a:rPr lang="fr-FR">
                <a:solidFill>
                  <a:srgbClr val="1B3B74"/>
                </a:solidFill>
                <a:latin typeface="Verdana"/>
                <a:ea typeface="Verdana"/>
                <a:cs typeface="Verdana"/>
                <a:sym typeface="Verdana"/>
              </a:rPr>
              <a:t>Le Flex Office ou bureau flexible, désigne l’absence de poste de travail attitré à chaque salarié et l’absence de bureaux fermés. Chaque jour, les collaborateurs réservent leurs venues sur site et s’assoient où ils ont réservé leur place pour leur journée.</a:t>
            </a:r>
            <a:endParaRPr>
              <a:solidFill>
                <a:srgbClr val="1B3B74"/>
              </a:solidFill>
              <a:latin typeface="Verdana"/>
              <a:ea typeface="Verdana"/>
              <a:cs typeface="Verdana"/>
              <a:sym typeface="Verdana"/>
            </a:endParaRPr>
          </a:p>
          <a:p>
            <a:pPr indent="0" lvl="0" marL="0" rtl="0" algn="just">
              <a:lnSpc>
                <a:spcPct val="115000"/>
              </a:lnSpc>
              <a:spcBef>
                <a:spcPts val="0"/>
              </a:spcBef>
              <a:spcAft>
                <a:spcPts val="0"/>
              </a:spcAft>
              <a:buClr>
                <a:srgbClr val="000000"/>
              </a:buClr>
              <a:buSzPts val="1400"/>
              <a:buFont typeface="Arial"/>
              <a:buNone/>
            </a:pPr>
            <a:r>
              <a:t/>
            </a:r>
            <a:endParaRPr>
              <a:solidFill>
                <a:srgbClr val="1B3B74"/>
              </a:solidFill>
              <a:latin typeface="Verdana"/>
              <a:ea typeface="Verdana"/>
              <a:cs typeface="Verdana"/>
              <a:sym typeface="Verdana"/>
            </a:endParaRPr>
          </a:p>
          <a:p>
            <a:pPr indent="0" lvl="0" marL="0" rtl="0" algn="just">
              <a:lnSpc>
                <a:spcPct val="115000"/>
              </a:lnSpc>
              <a:spcBef>
                <a:spcPts val="0"/>
              </a:spcBef>
              <a:spcAft>
                <a:spcPts val="0"/>
              </a:spcAft>
              <a:buClr>
                <a:srgbClr val="000000"/>
              </a:buClr>
              <a:buSzPts val="1400"/>
              <a:buFont typeface="Arial"/>
              <a:buNone/>
            </a:pPr>
            <a:r>
              <a:t/>
            </a:r>
            <a:endParaRPr>
              <a:solidFill>
                <a:srgbClr val="1B3B74"/>
              </a:solidFill>
              <a:latin typeface="Verdana"/>
              <a:ea typeface="Verdana"/>
              <a:cs typeface="Verdana"/>
              <a:sym typeface="Verdana"/>
            </a:endParaRPr>
          </a:p>
          <a:p>
            <a:pPr indent="0" lvl="0" marL="457200" marR="0" rtl="0" algn="just">
              <a:lnSpc>
                <a:spcPct val="100000"/>
              </a:lnSpc>
              <a:spcBef>
                <a:spcPts val="0"/>
              </a:spcBef>
              <a:spcAft>
                <a:spcPts val="0"/>
              </a:spcAft>
              <a:buNone/>
            </a:pPr>
            <a:r>
              <a:t/>
            </a:r>
            <a:endParaRPr>
              <a:solidFill>
                <a:srgbClr val="1B3B74"/>
              </a:solidFill>
              <a:latin typeface="Verdana"/>
              <a:ea typeface="Verdana"/>
              <a:cs typeface="Verdana"/>
              <a:sym typeface="Verdana"/>
            </a:endParaRPr>
          </a:p>
        </p:txBody>
      </p:sp>
      <p:sp>
        <p:nvSpPr>
          <p:cNvPr id="871" name="Google Shape;871;g28b674ae899_0_8"/>
          <p:cNvSpPr/>
          <p:nvPr/>
        </p:nvSpPr>
        <p:spPr>
          <a:xfrm>
            <a:off x="3962700" y="4362400"/>
            <a:ext cx="609300" cy="319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pic>
        <p:nvPicPr>
          <p:cNvPr id="872" name="Google Shape;872;g28b674ae899_0_8"/>
          <p:cNvPicPr preferRelativeResize="0"/>
          <p:nvPr/>
        </p:nvPicPr>
        <p:blipFill rotWithShape="1">
          <a:blip r:embed="rId3">
            <a:alphaModFix/>
          </a:blip>
          <a:srcRect b="0" l="0" r="0" t="0"/>
          <a:stretch/>
        </p:blipFill>
        <p:spPr>
          <a:xfrm>
            <a:off x="6511029" y="1310812"/>
            <a:ext cx="2208722" cy="1207900"/>
          </a:xfrm>
          <a:prstGeom prst="rect">
            <a:avLst/>
          </a:prstGeom>
          <a:noFill/>
          <a:ln>
            <a:noFill/>
          </a:ln>
        </p:spPr>
      </p:pic>
      <p:sp>
        <p:nvSpPr>
          <p:cNvPr id="873" name="Google Shape;873;g28b674ae899_0_8"/>
          <p:cNvSpPr txBox="1"/>
          <p:nvPr/>
        </p:nvSpPr>
        <p:spPr>
          <a:xfrm>
            <a:off x="2993975" y="3006125"/>
            <a:ext cx="5962200" cy="1752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rgbClr val="1B3B74"/>
              </a:buClr>
              <a:buSzPts val="1400"/>
              <a:buFont typeface="Arial"/>
              <a:buNone/>
            </a:pPr>
            <a:r>
              <a:rPr b="1" lang="fr-FR">
                <a:solidFill>
                  <a:srgbClr val="1B3B74"/>
                </a:solidFill>
                <a:latin typeface="Verdana"/>
                <a:ea typeface="Verdana"/>
                <a:cs typeface="Verdana"/>
                <a:sym typeface="Verdana"/>
              </a:rPr>
              <a:t>Le Flex office chez Carrefour</a:t>
            </a:r>
            <a:endParaRPr b="1">
              <a:solidFill>
                <a:srgbClr val="1B3B74"/>
              </a:solidFill>
              <a:latin typeface="Verdana"/>
              <a:ea typeface="Verdana"/>
              <a:cs typeface="Verdana"/>
              <a:sym typeface="Verdana"/>
            </a:endParaRPr>
          </a:p>
          <a:p>
            <a:pPr indent="0" lvl="0" marL="0" rtl="0" algn="just">
              <a:lnSpc>
                <a:spcPct val="115000"/>
              </a:lnSpc>
              <a:spcBef>
                <a:spcPts val="0"/>
              </a:spcBef>
              <a:spcAft>
                <a:spcPts val="0"/>
              </a:spcAft>
              <a:buClr>
                <a:srgbClr val="000000"/>
              </a:buClr>
              <a:buSzPts val="1400"/>
              <a:buFont typeface="Arial"/>
              <a:buNone/>
            </a:pPr>
            <a:r>
              <a:t/>
            </a:r>
            <a:endParaRPr>
              <a:solidFill>
                <a:srgbClr val="1B3B74"/>
              </a:solidFill>
              <a:latin typeface="Verdana"/>
              <a:ea typeface="Verdana"/>
              <a:cs typeface="Verdana"/>
              <a:sym typeface="Verdana"/>
            </a:endParaRPr>
          </a:p>
          <a:p>
            <a:pPr indent="-317500" lvl="0" marL="457200" rtl="0" algn="just">
              <a:spcBef>
                <a:spcPts val="0"/>
              </a:spcBef>
              <a:spcAft>
                <a:spcPts val="0"/>
              </a:spcAft>
              <a:buClr>
                <a:srgbClr val="1B3B74"/>
              </a:buClr>
              <a:buSzPts val="1400"/>
              <a:buFont typeface="Verdana"/>
              <a:buChar char="●"/>
            </a:pPr>
            <a:r>
              <a:rPr lang="fr-FR">
                <a:solidFill>
                  <a:srgbClr val="1B3B74"/>
                </a:solidFill>
                <a:latin typeface="Verdana"/>
                <a:ea typeface="Verdana"/>
                <a:cs typeface="Verdana"/>
                <a:sym typeface="Verdana"/>
              </a:rPr>
              <a:t>Télétravail : 2 jours = 3 jours de présence = 60 % ;</a:t>
            </a:r>
            <a:endParaRPr>
              <a:solidFill>
                <a:srgbClr val="1B3B74"/>
              </a:solidFill>
              <a:latin typeface="Verdana"/>
              <a:ea typeface="Verdana"/>
              <a:cs typeface="Verdana"/>
              <a:sym typeface="Verdana"/>
            </a:endParaRPr>
          </a:p>
          <a:p>
            <a:pPr indent="-317500" lvl="0" marL="457200" rtl="0" algn="just">
              <a:spcBef>
                <a:spcPts val="0"/>
              </a:spcBef>
              <a:spcAft>
                <a:spcPts val="0"/>
              </a:spcAft>
              <a:buClr>
                <a:srgbClr val="1B3B74"/>
              </a:buClr>
              <a:buSzPts val="1400"/>
              <a:buFont typeface="Verdana"/>
              <a:buChar char="●"/>
            </a:pPr>
            <a:r>
              <a:rPr lang="fr-FR">
                <a:solidFill>
                  <a:srgbClr val="1B3B74"/>
                </a:solidFill>
                <a:latin typeface="Verdana"/>
                <a:ea typeface="Verdana"/>
                <a:cs typeface="Verdana"/>
                <a:sym typeface="Verdana"/>
              </a:rPr>
              <a:t>10 % postes fixes liés à des postes spécifiques nécessitant un repère pour les collaborateurs (assistante etc…) ;</a:t>
            </a:r>
            <a:endParaRPr>
              <a:solidFill>
                <a:srgbClr val="1B3B74"/>
              </a:solidFill>
              <a:latin typeface="Verdana"/>
              <a:ea typeface="Verdana"/>
              <a:cs typeface="Verdana"/>
              <a:sym typeface="Verdana"/>
            </a:endParaRPr>
          </a:p>
          <a:p>
            <a:pPr indent="0" lvl="0" marL="0" rtl="0" algn="just">
              <a:spcBef>
                <a:spcPts val="0"/>
              </a:spcBef>
              <a:spcAft>
                <a:spcPts val="0"/>
              </a:spcAft>
              <a:buNone/>
            </a:pPr>
            <a:r>
              <a:t/>
            </a:r>
            <a:endParaRPr b="1">
              <a:solidFill>
                <a:srgbClr val="1B3B74"/>
              </a:solidFill>
              <a:latin typeface="Verdana"/>
              <a:ea typeface="Verdana"/>
              <a:cs typeface="Verdana"/>
              <a:sym typeface="Verdana"/>
            </a:endParaRPr>
          </a:p>
          <a:p>
            <a:pPr indent="0" lvl="0" marL="0" rtl="0" algn="just">
              <a:spcBef>
                <a:spcPts val="0"/>
              </a:spcBef>
              <a:spcAft>
                <a:spcPts val="0"/>
              </a:spcAft>
              <a:buNone/>
            </a:pPr>
            <a:r>
              <a:rPr b="1" lang="fr-FR">
                <a:solidFill>
                  <a:srgbClr val="1B3B74"/>
                </a:solidFill>
                <a:latin typeface="Verdana"/>
                <a:ea typeface="Verdana"/>
                <a:cs typeface="Verdana"/>
                <a:sym typeface="Verdana"/>
              </a:rPr>
              <a:t>				</a:t>
            </a:r>
            <a:r>
              <a:rPr b="1" lang="fr-FR">
                <a:solidFill>
                  <a:srgbClr val="980000"/>
                </a:solidFill>
                <a:latin typeface="Verdana"/>
                <a:ea typeface="Verdana"/>
                <a:cs typeface="Verdana"/>
                <a:sym typeface="Verdana"/>
              </a:rPr>
              <a:t>70 % flex office ;</a:t>
            </a:r>
            <a:endParaRPr b="1">
              <a:solidFill>
                <a:srgbClr val="980000"/>
              </a:solidFill>
              <a:latin typeface="Verdana"/>
              <a:ea typeface="Verdana"/>
              <a:cs typeface="Verdana"/>
              <a:sym typeface="Verdana"/>
            </a:endParaRPr>
          </a:p>
          <a:p>
            <a:pPr indent="0" lvl="0" marL="0" rtl="0" algn="just">
              <a:spcBef>
                <a:spcPts val="0"/>
              </a:spcBef>
              <a:spcAft>
                <a:spcPts val="0"/>
              </a:spcAft>
              <a:buClr>
                <a:srgbClr val="1B3B74"/>
              </a:buClr>
              <a:buSzPts val="1400"/>
              <a:buFont typeface="Arial"/>
              <a:buNone/>
            </a:pPr>
            <a:r>
              <a:t/>
            </a:r>
            <a:endParaRPr b="1">
              <a:solidFill>
                <a:srgbClr val="1B3B74"/>
              </a:solidFill>
              <a:latin typeface="Verdana"/>
              <a:ea typeface="Verdana"/>
              <a:cs typeface="Verdana"/>
              <a:sym typeface="Verdana"/>
            </a:endParaRPr>
          </a:p>
          <a:p>
            <a:pPr indent="0" lvl="0" marL="457200" rtl="0" algn="just">
              <a:spcBef>
                <a:spcPts val="0"/>
              </a:spcBef>
              <a:spcAft>
                <a:spcPts val="0"/>
              </a:spcAft>
              <a:buNone/>
            </a:pPr>
            <a:r>
              <a:t/>
            </a:r>
            <a:endParaRPr>
              <a:solidFill>
                <a:srgbClr val="1B3B74"/>
              </a:solidFill>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p:txBody>
      </p:sp>
      <p:sp>
        <p:nvSpPr>
          <p:cNvPr id="874" name="Google Shape;874;g28b674ae899_0_8"/>
          <p:cNvSpPr txBox="1"/>
          <p:nvPr/>
        </p:nvSpPr>
        <p:spPr>
          <a:xfrm>
            <a:off x="195875" y="5016050"/>
            <a:ext cx="6201600" cy="1374000"/>
          </a:xfrm>
          <a:prstGeom prst="rect">
            <a:avLst/>
          </a:prstGeom>
          <a:noFill/>
          <a:ln>
            <a:noFill/>
          </a:ln>
        </p:spPr>
        <p:txBody>
          <a:bodyPr anchorCtr="0" anchor="t" bIns="91425" lIns="91425" spcFirstLastPara="1" rIns="91425" wrap="square" tIns="91425">
            <a:noAutofit/>
          </a:bodyPr>
          <a:lstStyle/>
          <a:p>
            <a:pPr indent="-317500" lvl="0" marL="457200" rtl="0" algn="just">
              <a:spcBef>
                <a:spcPts val="0"/>
              </a:spcBef>
              <a:spcAft>
                <a:spcPts val="0"/>
              </a:spcAft>
              <a:buClr>
                <a:srgbClr val="1B3B74"/>
              </a:buClr>
              <a:buSzPts val="1400"/>
              <a:buFont typeface="Verdana"/>
              <a:buChar char="●"/>
            </a:pPr>
            <a:r>
              <a:rPr lang="fr-FR" u="sng">
                <a:solidFill>
                  <a:srgbClr val="1B3B74"/>
                </a:solidFill>
                <a:latin typeface="Verdana"/>
                <a:ea typeface="Verdana"/>
                <a:cs typeface="Verdana"/>
                <a:sym typeface="Verdana"/>
              </a:rPr>
              <a:t>Benchmark</a:t>
            </a:r>
            <a:r>
              <a:rPr lang="fr-FR">
                <a:solidFill>
                  <a:srgbClr val="1B3B74"/>
                </a:solidFill>
                <a:latin typeface="Verdana"/>
                <a:ea typeface="Verdana"/>
                <a:cs typeface="Verdana"/>
                <a:sym typeface="Verdana"/>
              </a:rPr>
              <a:t> : Nécessité d’organiser le Flex office par Direction et sous Direction pour savoir où on va travailler le matin ;</a:t>
            </a:r>
            <a:endParaRPr>
              <a:solidFill>
                <a:srgbClr val="1B3B74"/>
              </a:solidFill>
              <a:latin typeface="Verdana"/>
              <a:ea typeface="Verdana"/>
              <a:cs typeface="Verdana"/>
              <a:sym typeface="Verdana"/>
            </a:endParaRPr>
          </a:p>
          <a:p>
            <a:pPr indent="-317500" lvl="1" marL="914400" rtl="0" algn="just">
              <a:spcBef>
                <a:spcPts val="0"/>
              </a:spcBef>
              <a:spcAft>
                <a:spcPts val="0"/>
              </a:spcAft>
              <a:buClr>
                <a:srgbClr val="1B3B74"/>
              </a:buClr>
              <a:buSzPts val="1400"/>
              <a:buFont typeface="Verdana"/>
              <a:buChar char="○"/>
            </a:pPr>
            <a:r>
              <a:rPr lang="fr-FR" u="sng">
                <a:solidFill>
                  <a:srgbClr val="1B3B74"/>
                </a:solidFill>
                <a:latin typeface="Verdana"/>
                <a:ea typeface="Verdana"/>
                <a:cs typeface="Verdana"/>
                <a:sym typeface="Verdana"/>
              </a:rPr>
              <a:t>Exceptions</a:t>
            </a:r>
            <a:r>
              <a:rPr lang="fr-FR">
                <a:solidFill>
                  <a:srgbClr val="1B3B74"/>
                </a:solidFill>
                <a:latin typeface="Verdana"/>
                <a:ea typeface="Verdana"/>
                <a:cs typeface="Verdana"/>
                <a:sym typeface="Verdana"/>
              </a:rPr>
              <a:t> : DSI, Achats etc…</a:t>
            </a:r>
            <a:endParaRPr>
              <a:solidFill>
                <a:srgbClr val="1B3B74"/>
              </a:solidFill>
              <a:latin typeface="Verdana"/>
              <a:ea typeface="Verdana"/>
              <a:cs typeface="Verdana"/>
              <a:sym typeface="Verdana"/>
            </a:endParaRPr>
          </a:p>
          <a:p>
            <a:pPr indent="0" lvl="0" marL="0" rtl="0" algn="just">
              <a:spcBef>
                <a:spcPts val="0"/>
              </a:spcBef>
              <a:spcAft>
                <a:spcPts val="0"/>
              </a:spcAft>
              <a:buNone/>
            </a:pPr>
            <a:r>
              <a:t/>
            </a:r>
            <a:endParaRPr>
              <a:solidFill>
                <a:srgbClr val="1B3B74"/>
              </a:solidFill>
              <a:latin typeface="Verdana"/>
              <a:ea typeface="Verdana"/>
              <a:cs typeface="Verdana"/>
              <a:sym typeface="Verdana"/>
            </a:endParaRPr>
          </a:p>
          <a:p>
            <a:pPr indent="-317500" lvl="0" marL="457200" rtl="0" algn="just">
              <a:spcBef>
                <a:spcPts val="0"/>
              </a:spcBef>
              <a:spcAft>
                <a:spcPts val="0"/>
              </a:spcAft>
              <a:buClr>
                <a:srgbClr val="1B3B74"/>
              </a:buClr>
              <a:buSzPts val="1400"/>
              <a:buFont typeface="Verdana"/>
              <a:buChar char="●"/>
            </a:pPr>
            <a:r>
              <a:rPr lang="fr-FR" u="sng">
                <a:solidFill>
                  <a:srgbClr val="1B3B74"/>
                </a:solidFill>
                <a:latin typeface="Verdana"/>
                <a:ea typeface="Verdana"/>
                <a:cs typeface="Verdana"/>
                <a:sym typeface="Verdana"/>
              </a:rPr>
              <a:t>Outil</a:t>
            </a:r>
            <a:r>
              <a:rPr lang="fr-FR">
                <a:solidFill>
                  <a:srgbClr val="1B3B74"/>
                </a:solidFill>
                <a:latin typeface="Verdana"/>
                <a:ea typeface="Verdana"/>
                <a:cs typeface="Verdana"/>
                <a:sym typeface="Verdana"/>
              </a:rPr>
              <a:t> pour réserver son bureau</a:t>
            </a:r>
            <a:endParaRPr>
              <a:solidFill>
                <a:srgbClr val="1B3B74"/>
              </a:solidFill>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a:p>
            <a:pPr indent="0" lvl="0" marL="0" rtl="0" algn="l">
              <a:spcBef>
                <a:spcPts val="0"/>
              </a:spcBef>
              <a:spcAft>
                <a:spcPts val="0"/>
              </a:spcAft>
              <a:buNone/>
            </a:pPr>
            <a:r>
              <a:t/>
            </a:r>
            <a:endParaRPr>
              <a:latin typeface="Verdana"/>
              <a:ea typeface="Verdana"/>
              <a:cs typeface="Verdana"/>
              <a:sym typeface="Verdana"/>
            </a:endParaRPr>
          </a:p>
        </p:txBody>
      </p:sp>
      <p:pic>
        <p:nvPicPr>
          <p:cNvPr id="875" name="Google Shape;875;g28b674ae899_0_8"/>
          <p:cNvPicPr preferRelativeResize="0"/>
          <p:nvPr/>
        </p:nvPicPr>
        <p:blipFill>
          <a:blip r:embed="rId4">
            <a:alphaModFix/>
          </a:blip>
          <a:stretch>
            <a:fillRect/>
          </a:stretch>
        </p:blipFill>
        <p:spPr>
          <a:xfrm>
            <a:off x="280925" y="3070826"/>
            <a:ext cx="2436378" cy="1374000"/>
          </a:xfrm>
          <a:prstGeom prst="rect">
            <a:avLst/>
          </a:prstGeom>
          <a:noFill/>
          <a:ln>
            <a:noFill/>
          </a:ln>
        </p:spPr>
      </p:pic>
      <p:pic>
        <p:nvPicPr>
          <p:cNvPr id="876" name="Google Shape;876;g28b674ae899_0_8"/>
          <p:cNvPicPr preferRelativeResize="0"/>
          <p:nvPr/>
        </p:nvPicPr>
        <p:blipFill>
          <a:blip r:embed="rId5">
            <a:alphaModFix/>
          </a:blip>
          <a:stretch>
            <a:fillRect/>
          </a:stretch>
        </p:blipFill>
        <p:spPr>
          <a:xfrm>
            <a:off x="6664250" y="5016050"/>
            <a:ext cx="2011450" cy="1287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g284ee3db1d9_0_77"/>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800"/>
              <a:buFont typeface="Arial"/>
              <a:buNone/>
            </a:pPr>
            <a:fld id="{00000000-1234-1234-1234-123412341234}" type="slidenum">
              <a:rPr lang="fr-FR"/>
              <a:t>‹#›</a:t>
            </a:fld>
            <a:endParaRPr/>
          </a:p>
        </p:txBody>
      </p:sp>
      <p:sp>
        <p:nvSpPr>
          <p:cNvPr id="883" name="Google Shape;883;g284ee3db1d9_0_77"/>
          <p:cNvSpPr txBox="1"/>
          <p:nvPr/>
        </p:nvSpPr>
        <p:spPr>
          <a:xfrm>
            <a:off x="455944" y="-255984"/>
            <a:ext cx="8263800" cy="77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Verdana"/>
              <a:buNone/>
            </a:pPr>
            <a:r>
              <a:t/>
            </a:r>
            <a:endParaRPr b="1" i="0" sz="3000" u="none" cap="none" strike="noStrike">
              <a:solidFill>
                <a:schemeClr val="dk2"/>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2000"/>
              <a:buFont typeface="Verdana"/>
              <a:buNone/>
            </a:pPr>
            <a:r>
              <a:rPr b="1" lang="fr-FR" sz="2000">
                <a:solidFill>
                  <a:schemeClr val="dk2"/>
                </a:solidFill>
                <a:latin typeface="Verdana"/>
                <a:ea typeface="Verdana"/>
                <a:cs typeface="Verdana"/>
                <a:sym typeface="Verdana"/>
              </a:rPr>
              <a:t>Un flex office encadré : MOFFI</a:t>
            </a:r>
            <a:endParaRPr b="1" i="0" sz="3000" u="none" cap="none" strike="noStrike">
              <a:solidFill>
                <a:schemeClr val="dk2"/>
              </a:solidFill>
              <a:latin typeface="Verdana"/>
              <a:ea typeface="Verdana"/>
              <a:cs typeface="Verdana"/>
              <a:sym typeface="Verdana"/>
            </a:endParaRPr>
          </a:p>
        </p:txBody>
      </p:sp>
      <p:sp>
        <p:nvSpPr>
          <p:cNvPr id="884" name="Google Shape;884;g284ee3db1d9_0_77"/>
          <p:cNvSpPr txBox="1"/>
          <p:nvPr/>
        </p:nvSpPr>
        <p:spPr>
          <a:xfrm>
            <a:off x="280925" y="1365925"/>
            <a:ext cx="6154800" cy="35730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1B3B74"/>
              </a:buClr>
              <a:buSzPts val="1400"/>
              <a:buFont typeface="Arial"/>
              <a:buNone/>
            </a:pPr>
            <a:r>
              <a:t/>
            </a:r>
            <a:endParaRPr b="1" i="0" sz="1400" u="none" cap="none" strike="noStrike">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rPr b="1" i="0" lang="fr-FR" sz="1400" u="none" cap="none" strike="noStrike">
                <a:solidFill>
                  <a:srgbClr val="1B3B74"/>
                </a:solidFill>
                <a:latin typeface="Verdana"/>
                <a:ea typeface="Verdana"/>
                <a:cs typeface="Verdana"/>
                <a:sym typeface="Verdana"/>
              </a:rPr>
              <a:t>Moffi</a:t>
            </a:r>
            <a:r>
              <a:rPr b="0" i="0" lang="fr-FR" sz="1400" u="none" cap="none" strike="noStrike">
                <a:solidFill>
                  <a:srgbClr val="1B3B74"/>
                </a:solidFill>
                <a:latin typeface="Verdana"/>
                <a:ea typeface="Verdana"/>
                <a:cs typeface="Verdana"/>
                <a:sym typeface="Verdana"/>
              </a:rPr>
              <a:t> est un outil qui facilite la réservation de la position de travail du collaborateur et automatise le transfert d’information pour fluidifier l’arrivée sur site du collaborateur.</a:t>
            </a:r>
            <a:endParaRPr b="0" i="0" sz="1400" u="none" cap="none" strike="noStrike">
              <a:solidFill>
                <a:srgbClr val="1B3B74"/>
              </a:solidFill>
              <a:latin typeface="Verdana"/>
              <a:ea typeface="Verdana"/>
              <a:cs typeface="Verdana"/>
              <a:sym typeface="Verdana"/>
            </a:endParaRPr>
          </a:p>
          <a:p>
            <a:pPr indent="0" lvl="0" marL="4572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rPr b="0" i="0" lang="fr-FR" sz="1400" u="none" cap="none" strike="noStrike">
                <a:solidFill>
                  <a:srgbClr val="1B3B74"/>
                </a:solidFill>
                <a:latin typeface="Verdana"/>
                <a:ea typeface="Verdana"/>
                <a:cs typeface="Verdana"/>
                <a:sym typeface="Verdana"/>
              </a:rPr>
              <a:t>Moffi intègre les plans de nos espaces, en rendant chaque bureau cliquable et réservable.</a:t>
            </a:r>
            <a:endParaRPr b="0" i="0" sz="1400" u="none" cap="none" strike="noStrike">
              <a:solidFill>
                <a:srgbClr val="1B3B74"/>
              </a:solidFill>
              <a:latin typeface="Verdana"/>
              <a:ea typeface="Verdana"/>
              <a:cs typeface="Verdana"/>
              <a:sym typeface="Verdana"/>
            </a:endParaRPr>
          </a:p>
          <a:p>
            <a:pPr indent="0" lvl="0" marL="4572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1B3B74"/>
              </a:solidFill>
              <a:latin typeface="Verdana"/>
              <a:ea typeface="Verdana"/>
              <a:cs typeface="Verdana"/>
              <a:sym typeface="Verdana"/>
            </a:endParaRPr>
          </a:p>
          <a:p>
            <a:pPr indent="0" lvl="0" marL="0" marR="0" rtl="0" algn="just">
              <a:lnSpc>
                <a:spcPct val="100000"/>
              </a:lnSpc>
              <a:spcBef>
                <a:spcPts val="0"/>
              </a:spcBef>
              <a:spcAft>
                <a:spcPts val="0"/>
              </a:spcAft>
              <a:buNone/>
            </a:pPr>
            <a:r>
              <a:rPr b="0" i="0" lang="fr-FR" sz="1400" u="none" cap="none" strike="noStrike">
                <a:solidFill>
                  <a:srgbClr val="1B3B74"/>
                </a:solidFill>
                <a:latin typeface="Verdana"/>
                <a:ea typeface="Verdana"/>
                <a:cs typeface="Verdana"/>
                <a:sym typeface="Verdana"/>
              </a:rPr>
              <a:t>Les collaborateurs pourront ainsi réserver leur position de travail de manière autonome et ergonomique, organiser leur travail en équipe et trouver toutes les informations utiles à leur activité sur site.</a:t>
            </a:r>
            <a:endParaRPr b="1" i="0" sz="1400" u="none" cap="none" strike="noStrike">
              <a:solidFill>
                <a:srgbClr val="1B3B74"/>
              </a:solidFill>
              <a:latin typeface="Verdana"/>
              <a:ea typeface="Verdana"/>
              <a:cs typeface="Verdana"/>
              <a:sym typeface="Verdana"/>
            </a:endParaRPr>
          </a:p>
          <a:p>
            <a:pPr indent="0" lvl="0" marL="45720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B3B74"/>
              </a:solidFill>
              <a:latin typeface="Verdana"/>
              <a:ea typeface="Verdana"/>
              <a:cs typeface="Verdana"/>
              <a:sym typeface="Verdana"/>
            </a:endParaRPr>
          </a:p>
        </p:txBody>
      </p:sp>
      <p:pic>
        <p:nvPicPr>
          <p:cNvPr id="885" name="Google Shape;885;g284ee3db1d9_0_77"/>
          <p:cNvPicPr preferRelativeResize="0"/>
          <p:nvPr/>
        </p:nvPicPr>
        <p:blipFill>
          <a:blip r:embed="rId3">
            <a:alphaModFix/>
          </a:blip>
          <a:stretch>
            <a:fillRect/>
          </a:stretch>
        </p:blipFill>
        <p:spPr>
          <a:xfrm>
            <a:off x="6605447" y="2001100"/>
            <a:ext cx="2342650" cy="1543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g284ee3db1d9_0_84"/>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800"/>
              <a:buFont typeface="Arial"/>
              <a:buNone/>
            </a:pPr>
            <a:fld id="{00000000-1234-1234-1234-123412341234}" type="slidenum">
              <a:rPr lang="fr-FR"/>
              <a:t>‹#›</a:t>
            </a:fld>
            <a:endParaRPr/>
          </a:p>
        </p:txBody>
      </p:sp>
      <p:sp>
        <p:nvSpPr>
          <p:cNvPr id="892" name="Google Shape;892;g284ee3db1d9_0_84"/>
          <p:cNvSpPr txBox="1"/>
          <p:nvPr/>
        </p:nvSpPr>
        <p:spPr>
          <a:xfrm>
            <a:off x="455944" y="-27384"/>
            <a:ext cx="8263800" cy="77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Verdana"/>
              <a:buNone/>
            </a:pPr>
            <a:r>
              <a:t/>
            </a:r>
            <a:endParaRPr b="1" i="0" sz="3000" u="none" cap="none" strike="noStrike">
              <a:solidFill>
                <a:schemeClr val="dk2"/>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2100"/>
              <a:buFont typeface="Verdana"/>
              <a:buNone/>
            </a:pPr>
            <a:r>
              <a:rPr b="1" i="0" lang="fr-FR" sz="2000" u="none" cap="none" strike="noStrike">
                <a:solidFill>
                  <a:schemeClr val="dk2"/>
                </a:solidFill>
                <a:latin typeface="Verdana"/>
                <a:ea typeface="Verdana"/>
                <a:cs typeface="Verdana"/>
                <a:sym typeface="Verdana"/>
              </a:rPr>
              <a:t>MOFFI X CARREFOUR</a:t>
            </a:r>
            <a:endParaRPr b="1" i="0" sz="2000" u="none" cap="none" strike="noStrike">
              <a:solidFill>
                <a:schemeClr val="dk2"/>
              </a:solidFill>
              <a:latin typeface="Verdana"/>
              <a:ea typeface="Verdana"/>
              <a:cs typeface="Verdana"/>
              <a:sym typeface="Verdana"/>
            </a:endParaRPr>
          </a:p>
        </p:txBody>
      </p:sp>
      <p:sp>
        <p:nvSpPr>
          <p:cNvPr id="893" name="Google Shape;893;g284ee3db1d9_0_84"/>
          <p:cNvSpPr txBox="1"/>
          <p:nvPr/>
        </p:nvSpPr>
        <p:spPr>
          <a:xfrm>
            <a:off x="683568" y="1634801"/>
            <a:ext cx="7776900" cy="24924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rgbClr val="000000"/>
              </a:buClr>
              <a:buSzPts val="1400"/>
              <a:buFont typeface="Verdana"/>
              <a:buChar char="●"/>
            </a:pPr>
            <a:r>
              <a:rPr b="0" i="0" lang="fr-FR" sz="1400" u="none" cap="none" strike="noStrike">
                <a:solidFill>
                  <a:srgbClr val="1B3B74"/>
                </a:solidFill>
                <a:latin typeface="Verdana"/>
                <a:ea typeface="Verdana"/>
                <a:cs typeface="Verdana"/>
                <a:sym typeface="Verdana"/>
              </a:rPr>
              <a:t>Moffi est accessible depuis l’URL « http://carrefour.moffi.io », depuis toute connexion Internet, sur ordinateur comme sur mobile</a:t>
            </a:r>
            <a:r>
              <a:rPr b="0" i="0" lang="fr-FR" sz="1733" u="none" cap="none" strike="noStrike">
                <a:solidFill>
                  <a:schemeClr val="dk1"/>
                </a:solidFill>
                <a:latin typeface="Verdana"/>
                <a:ea typeface="Verdana"/>
                <a:cs typeface="Verdana"/>
                <a:sym typeface="Verdana"/>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317500" lvl="0" marL="457200" marR="0" rtl="0" algn="just">
              <a:lnSpc>
                <a:spcPct val="100000"/>
              </a:lnSpc>
              <a:spcBef>
                <a:spcPts val="0"/>
              </a:spcBef>
              <a:spcAft>
                <a:spcPts val="0"/>
              </a:spcAft>
              <a:buClr>
                <a:srgbClr val="1B3B74"/>
              </a:buClr>
              <a:buSzPts val="1400"/>
              <a:buFont typeface="Verdana"/>
              <a:buChar char="●"/>
            </a:pPr>
            <a:r>
              <a:rPr b="0" i="0" lang="fr-FR" sz="1400" u="none" cap="none" strike="noStrike">
                <a:solidFill>
                  <a:srgbClr val="1B3B74"/>
                </a:solidFill>
                <a:latin typeface="Verdana"/>
                <a:ea typeface="Verdana"/>
                <a:cs typeface="Verdana"/>
                <a:sym typeface="Verdana"/>
              </a:rPr>
              <a:t>L’identification se fait grâce aux identifiants Internet (LDAP)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p:txBody>
      </p:sp>
      <p:pic>
        <p:nvPicPr>
          <p:cNvPr descr="C:\Users\farencb\Desktop\Capture2.PNG" id="894" name="Google Shape;894;g284ee3db1d9_0_84"/>
          <p:cNvPicPr preferRelativeResize="0"/>
          <p:nvPr/>
        </p:nvPicPr>
        <p:blipFill rotWithShape="1">
          <a:blip r:embed="rId3">
            <a:alphaModFix/>
          </a:blip>
          <a:srcRect b="0" l="0" r="0" t="0"/>
          <a:stretch/>
        </p:blipFill>
        <p:spPr>
          <a:xfrm>
            <a:off x="1619672" y="4365104"/>
            <a:ext cx="1980466" cy="936104"/>
          </a:xfrm>
          <a:prstGeom prst="rect">
            <a:avLst/>
          </a:prstGeom>
          <a:noFill/>
          <a:ln>
            <a:noFill/>
          </a:ln>
        </p:spPr>
      </p:pic>
      <p:sp>
        <p:nvSpPr>
          <p:cNvPr id="895" name="Google Shape;895;g284ee3db1d9_0_84"/>
          <p:cNvSpPr/>
          <p:nvPr/>
        </p:nvSpPr>
        <p:spPr>
          <a:xfrm>
            <a:off x="4139952" y="4677139"/>
            <a:ext cx="1080000" cy="390000"/>
          </a:xfrm>
          <a:prstGeom prst="rightArrow">
            <a:avLst>
              <a:gd fmla="val 50000" name="adj1"/>
              <a:gd fmla="val 50000" name="adj2"/>
            </a:avLst>
          </a:prstGeom>
          <a:solidFill>
            <a:schemeClr val="dk2"/>
          </a:solidFill>
          <a:ln>
            <a:noFill/>
          </a:ln>
        </p:spPr>
        <p:txBody>
          <a:bodyPr anchorCtr="0" anchor="t" bIns="49525" lIns="99050" spcFirstLastPara="1" rIns="99050" wrap="square" tIns="49525">
            <a:noAutofit/>
          </a:bodyPr>
          <a:lstStyle/>
          <a:p>
            <a:pPr indent="0" lvl="0" marL="0" marR="0" rtl="0" algn="ctr">
              <a:lnSpc>
                <a:spcPct val="100000"/>
              </a:lnSpc>
              <a:spcBef>
                <a:spcPts val="0"/>
              </a:spcBef>
              <a:spcAft>
                <a:spcPts val="0"/>
              </a:spcAft>
              <a:buClr>
                <a:srgbClr val="000000"/>
              </a:buClr>
              <a:buSzPts val="2288"/>
              <a:buFont typeface="Arial"/>
              <a:buNone/>
            </a:pPr>
            <a:r>
              <a:t/>
            </a:r>
            <a:endParaRPr b="0" i="0" sz="2288" u="none" cap="none" strike="noStrike">
              <a:solidFill>
                <a:schemeClr val="dk1"/>
              </a:solidFill>
              <a:latin typeface="Verdana"/>
              <a:ea typeface="Verdana"/>
              <a:cs typeface="Verdana"/>
              <a:sym typeface="Verdana"/>
            </a:endParaRPr>
          </a:p>
        </p:txBody>
      </p:sp>
      <p:pic>
        <p:nvPicPr>
          <p:cNvPr descr="C:\Users\farencb\Desktop\Capture3.PNG" id="896" name="Google Shape;896;g284ee3db1d9_0_84"/>
          <p:cNvPicPr preferRelativeResize="0"/>
          <p:nvPr/>
        </p:nvPicPr>
        <p:blipFill rotWithShape="1">
          <a:blip r:embed="rId4">
            <a:alphaModFix/>
          </a:blip>
          <a:srcRect b="0" l="0" r="0" t="0"/>
          <a:stretch/>
        </p:blipFill>
        <p:spPr>
          <a:xfrm>
            <a:off x="5796136" y="3585018"/>
            <a:ext cx="1709662" cy="20220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g284ee3db1d9_0_94"/>
          <p:cNvSpPr txBox="1"/>
          <p:nvPr>
            <p:ph idx="12" type="sldNum"/>
          </p:nvPr>
        </p:nvSpPr>
        <p:spPr>
          <a:xfrm>
            <a:off x="0" y="6303786"/>
            <a:ext cx="539700" cy="4047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800"/>
              <a:buFont typeface="Arial"/>
              <a:buNone/>
            </a:pPr>
            <a:fld id="{00000000-1234-1234-1234-123412341234}" type="slidenum">
              <a:rPr lang="fr-FR"/>
              <a:t>‹#›</a:t>
            </a:fld>
            <a:endParaRPr/>
          </a:p>
        </p:txBody>
      </p:sp>
      <p:sp>
        <p:nvSpPr>
          <p:cNvPr id="903" name="Google Shape;903;g284ee3db1d9_0_94"/>
          <p:cNvSpPr txBox="1"/>
          <p:nvPr/>
        </p:nvSpPr>
        <p:spPr>
          <a:xfrm>
            <a:off x="455944" y="-27384"/>
            <a:ext cx="8263800" cy="77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100"/>
              <a:buFont typeface="Verdana"/>
              <a:buNone/>
            </a:pPr>
            <a:r>
              <a:t/>
            </a:r>
            <a:endParaRPr b="1" i="0" sz="2000" u="none" cap="none" strike="noStrike">
              <a:solidFill>
                <a:schemeClr val="dk2"/>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2100"/>
              <a:buFont typeface="Verdana"/>
              <a:buNone/>
            </a:pPr>
            <a:r>
              <a:rPr b="1" i="0" lang="fr-FR" sz="2000" u="none" cap="none" strike="noStrike">
                <a:solidFill>
                  <a:schemeClr val="dk2"/>
                </a:solidFill>
                <a:latin typeface="Verdana"/>
                <a:ea typeface="Verdana"/>
                <a:cs typeface="Verdana"/>
                <a:sym typeface="Verdana"/>
              </a:rPr>
              <a:t>Démo Réservation (1/2)</a:t>
            </a:r>
            <a:endParaRPr b="1" i="0" sz="2000" u="none" cap="none" strike="noStrike">
              <a:solidFill>
                <a:schemeClr val="dk2"/>
              </a:solidFill>
              <a:latin typeface="Verdana"/>
              <a:ea typeface="Verdana"/>
              <a:cs typeface="Verdana"/>
              <a:sym typeface="Verdana"/>
            </a:endParaRPr>
          </a:p>
        </p:txBody>
      </p:sp>
      <p:sp>
        <p:nvSpPr>
          <p:cNvPr id="904" name="Google Shape;904;g284ee3db1d9_0_94"/>
          <p:cNvSpPr txBox="1"/>
          <p:nvPr/>
        </p:nvSpPr>
        <p:spPr>
          <a:xfrm>
            <a:off x="683568" y="1634801"/>
            <a:ext cx="7776900" cy="2225700"/>
          </a:xfrm>
          <a:prstGeom prst="rect">
            <a:avLst/>
          </a:prstGeom>
          <a:noFill/>
          <a:ln>
            <a:noFill/>
          </a:ln>
        </p:spPr>
        <p:txBody>
          <a:bodyPr anchorCtr="0" anchor="t" bIns="45700" lIns="91425" spcFirstLastPara="1" rIns="91425" wrap="square" tIns="45700">
            <a:noAutofit/>
          </a:bodyPr>
          <a:lstStyle/>
          <a:p>
            <a:pPr indent="-317500" lvl="0" marL="457200" marR="0" rtl="0" algn="just">
              <a:lnSpc>
                <a:spcPct val="100000"/>
              </a:lnSpc>
              <a:spcBef>
                <a:spcPts val="0"/>
              </a:spcBef>
              <a:spcAft>
                <a:spcPts val="0"/>
              </a:spcAft>
              <a:buClr>
                <a:srgbClr val="1B3B74"/>
              </a:buClr>
              <a:buSzPts val="1400"/>
              <a:buFont typeface="Verdana"/>
              <a:buChar char="●"/>
            </a:pPr>
            <a:r>
              <a:rPr b="0" i="0" lang="fr-FR" sz="1400" u="none" cap="none" strike="noStrike">
                <a:solidFill>
                  <a:srgbClr val="1B3B74"/>
                </a:solidFill>
                <a:latin typeface="Verdana"/>
                <a:ea typeface="Verdana"/>
                <a:cs typeface="Verdana"/>
                <a:sym typeface="Verdana"/>
              </a:rPr>
              <a:t>Une fois identifié, le collaborateur accède à une vue personnalisée sur les espaces au sein desquels il peut réserver une position de travail, sur son site d’affectation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a:p>
            <a:pPr indent="0" lvl="0" marL="0" marR="0" rtl="0" algn="just">
              <a:lnSpc>
                <a:spcPct val="100000"/>
              </a:lnSpc>
              <a:spcBef>
                <a:spcPts val="0"/>
              </a:spcBef>
              <a:spcAft>
                <a:spcPts val="0"/>
              </a:spcAft>
              <a:buClr>
                <a:srgbClr val="000000"/>
              </a:buClr>
              <a:buSzPts val="1733"/>
              <a:buFont typeface="Arial"/>
              <a:buNone/>
            </a:pPr>
            <a:r>
              <a:t/>
            </a:r>
            <a:endParaRPr b="0" i="0" sz="1733" u="none" cap="none" strike="noStrike">
              <a:solidFill>
                <a:schemeClr val="dk1"/>
              </a:solidFill>
              <a:latin typeface="Verdana"/>
              <a:ea typeface="Verdana"/>
              <a:cs typeface="Verdana"/>
              <a:sym typeface="Verdana"/>
            </a:endParaRPr>
          </a:p>
        </p:txBody>
      </p:sp>
      <p:pic>
        <p:nvPicPr>
          <p:cNvPr id="905" name="Google Shape;905;g284ee3db1d9_0_94"/>
          <p:cNvPicPr preferRelativeResize="0"/>
          <p:nvPr/>
        </p:nvPicPr>
        <p:blipFill rotWithShape="1">
          <a:blip r:embed="rId3">
            <a:alphaModFix/>
          </a:blip>
          <a:srcRect b="15375" l="0" r="0" t="0"/>
          <a:stretch/>
        </p:blipFill>
        <p:spPr>
          <a:xfrm>
            <a:off x="1974393" y="2882939"/>
            <a:ext cx="5195216" cy="28083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pt_carrefour_4-3_FR">
  <a:themeElements>
    <a:clrScheme name="CARREFOUR">
      <a:dk1>
        <a:srgbClr val="3D3D3B"/>
      </a:dk1>
      <a:lt1>
        <a:srgbClr val="FFFFFF"/>
      </a:lt1>
      <a:dk2>
        <a:srgbClr val="254F9B"/>
      </a:dk2>
      <a:lt2>
        <a:srgbClr val="C20016"/>
      </a:lt2>
      <a:accent1>
        <a:srgbClr val="69B9EC"/>
      </a:accent1>
      <a:accent2>
        <a:srgbClr val="A1BF36"/>
      </a:accent2>
      <a:accent3>
        <a:srgbClr val="D06519"/>
      </a:accent3>
      <a:accent4>
        <a:srgbClr val="51277F"/>
      </a:accent4>
      <a:accent5>
        <a:srgbClr val="CC518F"/>
      </a:accent5>
      <a:accent6>
        <a:srgbClr val="51ACB8"/>
      </a:accent6>
      <a:hlink>
        <a:srgbClr val="3D3D3B"/>
      </a:hlink>
      <a:folHlink>
        <a:srgbClr val="3D3D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pt_carrefour_4-3_FR">
  <a:themeElements>
    <a:clrScheme name="CARREFOUR">
      <a:dk1>
        <a:srgbClr val="3D3D3B"/>
      </a:dk1>
      <a:lt1>
        <a:srgbClr val="FFFFFF"/>
      </a:lt1>
      <a:dk2>
        <a:srgbClr val="254F9B"/>
      </a:dk2>
      <a:lt2>
        <a:srgbClr val="C20016"/>
      </a:lt2>
      <a:accent1>
        <a:srgbClr val="69B9EC"/>
      </a:accent1>
      <a:accent2>
        <a:srgbClr val="A1BF36"/>
      </a:accent2>
      <a:accent3>
        <a:srgbClr val="D06519"/>
      </a:accent3>
      <a:accent4>
        <a:srgbClr val="51277F"/>
      </a:accent4>
      <a:accent5>
        <a:srgbClr val="CC518F"/>
      </a:accent5>
      <a:accent6>
        <a:srgbClr val="51ACB8"/>
      </a:accent6>
      <a:hlink>
        <a:srgbClr val="3D3D3B"/>
      </a:hlink>
      <a:folHlink>
        <a:srgbClr val="3D3D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FARENC Bertran</dc:creator>
</cp:coreProperties>
</file>