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6" r:id="rId1"/>
    <p:sldMasterId id="2147483648" r:id="rId2"/>
  </p:sldMasterIdLst>
  <p:notesMasterIdLst>
    <p:notesMasterId r:id="rId11"/>
  </p:notesMasterIdLst>
  <p:handoutMasterIdLst>
    <p:handoutMasterId r:id="rId12"/>
  </p:handoutMasterIdLst>
  <p:sldIdLst>
    <p:sldId id="345" r:id="rId3"/>
    <p:sldId id="262" r:id="rId4"/>
    <p:sldId id="3323" r:id="rId5"/>
    <p:sldId id="3324" r:id="rId6"/>
    <p:sldId id="3325" r:id="rId7"/>
    <p:sldId id="3326" r:id="rId8"/>
    <p:sldId id="3327" r:id="rId9"/>
    <p:sldId id="260" r:id="rId10"/>
  </p:sldIdLst>
  <p:sldSz cx="9144000" cy="5143500" type="screen16x9"/>
  <p:notesSz cx="7099300" cy="10234613"/>
  <p:defaultTextStyle>
    <a:defPPr>
      <a:defRPr lang="en-US"/>
    </a:defPPr>
    <a:lvl1pPr marL="0" algn="l" defTabSz="457184" rtl="0" eaLnBrk="1" latinLnBrk="0" hangingPunct="1">
      <a:defRPr sz="1800" kern="1200">
        <a:solidFill>
          <a:schemeClr val="tx1"/>
        </a:solidFill>
        <a:latin typeface="+mn-lt"/>
        <a:ea typeface="+mn-ea"/>
        <a:cs typeface="+mn-cs"/>
      </a:defRPr>
    </a:lvl1pPr>
    <a:lvl2pPr marL="457184" algn="l" defTabSz="457184" rtl="0" eaLnBrk="1" latinLnBrk="0" hangingPunct="1">
      <a:defRPr sz="1800" kern="1200">
        <a:solidFill>
          <a:schemeClr val="tx1"/>
        </a:solidFill>
        <a:latin typeface="+mn-lt"/>
        <a:ea typeface="+mn-ea"/>
        <a:cs typeface="+mn-cs"/>
      </a:defRPr>
    </a:lvl2pPr>
    <a:lvl3pPr marL="914367" algn="l" defTabSz="457184" rtl="0" eaLnBrk="1" latinLnBrk="0" hangingPunct="1">
      <a:defRPr sz="1800" kern="1200">
        <a:solidFill>
          <a:schemeClr val="tx1"/>
        </a:solidFill>
        <a:latin typeface="+mn-lt"/>
        <a:ea typeface="+mn-ea"/>
        <a:cs typeface="+mn-cs"/>
      </a:defRPr>
    </a:lvl3pPr>
    <a:lvl4pPr marL="1371552" algn="l" defTabSz="457184" rtl="0" eaLnBrk="1" latinLnBrk="0" hangingPunct="1">
      <a:defRPr sz="1800" kern="1200">
        <a:solidFill>
          <a:schemeClr val="tx1"/>
        </a:solidFill>
        <a:latin typeface="+mn-lt"/>
        <a:ea typeface="+mn-ea"/>
        <a:cs typeface="+mn-cs"/>
      </a:defRPr>
    </a:lvl4pPr>
    <a:lvl5pPr marL="1828736" algn="l" defTabSz="457184" rtl="0" eaLnBrk="1" latinLnBrk="0" hangingPunct="1">
      <a:defRPr sz="1800" kern="1200">
        <a:solidFill>
          <a:schemeClr val="tx1"/>
        </a:solidFill>
        <a:latin typeface="+mn-lt"/>
        <a:ea typeface="+mn-ea"/>
        <a:cs typeface="+mn-cs"/>
      </a:defRPr>
    </a:lvl5pPr>
    <a:lvl6pPr marL="2285919" algn="l" defTabSz="457184" rtl="0" eaLnBrk="1" latinLnBrk="0" hangingPunct="1">
      <a:defRPr sz="1800" kern="1200">
        <a:solidFill>
          <a:schemeClr val="tx1"/>
        </a:solidFill>
        <a:latin typeface="+mn-lt"/>
        <a:ea typeface="+mn-ea"/>
        <a:cs typeface="+mn-cs"/>
      </a:defRPr>
    </a:lvl6pPr>
    <a:lvl7pPr marL="2743103" algn="l" defTabSz="457184" rtl="0" eaLnBrk="1" latinLnBrk="0" hangingPunct="1">
      <a:defRPr sz="1800" kern="1200">
        <a:solidFill>
          <a:schemeClr val="tx1"/>
        </a:solidFill>
        <a:latin typeface="+mn-lt"/>
        <a:ea typeface="+mn-ea"/>
        <a:cs typeface="+mn-cs"/>
      </a:defRPr>
    </a:lvl7pPr>
    <a:lvl8pPr marL="3200287" algn="l" defTabSz="457184" rtl="0" eaLnBrk="1" latinLnBrk="0" hangingPunct="1">
      <a:defRPr sz="1800" kern="1200">
        <a:solidFill>
          <a:schemeClr val="tx1"/>
        </a:solidFill>
        <a:latin typeface="+mn-lt"/>
        <a:ea typeface="+mn-ea"/>
        <a:cs typeface="+mn-cs"/>
      </a:defRPr>
    </a:lvl8pPr>
    <a:lvl9pPr marL="3657471" algn="l" defTabSz="457184"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31">
          <p15:clr>
            <a:srgbClr val="A4A3A4"/>
          </p15:clr>
        </p15:guide>
        <p15:guide id="2" orient="horz" pos="2762">
          <p15:clr>
            <a:srgbClr val="A4A3A4"/>
          </p15:clr>
        </p15:guide>
        <p15:guide id="3" orient="horz" pos="990">
          <p15:clr>
            <a:srgbClr val="A4A3A4"/>
          </p15:clr>
        </p15:guide>
        <p15:guide id="4" orient="horz" pos="3104">
          <p15:clr>
            <a:srgbClr val="A4A3A4"/>
          </p15:clr>
        </p15:guide>
        <p15:guide id="5" orient="horz" pos="566">
          <p15:clr>
            <a:srgbClr val="A4A3A4"/>
          </p15:clr>
        </p15:guide>
        <p15:guide id="6" orient="horz" pos="2639">
          <p15:clr>
            <a:srgbClr val="A4A3A4"/>
          </p15:clr>
        </p15:guide>
        <p15:guide id="7" orient="horz" pos="758">
          <p15:clr>
            <a:srgbClr val="A4A3A4"/>
          </p15:clr>
        </p15:guide>
        <p15:guide id="8" orient="horz" pos="145">
          <p15:clr>
            <a:srgbClr val="A4A3A4"/>
          </p15:clr>
        </p15:guide>
        <p15:guide id="9" orient="horz" pos="1688">
          <p15:clr>
            <a:srgbClr val="A4A3A4"/>
          </p15:clr>
        </p15:guide>
        <p15:guide id="10" orient="horz" pos="2828">
          <p15:clr>
            <a:srgbClr val="A4A3A4"/>
          </p15:clr>
        </p15:guide>
        <p15:guide id="11" pos="5630">
          <p15:clr>
            <a:srgbClr val="A4A3A4"/>
          </p15:clr>
        </p15:guide>
        <p15:guide id="12" pos="3788">
          <p15:clr>
            <a:srgbClr val="A4A3A4"/>
          </p15:clr>
        </p15:guide>
        <p15:guide id="13" pos="2906">
          <p15:clr>
            <a:srgbClr val="A4A3A4"/>
          </p15:clr>
        </p15:guide>
        <p15:guide id="14" pos="3674">
          <p15:clr>
            <a:srgbClr val="A4A3A4"/>
          </p15:clr>
        </p15:guide>
        <p15:guide id="15" pos="3901">
          <p15:clr>
            <a:srgbClr val="A4A3A4"/>
          </p15:clr>
        </p15:guide>
        <p15:guide id="16" pos="3018">
          <p15:clr>
            <a:srgbClr val="A4A3A4"/>
          </p15:clr>
        </p15:guide>
        <p15:guide id="17" pos="2791">
          <p15:clr>
            <a:srgbClr val="A4A3A4"/>
          </p15:clr>
        </p15:guide>
        <p15:guide id="18" pos="159">
          <p15:clr>
            <a:srgbClr val="A4A3A4"/>
          </p15:clr>
        </p15:guide>
        <p15:guide id="19" pos="1847">
          <p15:clr>
            <a:srgbClr val="A4A3A4"/>
          </p15:clr>
        </p15:guide>
        <p15:guide id="20" orient="horz" pos="2759">
          <p15:clr>
            <a:srgbClr val="A4A3A4"/>
          </p15:clr>
        </p15:guide>
        <p15:guide id="21" orient="horz" pos="1628">
          <p15:clr>
            <a:srgbClr val="A4A3A4"/>
          </p15:clr>
        </p15:guide>
        <p15:guide id="22" pos="2876">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ckie Barlow" initials=""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9530"/>
    <a:srgbClr val="36C7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16" autoAdjust="0"/>
    <p:restoredTop sz="96187" autoAdjust="0"/>
  </p:normalViewPr>
  <p:slideViewPr>
    <p:cSldViewPr snapToGrid="0">
      <p:cViewPr>
        <p:scale>
          <a:sx n="77" d="100"/>
          <a:sy n="77" d="100"/>
        </p:scale>
        <p:origin x="676" y="52"/>
      </p:cViewPr>
      <p:guideLst>
        <p:guide orient="horz" pos="1831"/>
        <p:guide orient="horz" pos="2762"/>
        <p:guide orient="horz" pos="990"/>
        <p:guide orient="horz" pos="3104"/>
        <p:guide orient="horz" pos="566"/>
        <p:guide orient="horz" pos="2639"/>
        <p:guide orient="horz" pos="758"/>
        <p:guide orient="horz" pos="145"/>
        <p:guide orient="horz" pos="1688"/>
        <p:guide orient="horz" pos="2828"/>
        <p:guide pos="5630"/>
        <p:guide pos="3788"/>
        <p:guide pos="2906"/>
        <p:guide pos="3674"/>
        <p:guide pos="3901"/>
        <p:guide pos="3018"/>
        <p:guide pos="2791"/>
        <p:guide pos="159"/>
        <p:guide pos="1847"/>
        <p:guide orient="horz" pos="2759"/>
        <p:guide orient="horz" pos="1628"/>
        <p:guide pos="2876"/>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napToGrid="0">
      <p:cViewPr varScale="1">
        <p:scale>
          <a:sx n="75" d="100"/>
          <a:sy n="75" d="100"/>
        </p:scale>
        <p:origin x="3954" y="66"/>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n-US" dirty="0"/>
          </a:p>
        </p:txBody>
      </p:sp>
      <p:sp>
        <p:nvSpPr>
          <p:cNvPr id="3" name="Date Placeholder 2"/>
          <p:cNvSpPr>
            <a:spLocks noGrp="1"/>
          </p:cNvSpPr>
          <p:nvPr>
            <p:ph type="dt" sz="quarter" idx="1"/>
          </p:nvPr>
        </p:nvSpPr>
        <p:spPr>
          <a:xfrm>
            <a:off x="4021294" y="0"/>
            <a:ext cx="3076363" cy="511731"/>
          </a:xfrm>
          <a:prstGeom prst="rect">
            <a:avLst/>
          </a:prstGeom>
        </p:spPr>
        <p:txBody>
          <a:bodyPr vert="horz" lIns="99048" tIns="49524" rIns="99048" bIns="49524" rtlCol="0"/>
          <a:lstStyle>
            <a:lvl1pPr algn="r">
              <a:defRPr sz="1300"/>
            </a:lvl1pPr>
          </a:lstStyle>
          <a:p>
            <a:fld id="{3122E3A8-67DD-A54D-9ACE-7F6180D1A288}" type="datetimeFigureOut">
              <a:rPr lang="en-US" smtClean="0"/>
              <a:pPr/>
              <a:t>9/13/2023</a:t>
            </a:fld>
            <a:endParaRPr lang="en-US" dirty="0"/>
          </a:p>
        </p:txBody>
      </p:sp>
      <p:sp>
        <p:nvSpPr>
          <p:cNvPr id="4" name="Footer Placeholder 3"/>
          <p:cNvSpPr>
            <a:spLocks noGrp="1"/>
          </p:cNvSpPr>
          <p:nvPr>
            <p:ph type="ftr" sz="quarter" idx="2"/>
          </p:nvPr>
        </p:nvSpPr>
        <p:spPr>
          <a:xfrm>
            <a:off x="0" y="9721106"/>
            <a:ext cx="3076363" cy="511731"/>
          </a:xfrm>
          <a:prstGeom prst="rect">
            <a:avLst/>
          </a:prstGeom>
        </p:spPr>
        <p:txBody>
          <a:bodyPr vert="horz" lIns="99048" tIns="49524" rIns="99048" bIns="49524" rtlCol="0" anchor="b"/>
          <a:lstStyle>
            <a:lvl1pPr algn="l">
              <a:defRPr sz="1300"/>
            </a:lvl1pPr>
          </a:lstStyle>
          <a:p>
            <a:endParaRPr lang="en-US" dirty="0"/>
          </a:p>
        </p:txBody>
      </p:sp>
      <p:sp>
        <p:nvSpPr>
          <p:cNvPr id="5" name="Slide Number Placeholder 4"/>
          <p:cNvSpPr>
            <a:spLocks noGrp="1"/>
          </p:cNvSpPr>
          <p:nvPr>
            <p:ph type="sldNum" sz="quarter" idx="3"/>
          </p:nvPr>
        </p:nvSpPr>
        <p:spPr>
          <a:xfrm>
            <a:off x="4021294" y="9721106"/>
            <a:ext cx="3076363" cy="511731"/>
          </a:xfrm>
          <a:prstGeom prst="rect">
            <a:avLst/>
          </a:prstGeom>
        </p:spPr>
        <p:txBody>
          <a:bodyPr vert="horz" lIns="99048" tIns="49524" rIns="99048" bIns="49524" rtlCol="0" anchor="b"/>
          <a:lstStyle>
            <a:lvl1pPr algn="r">
              <a:defRPr sz="1300"/>
            </a:lvl1pPr>
          </a:lstStyle>
          <a:p>
            <a:fld id="{B5D751CF-426F-9546-9000-18E529FDEBDA}" type="slidenum">
              <a:rPr lang="en-US" smtClean="0"/>
              <a:pPr/>
              <a:t>‹#›</a:t>
            </a:fld>
            <a:endParaRPr lang="en-US" dirty="0"/>
          </a:p>
        </p:txBody>
      </p:sp>
    </p:spTree>
    <p:extLst>
      <p:ext uri="{BB962C8B-B14F-4D97-AF65-F5344CB8AC3E}">
        <p14:creationId xmlns:p14="http://schemas.microsoft.com/office/powerpoint/2010/main" val="39998927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n-US" dirty="0"/>
          </a:p>
        </p:txBody>
      </p:sp>
      <p:sp>
        <p:nvSpPr>
          <p:cNvPr id="3" name="Date Placehold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95BCB8AE-B9B2-1648-AE7C-D9F4FF496627}" type="datetimeFigureOut">
              <a:rPr lang="en-US" smtClean="0"/>
              <a:pPr/>
              <a:t>9/13/2023</a:t>
            </a:fld>
            <a:endParaRPr lang="en-US" dirty="0"/>
          </a:p>
        </p:txBody>
      </p:sp>
      <p:sp>
        <p:nvSpPr>
          <p:cNvPr id="4" name="Slide Image Placeholder 3"/>
          <p:cNvSpPr>
            <a:spLocks noGrp="1" noRot="1" noChangeAspect="1"/>
          </p:cNvSpPr>
          <p:nvPr>
            <p:ph type="sldImg" idx="2"/>
          </p:nvPr>
        </p:nvSpPr>
        <p:spPr>
          <a:xfrm>
            <a:off x="139700" y="768350"/>
            <a:ext cx="6819900" cy="3836988"/>
          </a:xfrm>
          <a:prstGeom prst="rect">
            <a:avLst/>
          </a:prstGeom>
          <a:noFill/>
          <a:ln w="12700">
            <a:solidFill>
              <a:prstClr val="black"/>
            </a:solidFill>
          </a:ln>
        </p:spPr>
        <p:txBody>
          <a:bodyPr vert="horz" lIns="99048" tIns="49524" rIns="99048" bIns="49524" rtlCol="0" anchor="ctr"/>
          <a:lstStyle/>
          <a:p>
            <a:endParaRPr lang="en-US" dirty="0"/>
          </a:p>
        </p:txBody>
      </p:sp>
      <p:sp>
        <p:nvSpPr>
          <p:cNvPr id="5" name="Notes Placeholder 4"/>
          <p:cNvSpPr>
            <a:spLocks noGrp="1"/>
          </p:cNvSpPr>
          <p:nvPr>
            <p:ph type="body" sz="quarter" idx="3"/>
          </p:nvPr>
        </p:nvSpPr>
        <p:spPr>
          <a:xfrm>
            <a:off x="709930" y="4861441"/>
            <a:ext cx="5679440" cy="4605576"/>
          </a:xfrm>
          <a:prstGeom prst="rect">
            <a:avLst/>
          </a:prstGeom>
        </p:spPr>
        <p:txBody>
          <a:bodyPr vert="horz" lIns="99048" tIns="49524" rIns="99048" bIns="495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en-US" dirty="0"/>
          </a:p>
        </p:txBody>
      </p:sp>
      <p:sp>
        <p:nvSpPr>
          <p:cNvPr id="7" name="Slide Number Placehold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E7F34D1A-B7E5-DE48-8EA9-859D9DE63652}" type="slidenum">
              <a:rPr lang="en-US" smtClean="0"/>
              <a:pPr/>
              <a:t>‹#›</a:t>
            </a:fld>
            <a:endParaRPr lang="en-US" dirty="0"/>
          </a:p>
        </p:txBody>
      </p:sp>
    </p:spTree>
    <p:extLst>
      <p:ext uri="{BB962C8B-B14F-4D97-AF65-F5344CB8AC3E}">
        <p14:creationId xmlns:p14="http://schemas.microsoft.com/office/powerpoint/2010/main" val="725433361"/>
      </p:ext>
    </p:extLst>
  </p:cSld>
  <p:clrMap bg1="lt1" tx1="dk1" bg2="lt2" tx2="dk2" accent1="accent1" accent2="accent2" accent3="accent3" accent4="accent4" accent5="accent5" accent6="accent6" hlink="hlink" folHlink="folHlink"/>
  <p:hf hdr="0" ftr="0" dt="0"/>
  <p:notesStyle>
    <a:lvl1pPr marL="0" algn="l" defTabSz="457184" rtl="0" eaLnBrk="1" latinLnBrk="0" hangingPunct="1">
      <a:defRPr sz="1200" kern="1200">
        <a:solidFill>
          <a:schemeClr val="tx1"/>
        </a:solidFill>
        <a:latin typeface="+mn-lt"/>
        <a:ea typeface="+mn-ea"/>
        <a:cs typeface="+mn-cs"/>
      </a:defRPr>
    </a:lvl1pPr>
    <a:lvl2pPr marL="457184" algn="l" defTabSz="457184" rtl="0" eaLnBrk="1" latinLnBrk="0" hangingPunct="1">
      <a:defRPr sz="1200" kern="1200">
        <a:solidFill>
          <a:schemeClr val="tx1"/>
        </a:solidFill>
        <a:latin typeface="+mn-lt"/>
        <a:ea typeface="+mn-ea"/>
        <a:cs typeface="+mn-cs"/>
      </a:defRPr>
    </a:lvl2pPr>
    <a:lvl3pPr marL="914367" algn="l" defTabSz="457184" rtl="0" eaLnBrk="1" latinLnBrk="0" hangingPunct="1">
      <a:defRPr sz="1200" kern="1200">
        <a:solidFill>
          <a:schemeClr val="tx1"/>
        </a:solidFill>
        <a:latin typeface="+mn-lt"/>
        <a:ea typeface="+mn-ea"/>
        <a:cs typeface="+mn-cs"/>
      </a:defRPr>
    </a:lvl3pPr>
    <a:lvl4pPr marL="1371552" algn="l" defTabSz="457184" rtl="0" eaLnBrk="1" latinLnBrk="0" hangingPunct="1">
      <a:defRPr sz="1200" kern="1200">
        <a:solidFill>
          <a:schemeClr val="tx1"/>
        </a:solidFill>
        <a:latin typeface="+mn-lt"/>
        <a:ea typeface="+mn-ea"/>
        <a:cs typeface="+mn-cs"/>
      </a:defRPr>
    </a:lvl4pPr>
    <a:lvl5pPr marL="1828736" algn="l" defTabSz="457184" rtl="0" eaLnBrk="1" latinLnBrk="0" hangingPunct="1">
      <a:defRPr sz="1200" kern="1200">
        <a:solidFill>
          <a:schemeClr val="tx1"/>
        </a:solidFill>
        <a:latin typeface="+mn-lt"/>
        <a:ea typeface="+mn-ea"/>
        <a:cs typeface="+mn-cs"/>
      </a:defRPr>
    </a:lvl5pPr>
    <a:lvl6pPr marL="2285919" algn="l" defTabSz="457184" rtl="0" eaLnBrk="1" latinLnBrk="0" hangingPunct="1">
      <a:defRPr sz="1200" kern="1200">
        <a:solidFill>
          <a:schemeClr val="tx1"/>
        </a:solidFill>
        <a:latin typeface="+mn-lt"/>
        <a:ea typeface="+mn-ea"/>
        <a:cs typeface="+mn-cs"/>
      </a:defRPr>
    </a:lvl6pPr>
    <a:lvl7pPr marL="2743103" algn="l" defTabSz="457184" rtl="0" eaLnBrk="1" latinLnBrk="0" hangingPunct="1">
      <a:defRPr sz="1200" kern="1200">
        <a:solidFill>
          <a:schemeClr val="tx1"/>
        </a:solidFill>
        <a:latin typeface="+mn-lt"/>
        <a:ea typeface="+mn-ea"/>
        <a:cs typeface="+mn-cs"/>
      </a:defRPr>
    </a:lvl7pPr>
    <a:lvl8pPr marL="3200287" algn="l" defTabSz="457184" rtl="0" eaLnBrk="1" latinLnBrk="0" hangingPunct="1">
      <a:defRPr sz="1200" kern="1200">
        <a:solidFill>
          <a:schemeClr val="tx1"/>
        </a:solidFill>
        <a:latin typeface="+mn-lt"/>
        <a:ea typeface="+mn-ea"/>
        <a:cs typeface="+mn-cs"/>
      </a:defRPr>
    </a:lvl8pPr>
    <a:lvl9pPr marL="3657471" algn="l" defTabSz="457184"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B0235BE0-5CC7-4DDF-BA5B-B0507C881038}" type="slidenum">
              <a:rPr lang="fr-FR" smtClean="0"/>
              <a:t>1</a:t>
            </a:fld>
            <a:endParaRPr lang="fr-FR"/>
          </a:p>
        </p:txBody>
      </p:sp>
    </p:spTree>
    <p:extLst>
      <p:ext uri="{BB962C8B-B14F-4D97-AF65-F5344CB8AC3E}">
        <p14:creationId xmlns:p14="http://schemas.microsoft.com/office/powerpoint/2010/main" val="8166617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2" indent="-171450"/>
            <a:r>
              <a:rPr lang="fr-FR" sz="1200" b="1"/>
              <a:t>En croissance </a:t>
            </a:r>
            <a:r>
              <a:rPr lang="fr-FR" sz="1200"/>
              <a:t>: compétences stratégiques à maitriser pour le groupe, à court et moyen terme;</a:t>
            </a:r>
          </a:p>
          <a:p>
            <a:pPr marL="171450" lvl="2" indent="-171450"/>
            <a:r>
              <a:rPr lang="fr-FR" sz="1200" b="1"/>
              <a:t>En tension </a:t>
            </a:r>
            <a:r>
              <a:rPr lang="fr-FR" sz="1200"/>
              <a:t>: il s’agit des fonctions pour lesquelles l’analyse du marché de l’emploi externe fait apparaître des difficultés certaines de recrutement</a:t>
            </a:r>
          </a:p>
          <a:p>
            <a:pPr marL="171450" lvl="2" indent="-171450"/>
            <a:r>
              <a:rPr lang="fr-FR" sz="1200" b="1"/>
              <a:t>Fragilisée</a:t>
            </a:r>
            <a:r>
              <a:rPr lang="fr-FR" sz="1200"/>
              <a:t> : les compétences devront évoluer pour s’adapter aux besoins du groupe;</a:t>
            </a:r>
          </a:p>
          <a:p>
            <a:pPr marL="171450" lvl="2" indent="-171450"/>
            <a:r>
              <a:rPr lang="fr-FR" sz="1200" b="1"/>
              <a:t>Menacée</a:t>
            </a:r>
            <a:r>
              <a:rPr lang="fr-FR" sz="1200"/>
              <a:t> dans son devenir : soit qualitativement en terme de compétences, soit quantitativement en terme de besoin au regard des évolutions technologiques et de métier ou en considération de leur localisation géographique.</a:t>
            </a:r>
          </a:p>
          <a:p>
            <a:pPr marL="171450" lvl="2" indent="-171450"/>
            <a:r>
              <a:rPr lang="fr-FR" sz="1200" b="1"/>
              <a:t>Stable</a:t>
            </a:r>
            <a:endParaRPr lang="en-US" sz="1200"/>
          </a:p>
          <a:p>
            <a:endParaRPr lang="en-US"/>
          </a:p>
        </p:txBody>
      </p:sp>
      <p:sp>
        <p:nvSpPr>
          <p:cNvPr id="4" name="Slide Number Placeholder 3"/>
          <p:cNvSpPr>
            <a:spLocks noGrp="1"/>
          </p:cNvSpPr>
          <p:nvPr>
            <p:ph type="sldNum" sz="quarter" idx="5"/>
          </p:nvPr>
        </p:nvSpPr>
        <p:spPr/>
        <p:txBody>
          <a:bodyPr/>
          <a:lstStyle/>
          <a:p>
            <a:fld id="{E7F34D1A-B7E5-DE48-8EA9-859D9DE63652}" type="slidenum">
              <a:rPr lang="en-US" smtClean="0"/>
              <a:pPr/>
              <a:t>5</a:t>
            </a:fld>
            <a:endParaRPr lang="en-US" dirty="0"/>
          </a:p>
        </p:txBody>
      </p:sp>
    </p:spTree>
    <p:extLst>
      <p:ext uri="{BB962C8B-B14F-4D97-AF65-F5344CB8AC3E}">
        <p14:creationId xmlns:p14="http://schemas.microsoft.com/office/powerpoint/2010/main" val="30556178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7F34D1A-B7E5-DE48-8EA9-859D9DE63652}" type="slidenum">
              <a:rPr lang="en-US" smtClean="0"/>
              <a:pPr/>
              <a:t>6</a:t>
            </a:fld>
            <a:endParaRPr lang="en-US" dirty="0"/>
          </a:p>
        </p:txBody>
      </p:sp>
    </p:spTree>
    <p:extLst>
      <p:ext uri="{BB962C8B-B14F-4D97-AF65-F5344CB8AC3E}">
        <p14:creationId xmlns:p14="http://schemas.microsoft.com/office/powerpoint/2010/main" val="36311424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7F34D1A-B7E5-DE48-8EA9-859D9DE63652}" type="slidenum">
              <a:rPr lang="en-US" smtClean="0"/>
              <a:pPr/>
              <a:t>7</a:t>
            </a:fld>
            <a:endParaRPr lang="en-US" dirty="0"/>
          </a:p>
        </p:txBody>
      </p:sp>
    </p:spTree>
    <p:extLst>
      <p:ext uri="{BB962C8B-B14F-4D97-AF65-F5344CB8AC3E}">
        <p14:creationId xmlns:p14="http://schemas.microsoft.com/office/powerpoint/2010/main" val="34718753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E7F34D1A-B7E5-DE48-8EA9-859D9DE63652}" type="slidenum">
              <a:rPr lang="en-US" smtClean="0"/>
              <a:pPr/>
              <a:t>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_1">
    <p:spTree>
      <p:nvGrpSpPr>
        <p:cNvPr id="1" name=""/>
        <p:cNvGrpSpPr/>
        <p:nvPr/>
      </p:nvGrpSpPr>
      <p:grpSpPr>
        <a:xfrm>
          <a:off x="0" y="0"/>
          <a:ext cx="0" cy="0"/>
          <a:chOff x="0" y="0"/>
          <a:chExt cx="0" cy="0"/>
        </a:xfrm>
      </p:grpSpPr>
      <p:sp>
        <p:nvSpPr>
          <p:cNvPr id="19" name="Espace réservé pour une image  18"/>
          <p:cNvSpPr>
            <a:spLocks noGrp="1"/>
          </p:cNvSpPr>
          <p:nvPr>
            <p:ph type="pic" sz="quarter" idx="14"/>
          </p:nvPr>
        </p:nvSpPr>
        <p:spPr>
          <a:xfrm>
            <a:off x="0" y="0"/>
            <a:ext cx="9144000" cy="4330794"/>
          </a:xfrm>
          <a:prstGeom prst="rect">
            <a:avLst/>
          </a:prstGeom>
          <a:solidFill>
            <a:schemeClr val="bg1">
              <a:lumMod val="95000"/>
            </a:schemeClr>
          </a:solidFill>
        </p:spPr>
        <p:txBody>
          <a:bodyPr lIns="91437" tIns="45718" rIns="91437" bIns="45718"/>
          <a:lstStyle>
            <a:lvl1pPr>
              <a:buNone/>
              <a:defRPr sz="1400">
                <a:solidFill>
                  <a:schemeClr val="bg1">
                    <a:lumMod val="85000"/>
                  </a:schemeClr>
                </a:solidFill>
              </a:defRPr>
            </a:lvl1pPr>
          </a:lstStyle>
          <a:p>
            <a:r>
              <a:rPr lang="en-US"/>
              <a:t>Click icon to add picture</a:t>
            </a:r>
            <a:endParaRPr lang="en-US" dirty="0"/>
          </a:p>
        </p:txBody>
      </p:sp>
      <p:sp>
        <p:nvSpPr>
          <p:cNvPr id="8" name="Title 1"/>
          <p:cNvSpPr>
            <a:spLocks noGrp="1"/>
          </p:cNvSpPr>
          <p:nvPr>
            <p:ph type="ctrTitle" hasCustomPrompt="1"/>
          </p:nvPr>
        </p:nvSpPr>
        <p:spPr>
          <a:xfrm>
            <a:off x="252415" y="2609224"/>
            <a:ext cx="8673872" cy="553998"/>
          </a:xfrm>
          <a:prstGeom prst="rect">
            <a:avLst/>
          </a:prstGeom>
        </p:spPr>
        <p:txBody>
          <a:bodyPr lIns="0" tIns="0" rIns="0" bIns="0" anchor="ctr" anchorCtr="0">
            <a:noAutofit/>
          </a:bodyPr>
          <a:lstStyle>
            <a:lvl1pPr marL="0" indent="0" algn="l">
              <a:buFont typeface="Arial"/>
              <a:buNone/>
              <a:defRPr sz="3600">
                <a:solidFill>
                  <a:schemeClr val="bg1"/>
                </a:solidFill>
              </a:defRPr>
            </a:lvl1pPr>
          </a:lstStyle>
          <a:p>
            <a:r>
              <a:rPr lang="en-US" dirty="0"/>
              <a:t>Presentation Title</a:t>
            </a:r>
          </a:p>
        </p:txBody>
      </p:sp>
      <p:sp>
        <p:nvSpPr>
          <p:cNvPr id="9" name="Subtitle 2"/>
          <p:cNvSpPr>
            <a:spLocks noGrp="1"/>
          </p:cNvSpPr>
          <p:nvPr>
            <p:ph type="subTitle" idx="1" hasCustomPrompt="1"/>
          </p:nvPr>
        </p:nvSpPr>
        <p:spPr>
          <a:xfrm>
            <a:off x="252415" y="3204247"/>
            <a:ext cx="8673872" cy="215444"/>
          </a:xfrm>
          <a:prstGeom prst="rect">
            <a:avLst/>
          </a:prstGeom>
        </p:spPr>
        <p:txBody>
          <a:bodyPr lIns="0" tIns="0" rIns="0" bIns="0">
            <a:noAutofit/>
          </a:bodyPr>
          <a:lstStyle>
            <a:lvl1pPr marL="0" indent="0" algn="l">
              <a:buNone/>
              <a:defRPr sz="1400" baseline="0">
                <a:solidFill>
                  <a:schemeClr val="bg1"/>
                </a:solidFill>
              </a:defRPr>
            </a:lvl1pPr>
            <a:lvl2pPr marL="457184" indent="0" algn="ctr">
              <a:buNone/>
              <a:defRPr>
                <a:solidFill>
                  <a:schemeClr val="tx1">
                    <a:tint val="75000"/>
                  </a:schemeClr>
                </a:solidFill>
              </a:defRPr>
            </a:lvl2pPr>
            <a:lvl3pPr marL="914367" indent="0" algn="ctr">
              <a:buNone/>
              <a:defRPr>
                <a:solidFill>
                  <a:schemeClr val="tx1">
                    <a:tint val="75000"/>
                  </a:schemeClr>
                </a:solidFill>
              </a:defRPr>
            </a:lvl3pPr>
            <a:lvl4pPr marL="1371552" indent="0" algn="ctr">
              <a:buNone/>
              <a:defRPr>
                <a:solidFill>
                  <a:schemeClr val="tx1">
                    <a:tint val="75000"/>
                  </a:schemeClr>
                </a:solidFill>
              </a:defRPr>
            </a:lvl4pPr>
            <a:lvl5pPr marL="1828736" indent="0" algn="ctr">
              <a:buNone/>
              <a:defRPr>
                <a:solidFill>
                  <a:schemeClr val="tx1">
                    <a:tint val="75000"/>
                  </a:schemeClr>
                </a:solidFill>
              </a:defRPr>
            </a:lvl5pPr>
            <a:lvl6pPr marL="2285919" indent="0" algn="ctr">
              <a:buNone/>
              <a:defRPr>
                <a:solidFill>
                  <a:schemeClr val="tx1">
                    <a:tint val="75000"/>
                  </a:schemeClr>
                </a:solidFill>
              </a:defRPr>
            </a:lvl6pPr>
            <a:lvl7pPr marL="2743103" indent="0" algn="ctr">
              <a:buNone/>
              <a:defRPr>
                <a:solidFill>
                  <a:schemeClr val="tx1">
                    <a:tint val="75000"/>
                  </a:schemeClr>
                </a:solidFill>
              </a:defRPr>
            </a:lvl7pPr>
            <a:lvl8pPr marL="3200287" indent="0" algn="ctr">
              <a:buNone/>
              <a:defRPr>
                <a:solidFill>
                  <a:schemeClr val="tx1">
                    <a:tint val="75000"/>
                  </a:schemeClr>
                </a:solidFill>
              </a:defRPr>
            </a:lvl8pPr>
            <a:lvl9pPr marL="3657471" indent="0" algn="ctr">
              <a:buNone/>
              <a:defRPr>
                <a:solidFill>
                  <a:schemeClr val="tx1">
                    <a:tint val="75000"/>
                  </a:schemeClr>
                </a:solidFill>
              </a:defRPr>
            </a:lvl9pPr>
          </a:lstStyle>
          <a:p>
            <a:r>
              <a:rPr lang="en-US" dirty="0"/>
              <a:t>Click to Edit Optional Subtitle</a:t>
            </a:r>
          </a:p>
        </p:txBody>
      </p:sp>
      <p:pic>
        <p:nvPicPr>
          <p:cNvPr id="10" name="Picture 9" descr="schneider_LIO_Life-Green_RGB.png"/>
          <p:cNvPicPr>
            <a:picLocks noChangeAspect="1"/>
          </p:cNvPicPr>
          <p:nvPr userDrawn="1"/>
        </p:nvPicPr>
        <p:blipFill>
          <a:blip r:embed="rId2" cstate="print"/>
          <a:stretch>
            <a:fillRect/>
          </a:stretch>
        </p:blipFill>
        <p:spPr>
          <a:xfrm>
            <a:off x="7067034" y="4494997"/>
            <a:ext cx="2041798" cy="562953"/>
          </a:xfrm>
          <a:prstGeom prst="rect">
            <a:avLst/>
          </a:prstGeom>
        </p:spPr>
      </p:pic>
      <p:sp>
        <p:nvSpPr>
          <p:cNvPr id="21" name="Espace réservé du texte 20"/>
          <p:cNvSpPr>
            <a:spLocks noGrp="1"/>
          </p:cNvSpPr>
          <p:nvPr>
            <p:ph type="body" sz="quarter" idx="15" hasCustomPrompt="1"/>
          </p:nvPr>
        </p:nvSpPr>
        <p:spPr>
          <a:xfrm>
            <a:off x="0" y="3573629"/>
            <a:ext cx="9144000" cy="761890"/>
          </a:xfrm>
          <a:prstGeom prst="rect">
            <a:avLst/>
          </a:prstGeom>
          <a:solidFill>
            <a:schemeClr val="tx2">
              <a:alpha val="80000"/>
            </a:schemeClr>
          </a:solidFill>
        </p:spPr>
        <p:txBody>
          <a:bodyPr lIns="91437" tIns="45718" rIns="91437" bIns="45718"/>
          <a:lstStyle>
            <a:lvl1pPr marL="178299" indent="-2362">
              <a:buNone/>
              <a:defRPr sz="1200" baseline="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r-FR" dirty="0" err="1"/>
              <a:t>Presented</a:t>
            </a:r>
            <a:r>
              <a:rPr lang="fr-FR" dirty="0"/>
              <a:t> by: </a:t>
            </a:r>
          </a:p>
          <a:p>
            <a:pPr lvl="0"/>
            <a:r>
              <a:rPr lang="fr-FR" dirty="0"/>
              <a:t>Date: </a:t>
            </a:r>
          </a:p>
          <a:p>
            <a:pPr lvl="0"/>
            <a:endParaRPr lang="fr-FR" dirty="0"/>
          </a:p>
          <a:p>
            <a:pPr lvl="0"/>
            <a:endParaRPr lang="fr-FR" dirty="0"/>
          </a:p>
          <a:p>
            <a:pPr lvl="0"/>
            <a:endParaRPr lang="fr-FR" dirty="0"/>
          </a:p>
          <a:p>
            <a:pPr lvl="0"/>
            <a:endParaRPr lang="fr-FR" dirty="0"/>
          </a:p>
          <a:p>
            <a:pPr lvl="0"/>
            <a:endParaRPr lang="fr-FR" dirty="0"/>
          </a:p>
        </p:txBody>
      </p:sp>
      <p:sp>
        <p:nvSpPr>
          <p:cNvPr id="13" name="Rectangle 12"/>
          <p:cNvSpPr/>
          <p:nvPr userDrawn="1"/>
        </p:nvSpPr>
        <p:spPr>
          <a:xfrm>
            <a:off x="0" y="4261502"/>
            <a:ext cx="9144000" cy="20196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lIns="91437" tIns="45718" rIns="91437" bIns="45718" rtlCol="0" anchor="ctr"/>
          <a:lstStyle/>
          <a:p>
            <a:pPr algn="ctr"/>
            <a:endParaRPr lang="en-US" dirty="0"/>
          </a:p>
        </p:txBody>
      </p:sp>
      <p:sp>
        <p:nvSpPr>
          <p:cNvPr id="12" name="Footer Placeholder 4">
            <a:extLst>
              <a:ext uri="{FF2B5EF4-FFF2-40B4-BE49-F238E27FC236}">
                <a16:creationId xmlns:a16="http://schemas.microsoft.com/office/drawing/2014/main" id="{C59AA27C-F8B0-4357-965E-D101C7A339E1}"/>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dirty="0"/>
              <a:t>Property of Schneider Electric</a:t>
            </a:r>
          </a:p>
        </p:txBody>
      </p:sp>
    </p:spTree>
    <p:extLst>
      <p:ext uri="{BB962C8B-B14F-4D97-AF65-F5344CB8AC3E}">
        <p14:creationId xmlns:p14="http://schemas.microsoft.com/office/powerpoint/2010/main" val="3401949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allout w Image Light">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252413" y="1713559"/>
            <a:ext cx="8647112" cy="1231106"/>
          </a:xfrm>
          <a:prstGeom prst="rect">
            <a:avLst/>
          </a:prstGeom>
        </p:spPr>
        <p:txBody>
          <a:bodyPr lIns="0" tIns="0" rIns="0" bIns="0" anchor="t">
            <a:noAutofit/>
          </a:bodyPr>
          <a:lstStyle>
            <a:lvl1pPr marL="0" indent="0" algn="ctr">
              <a:buFont typeface="Arial"/>
              <a:buNone/>
              <a:defRPr sz="4000">
                <a:solidFill>
                  <a:schemeClr val="accent1"/>
                </a:solidFill>
              </a:defRPr>
            </a:lvl1pPr>
          </a:lstStyle>
          <a:p>
            <a:r>
              <a:rPr lang="en-US" dirty="0"/>
              <a:t>CLICK TO EDIT QUOTE OR CALLOUT</a:t>
            </a:r>
          </a:p>
        </p:txBody>
      </p:sp>
      <p:sp>
        <p:nvSpPr>
          <p:cNvPr id="5" name="Subtitle 2"/>
          <p:cNvSpPr>
            <a:spLocks noGrp="1"/>
          </p:cNvSpPr>
          <p:nvPr>
            <p:ph type="subTitle" idx="1" hasCustomPrompt="1"/>
          </p:nvPr>
        </p:nvSpPr>
        <p:spPr>
          <a:xfrm>
            <a:off x="252413" y="2955454"/>
            <a:ext cx="8647111" cy="307777"/>
          </a:xfrm>
          <a:prstGeom prst="rect">
            <a:avLst/>
          </a:prstGeom>
        </p:spPr>
        <p:txBody>
          <a:bodyPr lIns="0" tIns="0" rIns="0" bIns="0">
            <a:noAutofit/>
          </a:bodyPr>
          <a:lstStyle>
            <a:lvl1pPr marL="0" indent="0" algn="ctr">
              <a:buNone/>
              <a:defRPr sz="2000">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Optional Subtitle</a:t>
            </a:r>
          </a:p>
        </p:txBody>
      </p:sp>
      <p:pic>
        <p:nvPicPr>
          <p:cNvPr id="8" name="Picture 7" descr="schneider_LIO_Life-Green_RGB.png"/>
          <p:cNvPicPr>
            <a:picLocks noChangeAspect="1"/>
          </p:cNvPicPr>
          <p:nvPr userDrawn="1"/>
        </p:nvPicPr>
        <p:blipFill>
          <a:blip r:embed="rId2" cstate="print"/>
          <a:stretch>
            <a:fillRect/>
          </a:stretch>
        </p:blipFill>
        <p:spPr>
          <a:xfrm>
            <a:off x="7067034" y="4494996"/>
            <a:ext cx="2041798" cy="562953"/>
          </a:xfrm>
          <a:prstGeom prst="rect">
            <a:avLst/>
          </a:prstGeom>
        </p:spPr>
      </p:pic>
      <p:sp>
        <p:nvSpPr>
          <p:cNvPr id="3" name="Picture Placeholder 5"/>
          <p:cNvSpPr>
            <a:spLocks noGrp="1"/>
          </p:cNvSpPr>
          <p:nvPr>
            <p:ph type="pic" sz="quarter" idx="10" hasCustomPrompt="1"/>
          </p:nvPr>
        </p:nvSpPr>
        <p:spPr>
          <a:xfrm>
            <a:off x="0" y="0"/>
            <a:ext cx="9144000" cy="5143500"/>
          </a:xfrm>
          <a:prstGeom prst="rect">
            <a:avLst/>
          </a:prstGeom>
          <a:solidFill>
            <a:srgbClr val="8E8F93">
              <a:alpha val="20000"/>
            </a:srgbClr>
          </a:solidFill>
        </p:spPr>
        <p:txBody>
          <a:bodyPr/>
          <a:lstStyle>
            <a:lvl1pPr marL="0" indent="0">
              <a:buNone/>
              <a:defRPr sz="1400" b="1">
                <a:solidFill>
                  <a:srgbClr val="00B0F0"/>
                </a:solidFill>
              </a:defRPr>
            </a:lvl1pPr>
          </a:lstStyle>
          <a:p>
            <a:r>
              <a:rPr lang="en-US" dirty="0"/>
              <a:t>Drag your image here (drop on the picture icon) and remember to send this box to the “back” so that the green dividing line is visually on top of the image.</a:t>
            </a:r>
          </a:p>
        </p:txBody>
      </p:sp>
      <p:sp>
        <p:nvSpPr>
          <p:cNvPr id="9" name="Slide Number Placeholder 5">
            <a:extLst>
              <a:ext uri="{FF2B5EF4-FFF2-40B4-BE49-F238E27FC236}">
                <a16:creationId xmlns:a16="http://schemas.microsoft.com/office/drawing/2014/main" id="{2D61C89A-28C6-4F58-BA04-BACF38AE78F9}"/>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dirty="0"/>
              <a:t>Page </a:t>
            </a:r>
            <a:fld id="{5A9C12DC-491F-9444-86A2-13AC5C62A2FC}" type="slidenum">
              <a:rPr lang="en-US" smtClean="0"/>
              <a:pPr/>
              <a:t>‹#›</a:t>
            </a:fld>
            <a:endParaRPr lang="en-US" dirty="0"/>
          </a:p>
        </p:txBody>
      </p:sp>
      <p:sp>
        <p:nvSpPr>
          <p:cNvPr id="11" name="Footer Placeholder 4">
            <a:extLst>
              <a:ext uri="{FF2B5EF4-FFF2-40B4-BE49-F238E27FC236}">
                <a16:creationId xmlns:a16="http://schemas.microsoft.com/office/drawing/2014/main" id="{825CD579-9279-4F86-B511-4C13003C21E6}"/>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dirty="0"/>
              <a:t>Property of Schneider Electric |</a:t>
            </a:r>
          </a:p>
        </p:txBody>
      </p:sp>
    </p:spTree>
    <p:extLst>
      <p:ext uri="{BB962C8B-B14F-4D97-AF65-F5344CB8AC3E}">
        <p14:creationId xmlns:p14="http://schemas.microsoft.com/office/powerpoint/2010/main" val="2947468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allout on White">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252413" y="1713559"/>
            <a:ext cx="8647112" cy="1231106"/>
          </a:xfrm>
          <a:prstGeom prst="rect">
            <a:avLst/>
          </a:prstGeom>
        </p:spPr>
        <p:txBody>
          <a:bodyPr wrap="square" lIns="0" tIns="0" rIns="0" bIns="0" anchor="t">
            <a:noAutofit/>
          </a:bodyPr>
          <a:lstStyle>
            <a:lvl1pPr marL="0" indent="0" algn="ctr">
              <a:buFont typeface="Arial"/>
              <a:buNone/>
              <a:defRPr sz="4000">
                <a:solidFill>
                  <a:schemeClr val="accent1"/>
                </a:solidFill>
              </a:defRPr>
            </a:lvl1pPr>
          </a:lstStyle>
          <a:p>
            <a:r>
              <a:rPr lang="en-US" dirty="0"/>
              <a:t>CLICK TO EDIT QUOTE OR CALLOUT</a:t>
            </a:r>
          </a:p>
        </p:txBody>
      </p:sp>
      <p:sp>
        <p:nvSpPr>
          <p:cNvPr id="5" name="Subtitle 2"/>
          <p:cNvSpPr>
            <a:spLocks noGrp="1"/>
          </p:cNvSpPr>
          <p:nvPr>
            <p:ph type="subTitle" idx="1" hasCustomPrompt="1"/>
          </p:nvPr>
        </p:nvSpPr>
        <p:spPr>
          <a:xfrm>
            <a:off x="252413" y="2955454"/>
            <a:ext cx="8647111" cy="307777"/>
          </a:xfrm>
          <a:prstGeom prst="rect">
            <a:avLst/>
          </a:prstGeom>
        </p:spPr>
        <p:txBody>
          <a:bodyPr wrap="square" lIns="0" tIns="0" rIns="0" bIns="0">
            <a:noAutofit/>
          </a:bodyPr>
          <a:lstStyle>
            <a:lvl1pPr marL="0" indent="0" algn="ctr">
              <a:buNone/>
              <a:defRPr sz="2000">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Optional Subtitle</a:t>
            </a:r>
          </a:p>
        </p:txBody>
      </p:sp>
      <p:pic>
        <p:nvPicPr>
          <p:cNvPr id="7" name="Picture 6" descr="schneider_LIO_Life-Green_RGB.png"/>
          <p:cNvPicPr>
            <a:picLocks noChangeAspect="1"/>
          </p:cNvPicPr>
          <p:nvPr userDrawn="1"/>
        </p:nvPicPr>
        <p:blipFill>
          <a:blip r:embed="rId2" cstate="print"/>
          <a:stretch>
            <a:fillRect/>
          </a:stretch>
        </p:blipFill>
        <p:spPr>
          <a:xfrm>
            <a:off x="7067034" y="4494996"/>
            <a:ext cx="2041798" cy="562953"/>
          </a:xfrm>
          <a:prstGeom prst="rect">
            <a:avLst/>
          </a:prstGeom>
        </p:spPr>
      </p:pic>
      <p:sp>
        <p:nvSpPr>
          <p:cNvPr id="8" name="Slide Number Placeholder 5">
            <a:extLst>
              <a:ext uri="{FF2B5EF4-FFF2-40B4-BE49-F238E27FC236}">
                <a16:creationId xmlns:a16="http://schemas.microsoft.com/office/drawing/2014/main" id="{CFC4AD4A-E50C-4D01-A01C-505B30C2649E}"/>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dirty="0"/>
              <a:t>Page </a:t>
            </a:r>
            <a:fld id="{5A9C12DC-491F-9444-86A2-13AC5C62A2FC}" type="slidenum">
              <a:rPr lang="en-US" smtClean="0"/>
              <a:pPr/>
              <a:t>‹#›</a:t>
            </a:fld>
            <a:endParaRPr lang="en-US" dirty="0"/>
          </a:p>
        </p:txBody>
      </p:sp>
      <p:sp>
        <p:nvSpPr>
          <p:cNvPr id="10" name="Footer Placeholder 4">
            <a:extLst>
              <a:ext uri="{FF2B5EF4-FFF2-40B4-BE49-F238E27FC236}">
                <a16:creationId xmlns:a16="http://schemas.microsoft.com/office/drawing/2014/main" id="{0C0F52FD-DE59-477C-9BFA-4DF5DA68638D}"/>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dirty="0"/>
              <a:t>Property of Schneider Electric |</a:t>
            </a:r>
          </a:p>
        </p:txBody>
      </p:sp>
    </p:spTree>
    <p:extLst>
      <p:ext uri="{BB962C8B-B14F-4D97-AF65-F5344CB8AC3E}">
        <p14:creationId xmlns:p14="http://schemas.microsoft.com/office/powerpoint/2010/main" val="1919921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allout on SE Life Green">
    <p:bg>
      <p:bgPr>
        <a:solidFill>
          <a:schemeClr val="tx2"/>
        </a:solidFill>
        <a:effectLst/>
      </p:bgPr>
    </p:bg>
    <p:spTree>
      <p:nvGrpSpPr>
        <p:cNvPr id="1" name=""/>
        <p:cNvGrpSpPr/>
        <p:nvPr/>
      </p:nvGrpSpPr>
      <p:grpSpPr>
        <a:xfrm>
          <a:off x="0" y="0"/>
          <a:ext cx="0" cy="0"/>
          <a:chOff x="0" y="0"/>
          <a:chExt cx="0" cy="0"/>
        </a:xfrm>
      </p:grpSpPr>
      <p:sp>
        <p:nvSpPr>
          <p:cNvPr id="9" name="Title 1"/>
          <p:cNvSpPr>
            <a:spLocks noGrp="1"/>
          </p:cNvSpPr>
          <p:nvPr>
            <p:ph type="ctrTitle" hasCustomPrompt="1"/>
          </p:nvPr>
        </p:nvSpPr>
        <p:spPr>
          <a:xfrm>
            <a:off x="252413" y="1713559"/>
            <a:ext cx="8647112" cy="1231106"/>
          </a:xfrm>
          <a:prstGeom prst="rect">
            <a:avLst/>
          </a:prstGeom>
        </p:spPr>
        <p:txBody>
          <a:bodyPr lIns="0" tIns="0" rIns="0" bIns="0" anchor="t">
            <a:noAutofit/>
          </a:bodyPr>
          <a:lstStyle>
            <a:lvl1pPr marL="0" indent="0" algn="ctr">
              <a:buFont typeface="Arial"/>
              <a:buNone/>
              <a:defRPr sz="4000">
                <a:solidFill>
                  <a:schemeClr val="bg1"/>
                </a:solidFill>
              </a:defRPr>
            </a:lvl1pPr>
          </a:lstStyle>
          <a:p>
            <a:r>
              <a:rPr lang="en-US" dirty="0"/>
              <a:t>CLICK TO EDIT QUOTE OR CALLOUT</a:t>
            </a:r>
          </a:p>
        </p:txBody>
      </p:sp>
      <p:sp>
        <p:nvSpPr>
          <p:cNvPr id="10" name="Subtitle 2"/>
          <p:cNvSpPr>
            <a:spLocks noGrp="1"/>
          </p:cNvSpPr>
          <p:nvPr>
            <p:ph type="subTitle" idx="1" hasCustomPrompt="1"/>
          </p:nvPr>
        </p:nvSpPr>
        <p:spPr>
          <a:xfrm>
            <a:off x="252413" y="2955454"/>
            <a:ext cx="8647111" cy="307777"/>
          </a:xfrm>
          <a:prstGeom prst="rect">
            <a:avLst/>
          </a:prstGeom>
        </p:spPr>
        <p:txBody>
          <a:bodyPr lIns="0" tIns="0" rIns="0" bIns="0">
            <a:noAutofit/>
          </a:bodyPr>
          <a:lstStyle>
            <a:lvl1pPr marL="0" indent="0" algn="ctr">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Optional Subtitle</a:t>
            </a:r>
          </a:p>
        </p:txBody>
      </p:sp>
      <p:pic>
        <p:nvPicPr>
          <p:cNvPr id="11" name="Picture 10" descr="schneider_LIO_White_RGB.png"/>
          <p:cNvPicPr>
            <a:picLocks noChangeAspect="1"/>
          </p:cNvPicPr>
          <p:nvPr userDrawn="1"/>
        </p:nvPicPr>
        <p:blipFill>
          <a:blip r:embed="rId2" cstate="print"/>
          <a:stretch>
            <a:fillRect/>
          </a:stretch>
        </p:blipFill>
        <p:spPr>
          <a:xfrm>
            <a:off x="7075053" y="4508525"/>
            <a:ext cx="2018707" cy="556586"/>
          </a:xfrm>
          <a:prstGeom prst="rect">
            <a:avLst/>
          </a:prstGeom>
        </p:spPr>
      </p:pic>
      <p:sp>
        <p:nvSpPr>
          <p:cNvPr id="7" name="Slide Number Placeholder 5">
            <a:extLst>
              <a:ext uri="{FF2B5EF4-FFF2-40B4-BE49-F238E27FC236}">
                <a16:creationId xmlns:a16="http://schemas.microsoft.com/office/drawing/2014/main" id="{54298581-1CF8-4445-B3A8-223E5D2B64C2}"/>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1"/>
                </a:solidFill>
                <a:latin typeface="Arial"/>
                <a:cs typeface="Arial"/>
              </a:defRPr>
            </a:lvl1pPr>
          </a:lstStyle>
          <a:p>
            <a:r>
              <a:rPr lang="en-US"/>
              <a:t>Page </a:t>
            </a:r>
            <a:fld id="{5A9C12DC-491F-9444-86A2-13AC5C62A2FC}" type="slidenum">
              <a:rPr lang="en-US" smtClean="0"/>
              <a:pPr/>
              <a:t>‹#›</a:t>
            </a:fld>
            <a:endParaRPr lang="en-US" dirty="0"/>
          </a:p>
        </p:txBody>
      </p:sp>
      <p:sp>
        <p:nvSpPr>
          <p:cNvPr id="8" name="Footer Placeholder 4">
            <a:extLst>
              <a:ext uri="{FF2B5EF4-FFF2-40B4-BE49-F238E27FC236}">
                <a16:creationId xmlns:a16="http://schemas.microsoft.com/office/drawing/2014/main" id="{B6AE08A8-3DE7-4872-ADDD-3FA8B0EF2E49}"/>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bg1"/>
                </a:solidFill>
                <a:latin typeface="Arial"/>
                <a:cs typeface="Arial"/>
              </a:defRPr>
            </a:lvl1pPr>
          </a:lstStyle>
          <a:p>
            <a:r>
              <a:rPr lang="en-US"/>
              <a:t>Property of Schneider Electric |</a:t>
            </a:r>
            <a:endParaRPr lang="en-US" dirty="0"/>
          </a:p>
        </p:txBody>
      </p:sp>
    </p:spTree>
    <p:extLst>
      <p:ext uri="{BB962C8B-B14F-4D97-AF65-F5344CB8AC3E}">
        <p14:creationId xmlns:p14="http://schemas.microsoft.com/office/powerpoint/2010/main" val="2451089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_Divider_Image">
    <p:spTree>
      <p:nvGrpSpPr>
        <p:cNvPr id="1" name=""/>
        <p:cNvGrpSpPr/>
        <p:nvPr/>
      </p:nvGrpSpPr>
      <p:grpSpPr>
        <a:xfrm>
          <a:off x="0" y="0"/>
          <a:ext cx="0" cy="0"/>
          <a:chOff x="0" y="0"/>
          <a:chExt cx="0" cy="0"/>
        </a:xfrm>
      </p:grpSpPr>
      <p:pic>
        <p:nvPicPr>
          <p:cNvPr id="7" name="Picture 6" descr="schneider_LIO_White_RGB.png"/>
          <p:cNvPicPr>
            <a:picLocks noChangeAspect="1"/>
          </p:cNvPicPr>
          <p:nvPr userDrawn="1"/>
        </p:nvPicPr>
        <p:blipFill>
          <a:blip r:embed="rId2" cstate="print"/>
          <a:stretch>
            <a:fillRect/>
          </a:stretch>
        </p:blipFill>
        <p:spPr>
          <a:xfrm>
            <a:off x="7105948" y="4510059"/>
            <a:ext cx="1907005" cy="525789"/>
          </a:xfrm>
          <a:prstGeom prst="rect">
            <a:avLst/>
          </a:prstGeom>
        </p:spPr>
      </p:pic>
      <p:sp>
        <p:nvSpPr>
          <p:cNvPr id="12" name="Title 1"/>
          <p:cNvSpPr>
            <a:spLocks noGrp="1"/>
          </p:cNvSpPr>
          <p:nvPr>
            <p:ph type="title" hasCustomPrompt="1"/>
          </p:nvPr>
        </p:nvSpPr>
        <p:spPr>
          <a:xfrm>
            <a:off x="0" y="2041071"/>
            <a:ext cx="9144000" cy="867640"/>
          </a:xfrm>
          <a:prstGeom prst="rect">
            <a:avLst/>
          </a:prstGeom>
          <a:solidFill>
            <a:schemeClr val="tx2">
              <a:alpha val="80000"/>
            </a:schemeClr>
          </a:solidFill>
        </p:spPr>
        <p:txBody>
          <a:bodyPr lIns="251966" tIns="0" rIns="0" bIns="0" anchor="ctr" anchorCtr="0"/>
          <a:lstStyle>
            <a:lvl1pPr algn="l">
              <a:defRPr sz="2400" baseline="0">
                <a:solidFill>
                  <a:srgbClr val="FFFFFF"/>
                </a:solidFill>
              </a:defRPr>
            </a:lvl1pPr>
          </a:lstStyle>
          <a:p>
            <a:r>
              <a:rPr lang="en-US" dirty="0"/>
              <a:t>Click To Edit Section Title</a:t>
            </a:r>
          </a:p>
        </p:txBody>
      </p:sp>
      <p:sp>
        <p:nvSpPr>
          <p:cNvPr id="13" name="Text Placeholder 9"/>
          <p:cNvSpPr>
            <a:spLocks noGrp="1"/>
          </p:cNvSpPr>
          <p:nvPr>
            <p:ph type="body" sz="quarter" idx="11" hasCustomPrompt="1"/>
          </p:nvPr>
        </p:nvSpPr>
        <p:spPr>
          <a:xfrm>
            <a:off x="0" y="2900387"/>
            <a:ext cx="9144000" cy="373063"/>
          </a:xfrm>
          <a:prstGeom prst="rect">
            <a:avLst/>
          </a:prstGeom>
          <a:solidFill>
            <a:schemeClr val="tx2"/>
          </a:solidFill>
        </p:spPr>
        <p:txBody>
          <a:bodyPr lIns="251966" tIns="0" rIns="0" bIns="0" anchor="ctr" anchorCtr="0"/>
          <a:lstStyle>
            <a:lvl1pPr marL="0" indent="0">
              <a:buNone/>
              <a:defRPr sz="1200" baseline="0">
                <a:solidFill>
                  <a:schemeClr val="bg1"/>
                </a:solidFill>
              </a:defRPr>
            </a:lvl1pPr>
          </a:lstStyle>
          <a:p>
            <a:pPr lvl="0"/>
            <a:r>
              <a:rPr lang="en-US" dirty="0"/>
              <a:t>Click To Edit Optional Subtitle</a:t>
            </a:r>
          </a:p>
        </p:txBody>
      </p:sp>
      <p:sp>
        <p:nvSpPr>
          <p:cNvPr id="10" name="Picture Placeholder 5"/>
          <p:cNvSpPr>
            <a:spLocks noGrp="1"/>
          </p:cNvSpPr>
          <p:nvPr>
            <p:ph type="pic" sz="quarter" idx="10" hasCustomPrompt="1"/>
          </p:nvPr>
        </p:nvSpPr>
        <p:spPr>
          <a:xfrm>
            <a:off x="0" y="0"/>
            <a:ext cx="9144000" cy="5143500"/>
          </a:xfrm>
          <a:prstGeom prst="rect">
            <a:avLst/>
          </a:prstGeom>
          <a:solidFill>
            <a:srgbClr val="8E8F93">
              <a:alpha val="20000"/>
            </a:srgbClr>
          </a:solidFill>
        </p:spPr>
        <p:txBody>
          <a:bodyPr/>
          <a:lstStyle>
            <a:lvl1pPr marL="0" indent="0">
              <a:buNone/>
              <a:defRPr sz="1400" b="1">
                <a:solidFill>
                  <a:schemeClr val="accent6"/>
                </a:solidFill>
              </a:defRPr>
            </a:lvl1pPr>
          </a:lstStyle>
          <a:p>
            <a:r>
              <a:rPr lang="en-US" dirty="0"/>
              <a:t>Drag your image here (drop on the picture icon) and remember to send this box to the “back” so that the green dividing line is visually on top of the image.</a:t>
            </a:r>
          </a:p>
        </p:txBody>
      </p:sp>
      <p:sp>
        <p:nvSpPr>
          <p:cNvPr id="11" name="Slide Number Placeholder 5">
            <a:extLst>
              <a:ext uri="{FF2B5EF4-FFF2-40B4-BE49-F238E27FC236}">
                <a16:creationId xmlns:a16="http://schemas.microsoft.com/office/drawing/2014/main" id="{546647AC-5336-4425-B104-6E0CD111A6E7}"/>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1"/>
                </a:solidFill>
                <a:latin typeface="Arial"/>
                <a:cs typeface="Arial"/>
              </a:defRPr>
            </a:lvl1pPr>
          </a:lstStyle>
          <a:p>
            <a:r>
              <a:rPr lang="en-US"/>
              <a:t>Page </a:t>
            </a:r>
            <a:fld id="{5A9C12DC-491F-9444-86A2-13AC5C62A2FC}" type="slidenum">
              <a:rPr lang="en-US" smtClean="0"/>
              <a:pPr/>
              <a:t>‹#›</a:t>
            </a:fld>
            <a:endParaRPr lang="en-US" dirty="0"/>
          </a:p>
        </p:txBody>
      </p:sp>
      <p:sp>
        <p:nvSpPr>
          <p:cNvPr id="14" name="Footer Placeholder 4">
            <a:extLst>
              <a:ext uri="{FF2B5EF4-FFF2-40B4-BE49-F238E27FC236}">
                <a16:creationId xmlns:a16="http://schemas.microsoft.com/office/drawing/2014/main" id="{58F5C051-F391-4ED5-86DB-4F5D0101882F}"/>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bg1"/>
                </a:solidFill>
                <a:latin typeface="Arial"/>
                <a:cs typeface="Arial"/>
              </a:defRPr>
            </a:lvl1pPr>
          </a:lstStyle>
          <a:p>
            <a:r>
              <a:rPr lang="en-US"/>
              <a:t>Property of Schneider Electric |</a:t>
            </a:r>
            <a:endParaRPr lang="en-US" dirty="0"/>
          </a:p>
        </p:txBody>
      </p:sp>
    </p:spTree>
    <p:extLst>
      <p:ext uri="{BB962C8B-B14F-4D97-AF65-F5344CB8AC3E}">
        <p14:creationId xmlns:p14="http://schemas.microsoft.com/office/powerpoint/2010/main" val="25283182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losing Slide Master">
    <p:bg>
      <p:bgPr>
        <a:solidFill>
          <a:schemeClr val="tx2"/>
        </a:solidFill>
        <a:effectLst/>
      </p:bgPr>
    </p:bg>
    <p:spTree>
      <p:nvGrpSpPr>
        <p:cNvPr id="1" name=""/>
        <p:cNvGrpSpPr/>
        <p:nvPr/>
      </p:nvGrpSpPr>
      <p:grpSpPr>
        <a:xfrm>
          <a:off x="0" y="0"/>
          <a:ext cx="0" cy="0"/>
          <a:chOff x="0" y="0"/>
          <a:chExt cx="0" cy="0"/>
        </a:xfrm>
      </p:grpSpPr>
      <p:pic>
        <p:nvPicPr>
          <p:cNvPr id="4" name="Picture 3" descr="schneider_LIO_White_RGB.png"/>
          <p:cNvPicPr>
            <a:picLocks noChangeAspect="1"/>
          </p:cNvPicPr>
          <p:nvPr userDrawn="1"/>
        </p:nvPicPr>
        <p:blipFill>
          <a:blip r:embed="rId2" cstate="print"/>
          <a:stretch>
            <a:fillRect/>
          </a:stretch>
        </p:blipFill>
        <p:spPr>
          <a:xfrm>
            <a:off x="2769124" y="1958662"/>
            <a:ext cx="3559382" cy="981372"/>
          </a:xfrm>
          <a:prstGeom prst="rect">
            <a:avLst/>
          </a:prstGeom>
        </p:spPr>
      </p:pic>
    </p:spTree>
    <p:extLst>
      <p:ext uri="{BB962C8B-B14F-4D97-AF65-F5344CB8AC3E}">
        <p14:creationId xmlns:p14="http://schemas.microsoft.com/office/powerpoint/2010/main" val="30370478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One-column w/ callout">
    <p:spTree>
      <p:nvGrpSpPr>
        <p:cNvPr id="1" name=""/>
        <p:cNvGrpSpPr/>
        <p:nvPr/>
      </p:nvGrpSpPr>
      <p:grpSpPr>
        <a:xfrm>
          <a:off x="0" y="0"/>
          <a:ext cx="0" cy="0"/>
          <a:chOff x="0" y="0"/>
          <a:chExt cx="0" cy="0"/>
        </a:xfrm>
      </p:grpSpPr>
      <p:sp>
        <p:nvSpPr>
          <p:cNvPr id="15" name="Text Placeholder 11"/>
          <p:cNvSpPr>
            <a:spLocks noGrp="1"/>
          </p:cNvSpPr>
          <p:nvPr>
            <p:ph type="body" sz="quarter" idx="13" hasCustomPrompt="1"/>
          </p:nvPr>
        </p:nvSpPr>
        <p:spPr>
          <a:xfrm>
            <a:off x="6192839" y="4066302"/>
            <a:ext cx="2698750"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dirty="0"/>
              <a:t>Optional caption to the chart goes here</a:t>
            </a:r>
          </a:p>
        </p:txBody>
      </p:sp>
      <p:cxnSp>
        <p:nvCxnSpPr>
          <p:cNvPr id="9" name="Straight Connector 8"/>
          <p:cNvCxnSpPr/>
          <p:nvPr userDrawn="1"/>
        </p:nvCxnSpPr>
        <p:spPr>
          <a:xfrm>
            <a:off x="6014065" y="1203325"/>
            <a:ext cx="0" cy="2986088"/>
          </a:xfrm>
          <a:prstGeom prst="line">
            <a:avLst/>
          </a:prstGeom>
          <a:ln w="3175" cap="rnd">
            <a:solidFill>
              <a:schemeClr val="accent2"/>
            </a:solidFill>
          </a:ln>
          <a:effectLst/>
        </p:spPr>
        <p:style>
          <a:lnRef idx="2">
            <a:schemeClr val="accent1"/>
          </a:lnRef>
          <a:fillRef idx="0">
            <a:schemeClr val="accent1"/>
          </a:fillRef>
          <a:effectRef idx="1">
            <a:schemeClr val="accent1"/>
          </a:effectRef>
          <a:fontRef idx="minor">
            <a:schemeClr val="tx1"/>
          </a:fontRef>
        </p:style>
      </p:cxnSp>
      <p:sp>
        <p:nvSpPr>
          <p:cNvPr id="23" name="Text Placeholder 11"/>
          <p:cNvSpPr>
            <a:spLocks noGrp="1"/>
          </p:cNvSpPr>
          <p:nvPr>
            <p:ph type="body" sz="quarter" idx="16" hasCustomPrompt="1"/>
          </p:nvPr>
        </p:nvSpPr>
        <p:spPr>
          <a:xfrm>
            <a:off x="258055" y="4066302"/>
            <a:ext cx="5574419"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dirty="0"/>
              <a:t>Optional description / context goes here</a:t>
            </a:r>
          </a:p>
        </p:txBody>
      </p:sp>
      <p:sp>
        <p:nvSpPr>
          <p:cNvPr id="6" name="Content Placeholder 5"/>
          <p:cNvSpPr>
            <a:spLocks noGrp="1"/>
          </p:cNvSpPr>
          <p:nvPr>
            <p:ph sz="quarter" idx="18"/>
          </p:nvPr>
        </p:nvSpPr>
        <p:spPr>
          <a:xfrm>
            <a:off x="258054" y="1202024"/>
            <a:ext cx="5574419" cy="2300091"/>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7"/>
          <p:cNvSpPr>
            <a:spLocks noGrp="1"/>
          </p:cNvSpPr>
          <p:nvPr>
            <p:ph sz="quarter" idx="19"/>
          </p:nvPr>
        </p:nvSpPr>
        <p:spPr>
          <a:xfrm>
            <a:off x="6192838" y="1201738"/>
            <a:ext cx="2698750" cy="2287696"/>
          </a:xfrm>
        </p:spPr>
        <p:txBody>
          <a:bodyPr>
            <a:noAutofit/>
          </a:bodyPr>
          <a:lstStyle>
            <a:lvl1pPr>
              <a:defRPr sz="1200"/>
            </a:lvl1pPr>
            <a:lvl2pPr>
              <a:defRPr sz="1100"/>
            </a:lvl2pPr>
            <a:lvl3pPr>
              <a:defRPr sz="100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11"/>
          <p:cNvSpPr>
            <a:spLocks noGrp="1"/>
          </p:cNvSpPr>
          <p:nvPr>
            <p:ph type="body" sz="quarter" idx="32"/>
          </p:nvPr>
        </p:nvSpPr>
        <p:spPr>
          <a:xfrm>
            <a:off x="252413" y="230187"/>
            <a:ext cx="8647112" cy="369332"/>
          </a:xfrm>
        </p:spPr>
        <p:txBody>
          <a:bodyPr>
            <a:noAutofit/>
          </a:bodyPr>
          <a:lstStyle>
            <a:lvl1pPr>
              <a:buFontTx/>
              <a:buNone/>
              <a:defRPr sz="2400">
                <a:solidFill>
                  <a:schemeClr val="tx2"/>
                </a:solidFill>
              </a:defRPr>
            </a:lvl1pPr>
            <a:lvl2pPr>
              <a:buFontTx/>
              <a:buNone/>
              <a:defRPr/>
            </a:lvl2pPr>
            <a:lvl3pPr>
              <a:buFontTx/>
              <a:buNone/>
              <a:defRPr/>
            </a:lvl3pPr>
            <a:lvl4pPr>
              <a:buFontTx/>
              <a:buNone/>
              <a:defRPr/>
            </a:lvl4pPr>
            <a:lvl5pPr>
              <a:buFontTx/>
              <a:buNone/>
              <a:defRPr/>
            </a:lvl5pPr>
          </a:lstStyle>
          <a:p>
            <a:pPr lvl="0"/>
            <a:r>
              <a:rPr lang="en-US" dirty="0"/>
              <a:t>Click to edit Master text styles</a:t>
            </a:r>
          </a:p>
        </p:txBody>
      </p:sp>
      <p:sp>
        <p:nvSpPr>
          <p:cNvPr id="14" name="Text Placeholder 13"/>
          <p:cNvSpPr>
            <a:spLocks noGrp="1"/>
          </p:cNvSpPr>
          <p:nvPr>
            <p:ph type="body" sz="quarter" idx="33"/>
          </p:nvPr>
        </p:nvSpPr>
        <p:spPr>
          <a:xfrm>
            <a:off x="252413" y="683366"/>
            <a:ext cx="8647112" cy="253916"/>
          </a:xfrm>
        </p:spPr>
        <p:txBody>
          <a:bodyPr>
            <a:noAutofit/>
          </a:bodyPr>
          <a:lstStyle>
            <a:lvl1pPr marL="358762" indent="-342888">
              <a:buFontTx/>
              <a:buNone/>
              <a:defRPr sz="1600" baseline="0">
                <a:solidFill>
                  <a:schemeClr val="accent1"/>
                </a:solidFill>
              </a:defRPr>
            </a:lvl1pPr>
            <a:lvl2pPr marL="407973" indent="-228592">
              <a:buFontTx/>
              <a:buNone/>
              <a:defRPr/>
            </a:lvl2pPr>
            <a:lvl3pPr marL="587354" indent="-228592">
              <a:buFontTx/>
              <a:buNone/>
              <a:defRPr/>
            </a:lvl3pPr>
            <a:lvl4pPr marL="768323" indent="-228592">
              <a:buFontTx/>
              <a:buNone/>
              <a:defRPr/>
            </a:lvl4pPr>
            <a:lvl5pPr marL="939767" indent="-228592">
              <a:buFontTx/>
              <a:buNone/>
              <a:defRPr/>
            </a:lvl5pPr>
          </a:lstStyle>
          <a:p>
            <a:pPr lvl="0"/>
            <a:r>
              <a:rPr lang="en-US" dirty="0"/>
              <a:t>Click to edit Master text styles</a:t>
            </a:r>
          </a:p>
        </p:txBody>
      </p:sp>
      <p:sp>
        <p:nvSpPr>
          <p:cNvPr id="16" name="Slide Number Placeholder 5">
            <a:extLst>
              <a:ext uri="{FF2B5EF4-FFF2-40B4-BE49-F238E27FC236}">
                <a16:creationId xmlns:a16="http://schemas.microsoft.com/office/drawing/2014/main" id="{AA0980FD-7C6C-4B47-9493-51A001A5A0C0}"/>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dirty="0"/>
              <a:t>Page </a:t>
            </a:r>
            <a:fld id="{5A9C12DC-491F-9444-86A2-13AC5C62A2FC}" type="slidenum">
              <a:rPr lang="en-US" smtClean="0"/>
              <a:pPr/>
              <a:t>‹#›</a:t>
            </a:fld>
            <a:endParaRPr lang="en-US" dirty="0"/>
          </a:p>
        </p:txBody>
      </p:sp>
      <p:sp>
        <p:nvSpPr>
          <p:cNvPr id="17" name="Footer Placeholder 4">
            <a:extLst>
              <a:ext uri="{FF2B5EF4-FFF2-40B4-BE49-F238E27FC236}">
                <a16:creationId xmlns:a16="http://schemas.microsoft.com/office/drawing/2014/main" id="{74883C16-C0DE-46DA-98AA-8C7CFED50F86}"/>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dirty="0"/>
              <a:t>Property of Schneider Electric |</a:t>
            </a:r>
          </a:p>
        </p:txBody>
      </p:sp>
    </p:spTree>
    <p:extLst>
      <p:ext uri="{BB962C8B-B14F-4D97-AF65-F5344CB8AC3E}">
        <p14:creationId xmlns:p14="http://schemas.microsoft.com/office/powerpoint/2010/main" val="3749794816"/>
      </p:ext>
    </p:extLst>
  </p:cSld>
  <p:clrMapOvr>
    <a:masterClrMapping/>
  </p:clrMapOvr>
  <p:extLst>
    <p:ext uri="{DCECCB84-F9BA-43D5-87BE-67443E8EF086}">
      <p15:sldGuideLst xmlns:p15="http://schemas.microsoft.com/office/powerpoint/2012/main">
        <p15:guide id="1" orient="horz" pos="162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tandard Layout">
    <p:spTree>
      <p:nvGrpSpPr>
        <p:cNvPr id="1" name=""/>
        <p:cNvGrpSpPr/>
        <p:nvPr/>
      </p:nvGrpSpPr>
      <p:grpSpPr>
        <a:xfrm>
          <a:off x="0" y="0"/>
          <a:ext cx="0" cy="0"/>
          <a:chOff x="0" y="0"/>
          <a:chExt cx="0" cy="0"/>
        </a:xfrm>
      </p:grpSpPr>
      <p:sp>
        <p:nvSpPr>
          <p:cNvPr id="8" name="Content Placeholder 2"/>
          <p:cNvSpPr>
            <a:spLocks noGrp="1"/>
          </p:cNvSpPr>
          <p:nvPr>
            <p:ph sz="quarter" idx="31"/>
          </p:nvPr>
        </p:nvSpPr>
        <p:spPr>
          <a:xfrm>
            <a:off x="258055" y="1203325"/>
            <a:ext cx="8679570" cy="3176589"/>
          </a:xfrm>
        </p:spPr>
        <p:txBody>
          <a:bodyPr wrap="square">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p:cNvSpPr>
            <a:spLocks noGrp="1"/>
          </p:cNvSpPr>
          <p:nvPr>
            <p:ph type="body" sz="quarter" idx="32"/>
          </p:nvPr>
        </p:nvSpPr>
        <p:spPr>
          <a:xfrm>
            <a:off x="252413" y="230187"/>
            <a:ext cx="8647112" cy="369332"/>
          </a:xfrm>
        </p:spPr>
        <p:txBody>
          <a:bodyPr/>
          <a:lstStyle>
            <a:lvl1pPr>
              <a:buFontTx/>
              <a:buNone/>
              <a:defRPr sz="2400">
                <a:solidFill>
                  <a:schemeClr val="tx2"/>
                </a:solidFill>
              </a:defRPr>
            </a:lvl1pPr>
            <a:lvl2pPr>
              <a:buFontTx/>
              <a:buNone/>
              <a:defRPr/>
            </a:lvl2pPr>
            <a:lvl3pPr>
              <a:buFontTx/>
              <a:buNone/>
              <a:defRPr/>
            </a:lvl3pPr>
            <a:lvl4pPr>
              <a:buFontTx/>
              <a:buNone/>
              <a:defRPr/>
            </a:lvl4pPr>
            <a:lvl5pPr>
              <a:buFontTx/>
              <a:buNone/>
              <a:defRPr/>
            </a:lvl5pPr>
          </a:lstStyle>
          <a:p>
            <a:pPr lvl="0"/>
            <a:r>
              <a:rPr lang="en-US" dirty="0"/>
              <a:t>Click to edit Master text styles</a:t>
            </a:r>
          </a:p>
        </p:txBody>
      </p:sp>
      <p:sp>
        <p:nvSpPr>
          <p:cNvPr id="14" name="Text Placeholder 13"/>
          <p:cNvSpPr>
            <a:spLocks noGrp="1"/>
          </p:cNvSpPr>
          <p:nvPr>
            <p:ph type="body" sz="quarter" idx="33"/>
          </p:nvPr>
        </p:nvSpPr>
        <p:spPr>
          <a:xfrm>
            <a:off x="252413" y="683366"/>
            <a:ext cx="8647112" cy="253916"/>
          </a:xfrm>
        </p:spPr>
        <p:txBody>
          <a:bodyPr/>
          <a:lstStyle>
            <a:lvl1pPr marL="358762" indent="-342888">
              <a:buFontTx/>
              <a:buNone/>
              <a:defRPr sz="1600" baseline="0">
                <a:solidFill>
                  <a:schemeClr val="accent1"/>
                </a:solidFill>
              </a:defRPr>
            </a:lvl1pPr>
            <a:lvl2pPr marL="407973" indent="-228592">
              <a:buFontTx/>
              <a:buNone/>
              <a:defRPr/>
            </a:lvl2pPr>
            <a:lvl3pPr marL="587354" indent="-228592">
              <a:buFontTx/>
              <a:buNone/>
              <a:defRPr/>
            </a:lvl3pPr>
            <a:lvl4pPr marL="768323" indent="-228592">
              <a:buFontTx/>
              <a:buNone/>
              <a:defRPr/>
            </a:lvl4pPr>
            <a:lvl5pPr marL="939767" indent="-228592">
              <a:buFontTx/>
              <a:buNone/>
              <a:defRPr/>
            </a:lvl5pPr>
          </a:lstStyle>
          <a:p>
            <a:pPr lvl="0"/>
            <a:r>
              <a:rPr lang="en-US" dirty="0"/>
              <a:t>Click to edit Master text styles</a:t>
            </a:r>
          </a:p>
        </p:txBody>
      </p:sp>
      <p:sp>
        <p:nvSpPr>
          <p:cNvPr id="7" name="Slide Number Placeholder 5">
            <a:extLst>
              <a:ext uri="{FF2B5EF4-FFF2-40B4-BE49-F238E27FC236}">
                <a16:creationId xmlns:a16="http://schemas.microsoft.com/office/drawing/2014/main" id="{2547AB80-BCF9-494D-B4F7-256D0C5C41CC}"/>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dirty="0"/>
              <a:t>Page </a:t>
            </a:r>
            <a:fld id="{5A9C12DC-491F-9444-86A2-13AC5C62A2FC}" type="slidenum">
              <a:rPr lang="en-US" smtClean="0"/>
              <a:pPr/>
              <a:t>‹#›</a:t>
            </a:fld>
            <a:endParaRPr lang="en-US" dirty="0"/>
          </a:p>
        </p:txBody>
      </p:sp>
      <p:sp>
        <p:nvSpPr>
          <p:cNvPr id="9" name="Footer Placeholder 4">
            <a:extLst>
              <a:ext uri="{FF2B5EF4-FFF2-40B4-BE49-F238E27FC236}">
                <a16:creationId xmlns:a16="http://schemas.microsoft.com/office/drawing/2014/main" id="{67575561-312C-45B3-AA10-B005B21C91EF}"/>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dirty="0"/>
              <a:t>Property of Schneider Electric |</a:t>
            </a:r>
          </a:p>
        </p:txBody>
      </p:sp>
    </p:spTree>
    <p:extLst>
      <p:ext uri="{BB962C8B-B14F-4D97-AF65-F5344CB8AC3E}">
        <p14:creationId xmlns:p14="http://schemas.microsoft.com/office/powerpoint/2010/main" val="40670164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One-column">
    <p:spTree>
      <p:nvGrpSpPr>
        <p:cNvPr id="1" name=""/>
        <p:cNvGrpSpPr/>
        <p:nvPr/>
      </p:nvGrpSpPr>
      <p:grpSpPr>
        <a:xfrm>
          <a:off x="0" y="0"/>
          <a:ext cx="0" cy="0"/>
          <a:chOff x="0" y="0"/>
          <a:chExt cx="0" cy="0"/>
        </a:xfrm>
      </p:grpSpPr>
      <p:sp>
        <p:nvSpPr>
          <p:cNvPr id="20" name="Text Placeholder 11"/>
          <p:cNvSpPr>
            <a:spLocks noGrp="1"/>
          </p:cNvSpPr>
          <p:nvPr>
            <p:ph type="body" sz="quarter" idx="13" hasCustomPrompt="1"/>
          </p:nvPr>
        </p:nvSpPr>
        <p:spPr>
          <a:xfrm>
            <a:off x="252414" y="4066302"/>
            <a:ext cx="5580061" cy="123111"/>
          </a:xfrm>
          <a:prstGeom prst="rect">
            <a:avLst/>
          </a:prstGeom>
        </p:spPr>
        <p:txBody>
          <a:bodyPr lIns="0" tIns="0" rIns="0" bIns="0" anchor="b" anchorCtr="0">
            <a:spAutoFit/>
          </a:bodyPr>
          <a:lstStyle>
            <a:lvl1pPr marL="15874" indent="0">
              <a:buNone/>
              <a:defRPr sz="800" baseline="0">
                <a:solidFill>
                  <a:srgbClr val="8E8F93"/>
                </a:solidFill>
              </a:defRPr>
            </a:lvl1pPr>
          </a:lstStyle>
          <a:p>
            <a:pPr lvl="0"/>
            <a:r>
              <a:rPr lang="en-US" dirty="0"/>
              <a:t>Optional description / context goes here</a:t>
            </a:r>
          </a:p>
        </p:txBody>
      </p:sp>
      <p:sp>
        <p:nvSpPr>
          <p:cNvPr id="4" name="Content Placeholder 3"/>
          <p:cNvSpPr>
            <a:spLocks noGrp="1"/>
          </p:cNvSpPr>
          <p:nvPr>
            <p:ph sz="quarter" idx="17"/>
          </p:nvPr>
        </p:nvSpPr>
        <p:spPr>
          <a:xfrm>
            <a:off x="252413" y="1203326"/>
            <a:ext cx="5580062" cy="2717033"/>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11"/>
          <p:cNvSpPr>
            <a:spLocks noGrp="1"/>
          </p:cNvSpPr>
          <p:nvPr>
            <p:ph type="body" sz="quarter" idx="32"/>
          </p:nvPr>
        </p:nvSpPr>
        <p:spPr>
          <a:xfrm>
            <a:off x="252413" y="230187"/>
            <a:ext cx="8647112" cy="369332"/>
          </a:xfrm>
        </p:spPr>
        <p:txBody>
          <a:bodyPr/>
          <a:lstStyle>
            <a:lvl1pPr>
              <a:buFontTx/>
              <a:buNone/>
              <a:defRPr sz="2400">
                <a:solidFill>
                  <a:schemeClr val="tx2"/>
                </a:solidFill>
              </a:defRPr>
            </a:lvl1pPr>
            <a:lvl2pPr>
              <a:buFontTx/>
              <a:buNone/>
              <a:defRPr/>
            </a:lvl2pPr>
            <a:lvl3pPr>
              <a:buFontTx/>
              <a:buNone/>
              <a:defRPr/>
            </a:lvl3pPr>
            <a:lvl4pPr>
              <a:buFontTx/>
              <a:buNone/>
              <a:defRPr/>
            </a:lvl4pPr>
            <a:lvl5pPr>
              <a:buFontTx/>
              <a:buNone/>
              <a:defRPr/>
            </a:lvl5pPr>
          </a:lstStyle>
          <a:p>
            <a:pPr lvl="0"/>
            <a:r>
              <a:rPr lang="en-US" dirty="0"/>
              <a:t>Click to edit Master text styles</a:t>
            </a:r>
          </a:p>
        </p:txBody>
      </p:sp>
      <p:sp>
        <p:nvSpPr>
          <p:cNvPr id="11" name="Text Placeholder 13"/>
          <p:cNvSpPr>
            <a:spLocks noGrp="1"/>
          </p:cNvSpPr>
          <p:nvPr>
            <p:ph type="body" sz="quarter" idx="33"/>
          </p:nvPr>
        </p:nvSpPr>
        <p:spPr>
          <a:xfrm>
            <a:off x="252413" y="683366"/>
            <a:ext cx="8647112" cy="253916"/>
          </a:xfrm>
        </p:spPr>
        <p:txBody>
          <a:bodyPr/>
          <a:lstStyle>
            <a:lvl1pPr marL="358762" indent="-342888">
              <a:buFontTx/>
              <a:buNone/>
              <a:defRPr sz="1600" baseline="0">
                <a:solidFill>
                  <a:schemeClr val="accent1"/>
                </a:solidFill>
              </a:defRPr>
            </a:lvl1pPr>
            <a:lvl2pPr marL="407973" indent="-228592">
              <a:buFontTx/>
              <a:buNone/>
              <a:defRPr/>
            </a:lvl2pPr>
            <a:lvl3pPr marL="587354" indent="-228592">
              <a:buFontTx/>
              <a:buNone/>
              <a:defRPr/>
            </a:lvl3pPr>
            <a:lvl4pPr marL="768323" indent="-228592">
              <a:buFontTx/>
              <a:buNone/>
              <a:defRPr/>
            </a:lvl4pPr>
            <a:lvl5pPr marL="939767" indent="-228592">
              <a:buFontTx/>
              <a:buNone/>
              <a:defRPr/>
            </a:lvl5pPr>
          </a:lstStyle>
          <a:p>
            <a:pPr lvl="0"/>
            <a:r>
              <a:rPr lang="en-US" dirty="0"/>
              <a:t>Click to edit Master text styles</a:t>
            </a:r>
          </a:p>
        </p:txBody>
      </p:sp>
      <p:sp>
        <p:nvSpPr>
          <p:cNvPr id="12" name="Slide Number Placeholder 5">
            <a:extLst>
              <a:ext uri="{FF2B5EF4-FFF2-40B4-BE49-F238E27FC236}">
                <a16:creationId xmlns:a16="http://schemas.microsoft.com/office/drawing/2014/main" id="{1C6114F1-5716-4637-94F6-12761D48C048}"/>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dirty="0"/>
              <a:t>Page </a:t>
            </a:r>
            <a:fld id="{5A9C12DC-491F-9444-86A2-13AC5C62A2FC}" type="slidenum">
              <a:rPr lang="en-US" smtClean="0"/>
              <a:pPr/>
              <a:t>‹#›</a:t>
            </a:fld>
            <a:endParaRPr lang="en-US" dirty="0"/>
          </a:p>
        </p:txBody>
      </p:sp>
      <p:sp>
        <p:nvSpPr>
          <p:cNvPr id="13" name="Footer Placeholder 4">
            <a:extLst>
              <a:ext uri="{FF2B5EF4-FFF2-40B4-BE49-F238E27FC236}">
                <a16:creationId xmlns:a16="http://schemas.microsoft.com/office/drawing/2014/main" id="{FA0864CF-F728-4FFF-B771-81A48A690A0D}"/>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dirty="0"/>
              <a:t>Property of Schneider Electric |</a:t>
            </a:r>
          </a:p>
        </p:txBody>
      </p:sp>
    </p:spTree>
    <p:extLst>
      <p:ext uri="{BB962C8B-B14F-4D97-AF65-F5344CB8AC3E}">
        <p14:creationId xmlns:p14="http://schemas.microsoft.com/office/powerpoint/2010/main" val="17558803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ne-column stacked">
    <p:spTree>
      <p:nvGrpSpPr>
        <p:cNvPr id="1" name=""/>
        <p:cNvGrpSpPr/>
        <p:nvPr/>
      </p:nvGrpSpPr>
      <p:grpSpPr>
        <a:xfrm>
          <a:off x="0" y="0"/>
          <a:ext cx="0" cy="0"/>
          <a:chOff x="0" y="0"/>
          <a:chExt cx="0" cy="0"/>
        </a:xfrm>
      </p:grpSpPr>
      <p:sp>
        <p:nvSpPr>
          <p:cNvPr id="11" name="Content Placeholder 5"/>
          <p:cNvSpPr>
            <a:spLocks noGrp="1"/>
          </p:cNvSpPr>
          <p:nvPr>
            <p:ph sz="quarter" idx="34"/>
          </p:nvPr>
        </p:nvSpPr>
        <p:spPr>
          <a:xfrm>
            <a:off x="247390" y="3037460"/>
            <a:ext cx="5574419" cy="1471478"/>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2" name="Text Placeholder 11"/>
          <p:cNvSpPr>
            <a:spLocks noGrp="1"/>
          </p:cNvSpPr>
          <p:nvPr>
            <p:ph type="body" sz="quarter" idx="16" hasCustomPrompt="1"/>
          </p:nvPr>
        </p:nvSpPr>
        <p:spPr>
          <a:xfrm>
            <a:off x="252414" y="2661163"/>
            <a:ext cx="5574419"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dirty="0"/>
              <a:t>Optional description / context goes here</a:t>
            </a:r>
          </a:p>
        </p:txBody>
      </p:sp>
      <p:sp>
        <p:nvSpPr>
          <p:cNvPr id="18" name="Text Placeholder 11"/>
          <p:cNvSpPr>
            <a:spLocks noGrp="1"/>
          </p:cNvSpPr>
          <p:nvPr>
            <p:ph type="body" sz="quarter" idx="20" hasCustomPrompt="1"/>
          </p:nvPr>
        </p:nvSpPr>
        <p:spPr>
          <a:xfrm>
            <a:off x="258057" y="4569743"/>
            <a:ext cx="5574419"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dirty="0"/>
              <a:t>Optional description / context goes here</a:t>
            </a:r>
          </a:p>
        </p:txBody>
      </p:sp>
      <p:sp>
        <p:nvSpPr>
          <p:cNvPr id="6" name="Content Placeholder 5"/>
          <p:cNvSpPr>
            <a:spLocks noGrp="1"/>
          </p:cNvSpPr>
          <p:nvPr>
            <p:ph sz="quarter" idx="23"/>
          </p:nvPr>
        </p:nvSpPr>
        <p:spPr>
          <a:xfrm>
            <a:off x="248010" y="1199899"/>
            <a:ext cx="5574419" cy="1370903"/>
          </a:xfrm>
        </p:spPr>
        <p:txBody>
          <a:bodyPr>
            <a:noAutofit/>
          </a:bodyPr>
          <a:lstStyle>
            <a:lvl5pPr>
              <a:buNone/>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4" name="Text Placeholder 11"/>
          <p:cNvSpPr>
            <a:spLocks noGrp="1"/>
          </p:cNvSpPr>
          <p:nvPr>
            <p:ph type="body" sz="quarter" idx="32"/>
          </p:nvPr>
        </p:nvSpPr>
        <p:spPr>
          <a:xfrm>
            <a:off x="252413" y="230187"/>
            <a:ext cx="8647112" cy="369332"/>
          </a:xfrm>
        </p:spPr>
        <p:txBody>
          <a:bodyPr>
            <a:noAutofit/>
          </a:bodyPr>
          <a:lstStyle>
            <a:lvl1pPr>
              <a:buFontTx/>
              <a:buNone/>
              <a:defRPr sz="2400">
                <a:solidFill>
                  <a:schemeClr val="tx2"/>
                </a:solidFill>
              </a:defRPr>
            </a:lvl1pPr>
            <a:lvl2pPr>
              <a:buFontTx/>
              <a:buNone/>
              <a:defRPr/>
            </a:lvl2pPr>
            <a:lvl3pPr>
              <a:buFontTx/>
              <a:buNone/>
              <a:defRPr/>
            </a:lvl3pPr>
            <a:lvl4pPr>
              <a:buFontTx/>
              <a:buNone/>
              <a:defRPr/>
            </a:lvl4pPr>
            <a:lvl5pPr>
              <a:buFontTx/>
              <a:buNone/>
              <a:defRPr/>
            </a:lvl5pPr>
          </a:lstStyle>
          <a:p>
            <a:pPr lvl="0"/>
            <a:r>
              <a:rPr lang="en-US" dirty="0"/>
              <a:t>Click to edit Master text styles</a:t>
            </a:r>
          </a:p>
        </p:txBody>
      </p:sp>
      <p:sp>
        <p:nvSpPr>
          <p:cNvPr id="15" name="Text Placeholder 13"/>
          <p:cNvSpPr>
            <a:spLocks noGrp="1"/>
          </p:cNvSpPr>
          <p:nvPr>
            <p:ph type="body" sz="quarter" idx="33"/>
          </p:nvPr>
        </p:nvSpPr>
        <p:spPr>
          <a:xfrm>
            <a:off x="252413" y="683366"/>
            <a:ext cx="8647112" cy="253916"/>
          </a:xfrm>
        </p:spPr>
        <p:txBody>
          <a:bodyPr>
            <a:noAutofit/>
          </a:bodyPr>
          <a:lstStyle>
            <a:lvl1pPr marL="358762" indent="-342888">
              <a:buFontTx/>
              <a:buNone/>
              <a:defRPr sz="1600" baseline="0">
                <a:solidFill>
                  <a:schemeClr val="accent1"/>
                </a:solidFill>
              </a:defRPr>
            </a:lvl1pPr>
            <a:lvl2pPr marL="407973" indent="-228592">
              <a:buFontTx/>
              <a:buNone/>
              <a:defRPr/>
            </a:lvl2pPr>
            <a:lvl3pPr marL="587354" indent="-228592">
              <a:buFontTx/>
              <a:buNone/>
              <a:defRPr/>
            </a:lvl3pPr>
            <a:lvl4pPr marL="768323" indent="-228592">
              <a:buFontTx/>
              <a:buNone/>
              <a:defRPr/>
            </a:lvl4pPr>
            <a:lvl5pPr marL="939767" indent="-228592">
              <a:buFontTx/>
              <a:buNone/>
              <a:defRPr/>
            </a:lvl5pPr>
          </a:lstStyle>
          <a:p>
            <a:pPr lvl="0"/>
            <a:r>
              <a:rPr lang="en-US" dirty="0"/>
              <a:t>Click to edit Master text styles</a:t>
            </a:r>
          </a:p>
        </p:txBody>
      </p:sp>
      <p:sp>
        <p:nvSpPr>
          <p:cNvPr id="16" name="Slide Number Placeholder 5">
            <a:extLst>
              <a:ext uri="{FF2B5EF4-FFF2-40B4-BE49-F238E27FC236}">
                <a16:creationId xmlns:a16="http://schemas.microsoft.com/office/drawing/2014/main" id="{481BDE71-5A42-43E3-9CDC-3FE4C3860655}"/>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dirty="0"/>
              <a:t>Page </a:t>
            </a:r>
            <a:fld id="{5A9C12DC-491F-9444-86A2-13AC5C62A2FC}" type="slidenum">
              <a:rPr lang="en-US" smtClean="0"/>
              <a:pPr/>
              <a:t>‹#›</a:t>
            </a:fld>
            <a:endParaRPr lang="en-US" dirty="0"/>
          </a:p>
        </p:txBody>
      </p:sp>
      <p:sp>
        <p:nvSpPr>
          <p:cNvPr id="17" name="Footer Placeholder 4">
            <a:extLst>
              <a:ext uri="{FF2B5EF4-FFF2-40B4-BE49-F238E27FC236}">
                <a16:creationId xmlns:a16="http://schemas.microsoft.com/office/drawing/2014/main" id="{8E88F785-3BD2-41D1-9450-380A7E5D953D}"/>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dirty="0"/>
              <a:t>Property of Schneider Electric |</a:t>
            </a:r>
          </a:p>
        </p:txBody>
      </p:sp>
    </p:spTree>
    <p:extLst>
      <p:ext uri="{BB962C8B-B14F-4D97-AF65-F5344CB8AC3E}">
        <p14:creationId xmlns:p14="http://schemas.microsoft.com/office/powerpoint/2010/main" val="2775204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wo-column">
    <p:spTree>
      <p:nvGrpSpPr>
        <p:cNvPr id="1" name=""/>
        <p:cNvGrpSpPr/>
        <p:nvPr/>
      </p:nvGrpSpPr>
      <p:grpSpPr>
        <a:xfrm>
          <a:off x="0" y="0"/>
          <a:ext cx="0" cy="0"/>
          <a:chOff x="0" y="0"/>
          <a:chExt cx="0" cy="0"/>
        </a:xfrm>
      </p:grpSpPr>
      <p:sp>
        <p:nvSpPr>
          <p:cNvPr id="14" name="Content Placeholder 2"/>
          <p:cNvSpPr>
            <a:spLocks noGrp="1"/>
          </p:cNvSpPr>
          <p:nvPr>
            <p:ph sz="quarter" idx="24"/>
          </p:nvPr>
        </p:nvSpPr>
        <p:spPr>
          <a:xfrm>
            <a:off x="4764969" y="1203325"/>
            <a:ext cx="4172656" cy="2711063"/>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5" name="Text Placeholder 11"/>
          <p:cNvSpPr>
            <a:spLocks noGrp="1"/>
          </p:cNvSpPr>
          <p:nvPr>
            <p:ph type="body" sz="quarter" idx="13" hasCustomPrompt="1"/>
          </p:nvPr>
        </p:nvSpPr>
        <p:spPr>
          <a:xfrm>
            <a:off x="4791076" y="4066302"/>
            <a:ext cx="4100514"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dirty="0"/>
              <a:t>Optional description / context goes here</a:t>
            </a:r>
          </a:p>
        </p:txBody>
      </p:sp>
      <p:sp>
        <p:nvSpPr>
          <p:cNvPr id="28" name="Text Placeholder 11"/>
          <p:cNvSpPr>
            <a:spLocks noGrp="1"/>
          </p:cNvSpPr>
          <p:nvPr>
            <p:ph type="body" sz="quarter" idx="15" hasCustomPrompt="1"/>
          </p:nvPr>
        </p:nvSpPr>
        <p:spPr>
          <a:xfrm>
            <a:off x="252414" y="4066302"/>
            <a:ext cx="4178298"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dirty="0"/>
              <a:t>Optional description / context goes here</a:t>
            </a:r>
          </a:p>
        </p:txBody>
      </p:sp>
      <p:sp>
        <p:nvSpPr>
          <p:cNvPr id="3" name="Content Placeholder 2"/>
          <p:cNvSpPr>
            <a:spLocks noGrp="1"/>
          </p:cNvSpPr>
          <p:nvPr>
            <p:ph sz="quarter" idx="22"/>
          </p:nvPr>
        </p:nvSpPr>
        <p:spPr>
          <a:xfrm>
            <a:off x="247547" y="1202472"/>
            <a:ext cx="4172656" cy="2711063"/>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11"/>
          <p:cNvSpPr>
            <a:spLocks noGrp="1"/>
          </p:cNvSpPr>
          <p:nvPr>
            <p:ph type="body" sz="quarter" idx="32"/>
          </p:nvPr>
        </p:nvSpPr>
        <p:spPr>
          <a:xfrm>
            <a:off x="252413" y="230187"/>
            <a:ext cx="8647112" cy="369332"/>
          </a:xfrm>
        </p:spPr>
        <p:txBody>
          <a:bodyPr>
            <a:noAutofit/>
          </a:bodyPr>
          <a:lstStyle>
            <a:lvl1pPr>
              <a:buFontTx/>
              <a:buNone/>
              <a:defRPr sz="2400">
                <a:solidFill>
                  <a:schemeClr val="tx2"/>
                </a:solidFill>
              </a:defRPr>
            </a:lvl1pPr>
            <a:lvl2pPr>
              <a:buFontTx/>
              <a:buNone/>
              <a:defRPr/>
            </a:lvl2pPr>
            <a:lvl3pPr>
              <a:buFontTx/>
              <a:buNone/>
              <a:defRPr/>
            </a:lvl3pPr>
            <a:lvl4pPr>
              <a:buFontTx/>
              <a:buNone/>
              <a:defRPr/>
            </a:lvl4pPr>
            <a:lvl5pPr>
              <a:buFontTx/>
              <a:buNone/>
              <a:defRPr/>
            </a:lvl5pPr>
          </a:lstStyle>
          <a:p>
            <a:pPr lvl="0"/>
            <a:r>
              <a:rPr lang="en-US" dirty="0"/>
              <a:t>Click to edit Master text styles</a:t>
            </a:r>
          </a:p>
        </p:txBody>
      </p:sp>
      <p:sp>
        <p:nvSpPr>
          <p:cNvPr id="15" name="Text Placeholder 13"/>
          <p:cNvSpPr>
            <a:spLocks noGrp="1"/>
          </p:cNvSpPr>
          <p:nvPr>
            <p:ph type="body" sz="quarter" idx="33"/>
          </p:nvPr>
        </p:nvSpPr>
        <p:spPr>
          <a:xfrm>
            <a:off x="252413" y="683366"/>
            <a:ext cx="8647112" cy="253916"/>
          </a:xfrm>
        </p:spPr>
        <p:txBody>
          <a:bodyPr>
            <a:noAutofit/>
          </a:bodyPr>
          <a:lstStyle>
            <a:lvl1pPr marL="358762" indent="-342888">
              <a:buFontTx/>
              <a:buNone/>
              <a:defRPr sz="1600" baseline="0">
                <a:solidFill>
                  <a:schemeClr val="accent1"/>
                </a:solidFill>
              </a:defRPr>
            </a:lvl1pPr>
            <a:lvl2pPr marL="407973" indent="-228592">
              <a:buFontTx/>
              <a:buNone/>
              <a:defRPr/>
            </a:lvl2pPr>
            <a:lvl3pPr marL="587354" indent="-228592">
              <a:buFontTx/>
              <a:buNone/>
              <a:defRPr/>
            </a:lvl3pPr>
            <a:lvl4pPr marL="768323" indent="-228592">
              <a:buFontTx/>
              <a:buNone/>
              <a:defRPr/>
            </a:lvl4pPr>
            <a:lvl5pPr marL="939767" indent="-228592">
              <a:buFontTx/>
              <a:buNone/>
              <a:defRPr/>
            </a:lvl5pPr>
          </a:lstStyle>
          <a:p>
            <a:pPr lvl="0"/>
            <a:r>
              <a:rPr lang="en-US" dirty="0"/>
              <a:t>Click to edit Master text styles</a:t>
            </a:r>
          </a:p>
        </p:txBody>
      </p:sp>
      <p:sp>
        <p:nvSpPr>
          <p:cNvPr id="12" name="Slide Number Placeholder 5">
            <a:extLst>
              <a:ext uri="{FF2B5EF4-FFF2-40B4-BE49-F238E27FC236}">
                <a16:creationId xmlns:a16="http://schemas.microsoft.com/office/drawing/2014/main" id="{76B0D509-662B-48A1-9E50-512E301F3F0F}"/>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dirty="0"/>
              <a:t>Page </a:t>
            </a:r>
            <a:fld id="{5A9C12DC-491F-9444-86A2-13AC5C62A2FC}" type="slidenum">
              <a:rPr lang="en-US" smtClean="0"/>
              <a:pPr/>
              <a:t>‹#›</a:t>
            </a:fld>
            <a:endParaRPr lang="en-US" dirty="0"/>
          </a:p>
        </p:txBody>
      </p:sp>
      <p:sp>
        <p:nvSpPr>
          <p:cNvPr id="16" name="Footer Placeholder 4">
            <a:extLst>
              <a:ext uri="{FF2B5EF4-FFF2-40B4-BE49-F238E27FC236}">
                <a16:creationId xmlns:a16="http://schemas.microsoft.com/office/drawing/2014/main" id="{45FFA1FA-7532-4042-BA32-38ACF162477B}"/>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dirty="0"/>
              <a:t>Property of Schneider Electric |</a:t>
            </a:r>
          </a:p>
        </p:txBody>
      </p:sp>
    </p:spTree>
    <p:extLst>
      <p:ext uri="{BB962C8B-B14F-4D97-AF65-F5344CB8AC3E}">
        <p14:creationId xmlns:p14="http://schemas.microsoft.com/office/powerpoint/2010/main" val="1592286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Gree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0" y="1"/>
            <a:ext cx="9144000" cy="2908710"/>
          </a:xfrm>
          <a:prstGeom prst="rect">
            <a:avLst/>
          </a:prstGeom>
          <a:solidFill>
            <a:schemeClr val="tx2">
              <a:alpha val="80000"/>
            </a:schemeClr>
          </a:solidFill>
        </p:spPr>
        <p:txBody>
          <a:bodyPr lIns="252000" tIns="0" rIns="0" bIns="252000" anchor="b" anchorCtr="0"/>
          <a:lstStyle>
            <a:lvl1pPr algn="l">
              <a:defRPr sz="2400" baseline="0">
                <a:solidFill>
                  <a:srgbClr val="FFFFFF"/>
                </a:solidFill>
              </a:defRPr>
            </a:lvl1pPr>
          </a:lstStyle>
          <a:p>
            <a:r>
              <a:rPr lang="en-US" dirty="0"/>
              <a:t>Click To Edit Section Title</a:t>
            </a:r>
          </a:p>
        </p:txBody>
      </p:sp>
      <p:sp>
        <p:nvSpPr>
          <p:cNvPr id="8" name="Text Placeholder 9"/>
          <p:cNvSpPr>
            <a:spLocks noGrp="1"/>
          </p:cNvSpPr>
          <p:nvPr>
            <p:ph type="body" sz="quarter" idx="11" hasCustomPrompt="1"/>
          </p:nvPr>
        </p:nvSpPr>
        <p:spPr>
          <a:xfrm>
            <a:off x="0" y="2900386"/>
            <a:ext cx="9144000" cy="373063"/>
          </a:xfrm>
          <a:prstGeom prst="rect">
            <a:avLst/>
          </a:prstGeom>
          <a:solidFill>
            <a:schemeClr val="tx2"/>
          </a:solidFill>
        </p:spPr>
        <p:txBody>
          <a:bodyPr lIns="252000" tIns="0" rIns="0" bIns="0" anchor="ctr" anchorCtr="0"/>
          <a:lstStyle>
            <a:lvl1pPr marL="0" indent="0">
              <a:buNone/>
              <a:defRPr sz="1200" baseline="0">
                <a:solidFill>
                  <a:schemeClr val="bg1"/>
                </a:solidFill>
              </a:defRPr>
            </a:lvl1pPr>
          </a:lstStyle>
          <a:p>
            <a:pPr lvl="0"/>
            <a:r>
              <a:rPr lang="en-US" dirty="0"/>
              <a:t>Click To Edit Optional Subtitle</a:t>
            </a:r>
          </a:p>
        </p:txBody>
      </p:sp>
      <p:sp>
        <p:nvSpPr>
          <p:cNvPr id="9" name="Slide Number Placeholder 5"/>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dirty="0"/>
              <a:t>Page </a:t>
            </a:r>
            <a:fld id="{5A9C12DC-491F-9444-86A2-13AC5C62A2FC}" type="slidenum">
              <a:rPr lang="en-US" smtClean="0"/>
              <a:pPr/>
              <a:t>‹#›</a:t>
            </a:fld>
            <a:endParaRPr lang="en-US" dirty="0"/>
          </a:p>
        </p:txBody>
      </p:sp>
      <p:sp>
        <p:nvSpPr>
          <p:cNvPr id="10" name="Footer Placeholder 4"/>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dirty="0"/>
              <a:t>Property of Schneider Electric |</a:t>
            </a:r>
          </a:p>
        </p:txBody>
      </p:sp>
      <p:pic>
        <p:nvPicPr>
          <p:cNvPr id="7" name="Picture 6" descr="schneider_LIO_Life-Green_RGB.png"/>
          <p:cNvPicPr>
            <a:picLocks noChangeAspect="1"/>
          </p:cNvPicPr>
          <p:nvPr userDrawn="1"/>
        </p:nvPicPr>
        <p:blipFill>
          <a:blip r:embed="rId2" cstate="print"/>
          <a:stretch>
            <a:fillRect/>
          </a:stretch>
        </p:blipFill>
        <p:spPr>
          <a:xfrm>
            <a:off x="7067034" y="4494996"/>
            <a:ext cx="2041798" cy="562953"/>
          </a:xfrm>
          <a:prstGeom prst="rect">
            <a:avLst/>
          </a:prstGeom>
        </p:spPr>
      </p:pic>
    </p:spTree>
    <p:extLst>
      <p:ext uri="{BB962C8B-B14F-4D97-AF65-F5344CB8AC3E}">
        <p14:creationId xmlns:p14="http://schemas.microsoft.com/office/powerpoint/2010/main" val="2150674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column comparison">
    <p:spTree>
      <p:nvGrpSpPr>
        <p:cNvPr id="1" name=""/>
        <p:cNvGrpSpPr/>
        <p:nvPr/>
      </p:nvGrpSpPr>
      <p:grpSpPr>
        <a:xfrm>
          <a:off x="0" y="0"/>
          <a:ext cx="0" cy="0"/>
          <a:chOff x="0" y="0"/>
          <a:chExt cx="0" cy="0"/>
        </a:xfrm>
      </p:grpSpPr>
      <p:sp>
        <p:nvSpPr>
          <p:cNvPr id="16" name="Content Placeholder 2"/>
          <p:cNvSpPr>
            <a:spLocks noGrp="1"/>
          </p:cNvSpPr>
          <p:nvPr>
            <p:ph sz="quarter" idx="22"/>
          </p:nvPr>
        </p:nvSpPr>
        <p:spPr>
          <a:xfrm>
            <a:off x="4764969" y="1203326"/>
            <a:ext cx="4172656" cy="2738053"/>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11"/>
          <p:cNvSpPr>
            <a:spLocks noGrp="1"/>
          </p:cNvSpPr>
          <p:nvPr>
            <p:ph type="body" sz="quarter" idx="13" hasCustomPrompt="1"/>
          </p:nvPr>
        </p:nvSpPr>
        <p:spPr>
          <a:xfrm>
            <a:off x="4791076" y="4066302"/>
            <a:ext cx="4100514"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dirty="0"/>
              <a:t>Optional description / context goes here</a:t>
            </a:r>
          </a:p>
        </p:txBody>
      </p:sp>
      <p:sp>
        <p:nvSpPr>
          <p:cNvPr id="12" name="Text Placeholder 11"/>
          <p:cNvSpPr>
            <a:spLocks noGrp="1"/>
          </p:cNvSpPr>
          <p:nvPr>
            <p:ph type="body" sz="quarter" idx="15" hasCustomPrompt="1"/>
          </p:nvPr>
        </p:nvSpPr>
        <p:spPr>
          <a:xfrm>
            <a:off x="252414" y="4066302"/>
            <a:ext cx="4178299"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dirty="0"/>
              <a:t>Optional description / context goes here</a:t>
            </a:r>
          </a:p>
        </p:txBody>
      </p:sp>
      <p:cxnSp>
        <p:nvCxnSpPr>
          <p:cNvPr id="13" name="Straight Connector 12"/>
          <p:cNvCxnSpPr/>
          <p:nvPr userDrawn="1"/>
        </p:nvCxnSpPr>
        <p:spPr>
          <a:xfrm>
            <a:off x="4549718" y="1203325"/>
            <a:ext cx="0" cy="2986088"/>
          </a:xfrm>
          <a:prstGeom prst="line">
            <a:avLst/>
          </a:prstGeom>
          <a:ln w="3175" cap="rnd">
            <a:solidFill>
              <a:schemeClr val="accent2"/>
            </a:solidFill>
          </a:ln>
          <a:effectLst/>
        </p:spPr>
        <p:style>
          <a:lnRef idx="2">
            <a:schemeClr val="accent1"/>
          </a:lnRef>
          <a:fillRef idx="0">
            <a:schemeClr val="accent1"/>
          </a:fillRef>
          <a:effectRef idx="1">
            <a:schemeClr val="accent1"/>
          </a:effectRef>
          <a:fontRef idx="minor">
            <a:schemeClr val="tx1"/>
          </a:fontRef>
        </p:style>
      </p:cxnSp>
      <p:sp>
        <p:nvSpPr>
          <p:cNvPr id="5" name="Content Placeholder 4"/>
          <p:cNvSpPr>
            <a:spLocks noGrp="1"/>
          </p:cNvSpPr>
          <p:nvPr>
            <p:ph sz="quarter" idx="20"/>
          </p:nvPr>
        </p:nvSpPr>
        <p:spPr>
          <a:xfrm>
            <a:off x="241903" y="1203327"/>
            <a:ext cx="4178299" cy="2738053"/>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11"/>
          <p:cNvSpPr>
            <a:spLocks noGrp="1"/>
          </p:cNvSpPr>
          <p:nvPr>
            <p:ph type="body" sz="quarter" idx="32"/>
          </p:nvPr>
        </p:nvSpPr>
        <p:spPr>
          <a:xfrm>
            <a:off x="252413" y="230187"/>
            <a:ext cx="8647112" cy="369332"/>
          </a:xfrm>
        </p:spPr>
        <p:txBody>
          <a:bodyPr>
            <a:noAutofit/>
          </a:bodyPr>
          <a:lstStyle>
            <a:lvl1pPr>
              <a:buFontTx/>
              <a:buNone/>
              <a:defRPr sz="2400">
                <a:solidFill>
                  <a:schemeClr val="tx2"/>
                </a:solidFill>
              </a:defRPr>
            </a:lvl1pPr>
            <a:lvl2pPr>
              <a:buFontTx/>
              <a:buNone/>
              <a:defRPr/>
            </a:lvl2pPr>
            <a:lvl3pPr>
              <a:buFontTx/>
              <a:buNone/>
              <a:defRPr/>
            </a:lvl3pPr>
            <a:lvl4pPr>
              <a:buFontTx/>
              <a:buNone/>
              <a:defRPr/>
            </a:lvl4pPr>
            <a:lvl5pPr>
              <a:buFontTx/>
              <a:buNone/>
              <a:defRPr/>
            </a:lvl5pPr>
          </a:lstStyle>
          <a:p>
            <a:pPr lvl="0"/>
            <a:r>
              <a:rPr lang="en-US" dirty="0"/>
              <a:t>Click to edit Master text styles</a:t>
            </a:r>
          </a:p>
        </p:txBody>
      </p:sp>
      <p:sp>
        <p:nvSpPr>
          <p:cNvPr id="18" name="Text Placeholder 13"/>
          <p:cNvSpPr>
            <a:spLocks noGrp="1"/>
          </p:cNvSpPr>
          <p:nvPr>
            <p:ph type="body" sz="quarter" idx="33"/>
          </p:nvPr>
        </p:nvSpPr>
        <p:spPr>
          <a:xfrm>
            <a:off x="252413" y="683366"/>
            <a:ext cx="8647112" cy="253916"/>
          </a:xfrm>
        </p:spPr>
        <p:txBody>
          <a:bodyPr>
            <a:noAutofit/>
          </a:bodyPr>
          <a:lstStyle>
            <a:lvl1pPr marL="358762" indent="-342888">
              <a:buFontTx/>
              <a:buNone/>
              <a:defRPr sz="1600" baseline="0">
                <a:solidFill>
                  <a:schemeClr val="accent1"/>
                </a:solidFill>
              </a:defRPr>
            </a:lvl1pPr>
            <a:lvl2pPr marL="407973" indent="-228592">
              <a:buFontTx/>
              <a:buNone/>
              <a:defRPr/>
            </a:lvl2pPr>
            <a:lvl3pPr marL="587354" indent="-228592">
              <a:buFontTx/>
              <a:buNone/>
              <a:defRPr/>
            </a:lvl3pPr>
            <a:lvl4pPr marL="768323" indent="-228592">
              <a:buFontTx/>
              <a:buNone/>
              <a:defRPr/>
            </a:lvl4pPr>
            <a:lvl5pPr marL="939767" indent="-228592">
              <a:buFontTx/>
              <a:buNone/>
              <a:defRPr/>
            </a:lvl5pPr>
          </a:lstStyle>
          <a:p>
            <a:pPr lvl="0"/>
            <a:r>
              <a:rPr lang="en-US" dirty="0"/>
              <a:t>Click to edit Master text styles</a:t>
            </a:r>
          </a:p>
        </p:txBody>
      </p:sp>
      <p:sp>
        <p:nvSpPr>
          <p:cNvPr id="14" name="Slide Number Placeholder 5">
            <a:extLst>
              <a:ext uri="{FF2B5EF4-FFF2-40B4-BE49-F238E27FC236}">
                <a16:creationId xmlns:a16="http://schemas.microsoft.com/office/drawing/2014/main" id="{6206DA36-B2D4-4E1E-AA20-65BAEBDC827A}"/>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dirty="0"/>
              <a:t>Page </a:t>
            </a:r>
            <a:fld id="{5A9C12DC-491F-9444-86A2-13AC5C62A2FC}" type="slidenum">
              <a:rPr lang="en-US" smtClean="0"/>
              <a:pPr/>
              <a:t>‹#›</a:t>
            </a:fld>
            <a:endParaRPr lang="en-US" dirty="0"/>
          </a:p>
        </p:txBody>
      </p:sp>
      <p:sp>
        <p:nvSpPr>
          <p:cNvPr id="19" name="Footer Placeholder 4">
            <a:extLst>
              <a:ext uri="{FF2B5EF4-FFF2-40B4-BE49-F238E27FC236}">
                <a16:creationId xmlns:a16="http://schemas.microsoft.com/office/drawing/2014/main" id="{E3CEC2CF-BB33-4B86-92F4-A24051A9A534}"/>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dirty="0"/>
              <a:t>Property of Schneider Electric |</a:t>
            </a:r>
          </a:p>
        </p:txBody>
      </p:sp>
    </p:spTree>
    <p:extLst>
      <p:ext uri="{BB962C8B-B14F-4D97-AF65-F5344CB8AC3E}">
        <p14:creationId xmlns:p14="http://schemas.microsoft.com/office/powerpoint/2010/main" val="41553253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column stacked">
    <p:spTree>
      <p:nvGrpSpPr>
        <p:cNvPr id="1" name=""/>
        <p:cNvGrpSpPr/>
        <p:nvPr/>
      </p:nvGrpSpPr>
      <p:grpSpPr>
        <a:xfrm>
          <a:off x="0" y="0"/>
          <a:ext cx="0" cy="0"/>
          <a:chOff x="0" y="0"/>
          <a:chExt cx="0" cy="0"/>
        </a:xfrm>
      </p:grpSpPr>
      <p:sp>
        <p:nvSpPr>
          <p:cNvPr id="6" name="Text Placeholder 11"/>
          <p:cNvSpPr>
            <a:spLocks noGrp="1"/>
          </p:cNvSpPr>
          <p:nvPr>
            <p:ph type="body" sz="quarter" idx="18" hasCustomPrompt="1"/>
          </p:nvPr>
        </p:nvSpPr>
        <p:spPr>
          <a:xfrm>
            <a:off x="248530" y="2698483"/>
            <a:ext cx="8633531" cy="123111"/>
          </a:xfrm>
          <a:prstGeom prst="rect">
            <a:avLst/>
          </a:prstGeom>
        </p:spPr>
        <p:txBody>
          <a:bodyPr lIns="0" tIns="0" rIns="0" bIns="0" anchor="b" anchorCtr="0">
            <a:spAutoFit/>
          </a:bodyPr>
          <a:lstStyle>
            <a:lvl1pPr marL="15874" indent="0">
              <a:buNone/>
              <a:defRPr sz="800" baseline="0">
                <a:solidFill>
                  <a:srgbClr val="8E8F93"/>
                </a:solidFill>
              </a:defRPr>
            </a:lvl1pPr>
          </a:lstStyle>
          <a:p>
            <a:pPr lvl="0"/>
            <a:r>
              <a:rPr lang="en-US" dirty="0"/>
              <a:t>Optional description / context goes here</a:t>
            </a:r>
          </a:p>
        </p:txBody>
      </p:sp>
      <p:sp>
        <p:nvSpPr>
          <p:cNvPr id="11" name="Text Placeholder 11"/>
          <p:cNvSpPr>
            <a:spLocks noGrp="1"/>
          </p:cNvSpPr>
          <p:nvPr>
            <p:ph type="body" sz="quarter" idx="13" hasCustomPrompt="1"/>
          </p:nvPr>
        </p:nvSpPr>
        <p:spPr>
          <a:xfrm>
            <a:off x="4791076" y="4413143"/>
            <a:ext cx="4100514"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dirty="0"/>
              <a:t>Optional description / context goes here</a:t>
            </a:r>
          </a:p>
        </p:txBody>
      </p:sp>
      <p:sp>
        <p:nvSpPr>
          <p:cNvPr id="15" name="Text Placeholder 11"/>
          <p:cNvSpPr>
            <a:spLocks noGrp="1"/>
          </p:cNvSpPr>
          <p:nvPr>
            <p:ph type="body" sz="quarter" idx="16" hasCustomPrompt="1"/>
          </p:nvPr>
        </p:nvSpPr>
        <p:spPr>
          <a:xfrm>
            <a:off x="253293" y="4413143"/>
            <a:ext cx="4094871"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dirty="0"/>
              <a:t>Optional description / context goes here</a:t>
            </a:r>
          </a:p>
        </p:txBody>
      </p:sp>
      <p:sp>
        <p:nvSpPr>
          <p:cNvPr id="5" name="Content Placeholder 4"/>
          <p:cNvSpPr>
            <a:spLocks noGrp="1"/>
          </p:cNvSpPr>
          <p:nvPr>
            <p:ph sz="quarter" idx="24"/>
          </p:nvPr>
        </p:nvSpPr>
        <p:spPr>
          <a:xfrm>
            <a:off x="246633" y="1198258"/>
            <a:ext cx="8644953" cy="1386193"/>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2" name="Content Placeholder 11"/>
          <p:cNvSpPr>
            <a:spLocks noGrp="1"/>
          </p:cNvSpPr>
          <p:nvPr>
            <p:ph sz="quarter" idx="25"/>
          </p:nvPr>
        </p:nvSpPr>
        <p:spPr>
          <a:xfrm>
            <a:off x="248530" y="2907433"/>
            <a:ext cx="4094871" cy="1472480"/>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4" name="Content Placeholder 13"/>
          <p:cNvSpPr>
            <a:spLocks noGrp="1"/>
          </p:cNvSpPr>
          <p:nvPr>
            <p:ph sz="quarter" idx="26"/>
          </p:nvPr>
        </p:nvSpPr>
        <p:spPr>
          <a:xfrm>
            <a:off x="4791076" y="2907433"/>
            <a:ext cx="4100514" cy="1472480"/>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7" name="Text Placeholder 11"/>
          <p:cNvSpPr>
            <a:spLocks noGrp="1"/>
          </p:cNvSpPr>
          <p:nvPr>
            <p:ph type="body" sz="quarter" idx="32"/>
          </p:nvPr>
        </p:nvSpPr>
        <p:spPr>
          <a:xfrm>
            <a:off x="252413" y="230187"/>
            <a:ext cx="8647112" cy="369332"/>
          </a:xfrm>
        </p:spPr>
        <p:txBody>
          <a:bodyPr>
            <a:noAutofit/>
          </a:bodyPr>
          <a:lstStyle>
            <a:lvl1pPr>
              <a:buFontTx/>
              <a:buNone/>
              <a:defRPr sz="2400">
                <a:solidFill>
                  <a:schemeClr val="tx2"/>
                </a:solidFill>
              </a:defRPr>
            </a:lvl1pPr>
            <a:lvl2pPr>
              <a:buFontTx/>
              <a:buNone/>
              <a:defRPr/>
            </a:lvl2pPr>
            <a:lvl3pPr>
              <a:buFontTx/>
              <a:buNone/>
              <a:defRPr/>
            </a:lvl3pPr>
            <a:lvl4pPr>
              <a:buFontTx/>
              <a:buNone/>
              <a:defRPr/>
            </a:lvl4pPr>
            <a:lvl5pPr>
              <a:buFontTx/>
              <a:buNone/>
              <a:defRPr/>
            </a:lvl5pPr>
          </a:lstStyle>
          <a:p>
            <a:pPr lvl="0"/>
            <a:r>
              <a:rPr lang="en-US" dirty="0"/>
              <a:t>Click to edit Master text styles</a:t>
            </a:r>
          </a:p>
        </p:txBody>
      </p:sp>
      <p:sp>
        <p:nvSpPr>
          <p:cNvPr id="18" name="Text Placeholder 13"/>
          <p:cNvSpPr>
            <a:spLocks noGrp="1"/>
          </p:cNvSpPr>
          <p:nvPr>
            <p:ph type="body" sz="quarter" idx="33"/>
          </p:nvPr>
        </p:nvSpPr>
        <p:spPr>
          <a:xfrm>
            <a:off x="252413" y="683366"/>
            <a:ext cx="8647112" cy="253916"/>
          </a:xfrm>
        </p:spPr>
        <p:txBody>
          <a:bodyPr>
            <a:noAutofit/>
          </a:bodyPr>
          <a:lstStyle>
            <a:lvl1pPr marL="358762" indent="-342888">
              <a:buFontTx/>
              <a:buNone/>
              <a:defRPr sz="1600" baseline="0">
                <a:solidFill>
                  <a:schemeClr val="accent1"/>
                </a:solidFill>
              </a:defRPr>
            </a:lvl1pPr>
            <a:lvl2pPr marL="407973" indent="-228592">
              <a:buFontTx/>
              <a:buNone/>
              <a:defRPr/>
            </a:lvl2pPr>
            <a:lvl3pPr marL="587354" indent="-228592">
              <a:buFontTx/>
              <a:buNone/>
              <a:defRPr/>
            </a:lvl3pPr>
            <a:lvl4pPr marL="768323" indent="-228592">
              <a:buFontTx/>
              <a:buNone/>
              <a:defRPr/>
            </a:lvl4pPr>
            <a:lvl5pPr marL="939767" indent="-228592">
              <a:buFontTx/>
              <a:buNone/>
              <a:defRPr/>
            </a:lvl5pPr>
          </a:lstStyle>
          <a:p>
            <a:pPr lvl="0"/>
            <a:r>
              <a:rPr lang="en-US" dirty="0"/>
              <a:t>Click to edit Master text styles</a:t>
            </a:r>
          </a:p>
        </p:txBody>
      </p:sp>
      <p:sp>
        <p:nvSpPr>
          <p:cNvPr id="19" name="Slide Number Placeholder 5">
            <a:extLst>
              <a:ext uri="{FF2B5EF4-FFF2-40B4-BE49-F238E27FC236}">
                <a16:creationId xmlns:a16="http://schemas.microsoft.com/office/drawing/2014/main" id="{402ED140-2908-45A2-915D-7E6CA2DEC59A}"/>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dirty="0"/>
              <a:t>Page </a:t>
            </a:r>
            <a:fld id="{5A9C12DC-491F-9444-86A2-13AC5C62A2FC}" type="slidenum">
              <a:rPr lang="en-US" smtClean="0"/>
              <a:pPr/>
              <a:t>‹#›</a:t>
            </a:fld>
            <a:endParaRPr lang="en-US" dirty="0"/>
          </a:p>
        </p:txBody>
      </p:sp>
      <p:sp>
        <p:nvSpPr>
          <p:cNvPr id="20" name="Footer Placeholder 4">
            <a:extLst>
              <a:ext uri="{FF2B5EF4-FFF2-40B4-BE49-F238E27FC236}">
                <a16:creationId xmlns:a16="http://schemas.microsoft.com/office/drawing/2014/main" id="{364D20C2-854B-42FE-B637-CC6D8095F11C}"/>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dirty="0"/>
              <a:t>Property of Schneider Electric |</a:t>
            </a:r>
          </a:p>
        </p:txBody>
      </p:sp>
    </p:spTree>
    <p:extLst>
      <p:ext uri="{BB962C8B-B14F-4D97-AF65-F5344CB8AC3E}">
        <p14:creationId xmlns:p14="http://schemas.microsoft.com/office/powerpoint/2010/main" val="11054434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9" name="Text Placeholder 11"/>
          <p:cNvSpPr>
            <a:spLocks noGrp="1"/>
          </p:cNvSpPr>
          <p:nvPr>
            <p:ph type="body" sz="quarter" idx="13" hasCustomPrompt="1"/>
          </p:nvPr>
        </p:nvSpPr>
        <p:spPr>
          <a:xfrm>
            <a:off x="252414" y="4066302"/>
            <a:ext cx="2678893"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dirty="0"/>
              <a:t>Optional description / context goes here</a:t>
            </a:r>
          </a:p>
        </p:txBody>
      </p:sp>
      <p:sp>
        <p:nvSpPr>
          <p:cNvPr id="26" name="Text Placeholder 11"/>
          <p:cNvSpPr>
            <a:spLocks noGrp="1"/>
          </p:cNvSpPr>
          <p:nvPr>
            <p:ph type="body" sz="quarter" idx="21" hasCustomPrompt="1"/>
          </p:nvPr>
        </p:nvSpPr>
        <p:spPr>
          <a:xfrm>
            <a:off x="6192839" y="4066302"/>
            <a:ext cx="2744787"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dirty="0"/>
              <a:t>Optional description / context goes here</a:t>
            </a:r>
          </a:p>
        </p:txBody>
      </p:sp>
      <p:sp>
        <p:nvSpPr>
          <p:cNvPr id="29" name="Text Placeholder 11"/>
          <p:cNvSpPr>
            <a:spLocks noGrp="1"/>
          </p:cNvSpPr>
          <p:nvPr>
            <p:ph type="body" sz="quarter" idx="24" hasCustomPrompt="1"/>
          </p:nvPr>
        </p:nvSpPr>
        <p:spPr>
          <a:xfrm>
            <a:off x="3232555" y="4066302"/>
            <a:ext cx="2717870"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dirty="0"/>
              <a:t>Optional description / context goes here</a:t>
            </a:r>
          </a:p>
        </p:txBody>
      </p:sp>
      <p:sp>
        <p:nvSpPr>
          <p:cNvPr id="3" name="Content Placeholder 2"/>
          <p:cNvSpPr>
            <a:spLocks noGrp="1"/>
          </p:cNvSpPr>
          <p:nvPr>
            <p:ph sz="quarter" idx="32"/>
          </p:nvPr>
        </p:nvSpPr>
        <p:spPr>
          <a:xfrm>
            <a:off x="252415" y="1199577"/>
            <a:ext cx="2698748" cy="2666729"/>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p:cNvSpPr>
            <a:spLocks noGrp="1"/>
          </p:cNvSpPr>
          <p:nvPr>
            <p:ph sz="quarter" idx="33"/>
          </p:nvPr>
        </p:nvSpPr>
        <p:spPr>
          <a:xfrm>
            <a:off x="3232555" y="1199577"/>
            <a:ext cx="2717870" cy="2669564"/>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7"/>
          <p:cNvSpPr>
            <a:spLocks noGrp="1"/>
          </p:cNvSpPr>
          <p:nvPr>
            <p:ph sz="quarter" idx="34"/>
          </p:nvPr>
        </p:nvSpPr>
        <p:spPr>
          <a:xfrm>
            <a:off x="6192839" y="1199577"/>
            <a:ext cx="2744787" cy="2669564"/>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11"/>
          <p:cNvSpPr>
            <a:spLocks noGrp="1"/>
          </p:cNvSpPr>
          <p:nvPr>
            <p:ph type="body" sz="quarter" idx="35"/>
          </p:nvPr>
        </p:nvSpPr>
        <p:spPr>
          <a:xfrm>
            <a:off x="252413" y="230187"/>
            <a:ext cx="8685212" cy="369332"/>
          </a:xfrm>
        </p:spPr>
        <p:txBody>
          <a:bodyPr>
            <a:noAutofit/>
          </a:bodyPr>
          <a:lstStyle>
            <a:lvl1pPr>
              <a:buFontTx/>
              <a:buNone/>
              <a:defRPr sz="2400">
                <a:solidFill>
                  <a:schemeClr val="tx2"/>
                </a:solidFill>
              </a:defRPr>
            </a:lvl1pPr>
            <a:lvl2pPr>
              <a:buFontTx/>
              <a:buNone/>
              <a:defRPr/>
            </a:lvl2pPr>
            <a:lvl3pPr>
              <a:buFontTx/>
              <a:buNone/>
              <a:defRPr/>
            </a:lvl3pPr>
            <a:lvl4pPr>
              <a:buFontTx/>
              <a:buNone/>
              <a:defRPr/>
            </a:lvl4pPr>
            <a:lvl5pPr>
              <a:buFontTx/>
              <a:buNone/>
              <a:defRPr/>
            </a:lvl5pPr>
          </a:lstStyle>
          <a:p>
            <a:pPr lvl="0"/>
            <a:r>
              <a:rPr lang="en-US" dirty="0"/>
              <a:t>Click to edit Master text styles</a:t>
            </a:r>
          </a:p>
        </p:txBody>
      </p:sp>
      <p:sp>
        <p:nvSpPr>
          <p:cNvPr id="15" name="Text Placeholder 13"/>
          <p:cNvSpPr>
            <a:spLocks noGrp="1"/>
          </p:cNvSpPr>
          <p:nvPr>
            <p:ph type="body" sz="quarter" idx="36"/>
          </p:nvPr>
        </p:nvSpPr>
        <p:spPr>
          <a:xfrm>
            <a:off x="252413" y="683366"/>
            <a:ext cx="8685212" cy="253916"/>
          </a:xfrm>
        </p:spPr>
        <p:txBody>
          <a:bodyPr>
            <a:noAutofit/>
          </a:bodyPr>
          <a:lstStyle>
            <a:lvl1pPr marL="358762" indent="-342888">
              <a:buFontTx/>
              <a:buNone/>
              <a:defRPr sz="1600" baseline="0">
                <a:solidFill>
                  <a:schemeClr val="accent1"/>
                </a:solidFill>
              </a:defRPr>
            </a:lvl1pPr>
            <a:lvl2pPr marL="407973" indent="-228592">
              <a:buFontTx/>
              <a:buNone/>
              <a:defRPr/>
            </a:lvl2pPr>
            <a:lvl3pPr marL="587354" indent="-228592">
              <a:buFontTx/>
              <a:buNone/>
              <a:defRPr/>
            </a:lvl3pPr>
            <a:lvl4pPr marL="768323" indent="-228592">
              <a:buFontTx/>
              <a:buNone/>
              <a:defRPr/>
            </a:lvl4pPr>
            <a:lvl5pPr marL="939767" indent="-228592">
              <a:buFontTx/>
              <a:buNone/>
              <a:defRPr/>
            </a:lvl5pPr>
          </a:lstStyle>
          <a:p>
            <a:pPr lvl="0"/>
            <a:r>
              <a:rPr lang="en-US" dirty="0"/>
              <a:t>Click to edit Master text styles</a:t>
            </a:r>
          </a:p>
        </p:txBody>
      </p:sp>
      <p:sp>
        <p:nvSpPr>
          <p:cNvPr id="16" name="Slide Number Placeholder 5">
            <a:extLst>
              <a:ext uri="{FF2B5EF4-FFF2-40B4-BE49-F238E27FC236}">
                <a16:creationId xmlns:a16="http://schemas.microsoft.com/office/drawing/2014/main" id="{28FD64EA-0EF5-4572-ACDF-D06B72655EA5}"/>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dirty="0"/>
              <a:t>Page </a:t>
            </a:r>
            <a:fld id="{5A9C12DC-491F-9444-86A2-13AC5C62A2FC}" type="slidenum">
              <a:rPr lang="en-US" smtClean="0"/>
              <a:pPr/>
              <a:t>‹#›</a:t>
            </a:fld>
            <a:endParaRPr lang="en-US" dirty="0"/>
          </a:p>
        </p:txBody>
      </p:sp>
      <p:sp>
        <p:nvSpPr>
          <p:cNvPr id="17" name="Footer Placeholder 4">
            <a:extLst>
              <a:ext uri="{FF2B5EF4-FFF2-40B4-BE49-F238E27FC236}">
                <a16:creationId xmlns:a16="http://schemas.microsoft.com/office/drawing/2014/main" id="{67038177-6C76-42BC-A3A2-29BFC21A53F0}"/>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dirty="0"/>
              <a:t>Property of Schneider Electric |</a:t>
            </a:r>
          </a:p>
        </p:txBody>
      </p:sp>
    </p:spTree>
    <p:extLst>
      <p:ext uri="{BB962C8B-B14F-4D97-AF65-F5344CB8AC3E}">
        <p14:creationId xmlns:p14="http://schemas.microsoft.com/office/powerpoint/2010/main" val="34112504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hree-column comparison">
    <p:spTree>
      <p:nvGrpSpPr>
        <p:cNvPr id="1" name=""/>
        <p:cNvGrpSpPr/>
        <p:nvPr/>
      </p:nvGrpSpPr>
      <p:grpSpPr>
        <a:xfrm>
          <a:off x="0" y="0"/>
          <a:ext cx="0" cy="0"/>
          <a:chOff x="0" y="0"/>
          <a:chExt cx="0" cy="0"/>
        </a:xfrm>
      </p:grpSpPr>
      <p:sp>
        <p:nvSpPr>
          <p:cNvPr id="9" name="Text Placeholder 11"/>
          <p:cNvSpPr>
            <a:spLocks noGrp="1"/>
          </p:cNvSpPr>
          <p:nvPr>
            <p:ph type="body" sz="quarter" idx="13" hasCustomPrompt="1"/>
          </p:nvPr>
        </p:nvSpPr>
        <p:spPr>
          <a:xfrm>
            <a:off x="252414" y="4066302"/>
            <a:ext cx="2678893"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dirty="0"/>
              <a:t>Optional description / context goes here</a:t>
            </a:r>
          </a:p>
        </p:txBody>
      </p:sp>
      <p:sp>
        <p:nvSpPr>
          <p:cNvPr id="26" name="Text Placeholder 11"/>
          <p:cNvSpPr>
            <a:spLocks noGrp="1"/>
          </p:cNvSpPr>
          <p:nvPr>
            <p:ph type="body" sz="quarter" idx="21" hasCustomPrompt="1"/>
          </p:nvPr>
        </p:nvSpPr>
        <p:spPr>
          <a:xfrm>
            <a:off x="6192839" y="4066302"/>
            <a:ext cx="2744787"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dirty="0"/>
              <a:t>Optional description / context goes here</a:t>
            </a:r>
          </a:p>
        </p:txBody>
      </p:sp>
      <p:sp>
        <p:nvSpPr>
          <p:cNvPr id="29" name="Text Placeholder 11"/>
          <p:cNvSpPr>
            <a:spLocks noGrp="1"/>
          </p:cNvSpPr>
          <p:nvPr>
            <p:ph type="body" sz="quarter" idx="24" hasCustomPrompt="1"/>
          </p:nvPr>
        </p:nvSpPr>
        <p:spPr>
          <a:xfrm>
            <a:off x="3232555" y="4066302"/>
            <a:ext cx="2717870"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dirty="0"/>
              <a:t>Optional description / context goes here</a:t>
            </a:r>
          </a:p>
        </p:txBody>
      </p:sp>
      <p:sp>
        <p:nvSpPr>
          <p:cNvPr id="3" name="Content Placeholder 2"/>
          <p:cNvSpPr>
            <a:spLocks noGrp="1"/>
          </p:cNvSpPr>
          <p:nvPr>
            <p:ph sz="quarter" idx="32"/>
          </p:nvPr>
        </p:nvSpPr>
        <p:spPr>
          <a:xfrm>
            <a:off x="252415" y="1199577"/>
            <a:ext cx="2698748" cy="2666729"/>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p:cNvSpPr>
            <a:spLocks noGrp="1"/>
          </p:cNvSpPr>
          <p:nvPr>
            <p:ph sz="quarter" idx="33"/>
          </p:nvPr>
        </p:nvSpPr>
        <p:spPr>
          <a:xfrm>
            <a:off x="3232555" y="1199577"/>
            <a:ext cx="2717870" cy="2669564"/>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7"/>
          <p:cNvSpPr>
            <a:spLocks noGrp="1"/>
          </p:cNvSpPr>
          <p:nvPr>
            <p:ph sz="quarter" idx="34"/>
          </p:nvPr>
        </p:nvSpPr>
        <p:spPr>
          <a:xfrm>
            <a:off x="6192839" y="1199577"/>
            <a:ext cx="2744787" cy="2669564"/>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11"/>
          <p:cNvSpPr>
            <a:spLocks noGrp="1"/>
          </p:cNvSpPr>
          <p:nvPr>
            <p:ph type="body" sz="quarter" idx="35"/>
          </p:nvPr>
        </p:nvSpPr>
        <p:spPr>
          <a:xfrm>
            <a:off x="252413" y="230187"/>
            <a:ext cx="8685212" cy="369332"/>
          </a:xfrm>
        </p:spPr>
        <p:txBody>
          <a:bodyPr>
            <a:noAutofit/>
          </a:bodyPr>
          <a:lstStyle>
            <a:lvl1pPr>
              <a:buFontTx/>
              <a:buNone/>
              <a:defRPr sz="2400">
                <a:solidFill>
                  <a:schemeClr val="tx2"/>
                </a:solidFill>
              </a:defRPr>
            </a:lvl1pPr>
            <a:lvl2pPr>
              <a:buFontTx/>
              <a:buNone/>
              <a:defRPr/>
            </a:lvl2pPr>
            <a:lvl3pPr>
              <a:buFontTx/>
              <a:buNone/>
              <a:defRPr/>
            </a:lvl3pPr>
            <a:lvl4pPr>
              <a:buFontTx/>
              <a:buNone/>
              <a:defRPr/>
            </a:lvl4pPr>
            <a:lvl5pPr>
              <a:buFontTx/>
              <a:buNone/>
              <a:defRPr/>
            </a:lvl5pPr>
          </a:lstStyle>
          <a:p>
            <a:pPr lvl="0"/>
            <a:r>
              <a:rPr lang="en-US" dirty="0"/>
              <a:t>Click to edit Master text styles</a:t>
            </a:r>
          </a:p>
        </p:txBody>
      </p:sp>
      <p:sp>
        <p:nvSpPr>
          <p:cNvPr id="15" name="Text Placeholder 13"/>
          <p:cNvSpPr>
            <a:spLocks noGrp="1"/>
          </p:cNvSpPr>
          <p:nvPr>
            <p:ph type="body" sz="quarter" idx="36"/>
          </p:nvPr>
        </p:nvSpPr>
        <p:spPr>
          <a:xfrm>
            <a:off x="252413" y="683366"/>
            <a:ext cx="8685212" cy="253916"/>
          </a:xfrm>
        </p:spPr>
        <p:txBody>
          <a:bodyPr>
            <a:noAutofit/>
          </a:bodyPr>
          <a:lstStyle>
            <a:lvl1pPr marL="358762" indent="-342888">
              <a:buFontTx/>
              <a:buNone/>
              <a:defRPr sz="1600" baseline="0">
                <a:solidFill>
                  <a:schemeClr val="accent1"/>
                </a:solidFill>
              </a:defRPr>
            </a:lvl1pPr>
            <a:lvl2pPr marL="407973" indent="-228592">
              <a:buFontTx/>
              <a:buNone/>
              <a:defRPr/>
            </a:lvl2pPr>
            <a:lvl3pPr marL="587354" indent="-228592">
              <a:buFontTx/>
              <a:buNone/>
              <a:defRPr/>
            </a:lvl3pPr>
            <a:lvl4pPr marL="768323" indent="-228592">
              <a:buFontTx/>
              <a:buNone/>
              <a:defRPr/>
            </a:lvl4pPr>
            <a:lvl5pPr marL="939767" indent="-228592">
              <a:buFontTx/>
              <a:buNone/>
              <a:defRPr/>
            </a:lvl5pPr>
          </a:lstStyle>
          <a:p>
            <a:pPr lvl="0"/>
            <a:r>
              <a:rPr lang="en-US" dirty="0"/>
              <a:t>Click to edit Master text styles</a:t>
            </a:r>
          </a:p>
        </p:txBody>
      </p:sp>
      <p:cxnSp>
        <p:nvCxnSpPr>
          <p:cNvPr id="16" name="Straight Connector 15"/>
          <p:cNvCxnSpPr/>
          <p:nvPr userDrawn="1"/>
        </p:nvCxnSpPr>
        <p:spPr>
          <a:xfrm>
            <a:off x="3085663" y="1203325"/>
            <a:ext cx="0" cy="2986088"/>
          </a:xfrm>
          <a:prstGeom prst="line">
            <a:avLst/>
          </a:prstGeom>
          <a:ln w="3175" cap="rnd">
            <a:solidFill>
              <a:schemeClr val="accent2"/>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userDrawn="1"/>
        </p:nvCxnSpPr>
        <p:spPr>
          <a:xfrm>
            <a:off x="6076301" y="1203325"/>
            <a:ext cx="0" cy="2986088"/>
          </a:xfrm>
          <a:prstGeom prst="line">
            <a:avLst/>
          </a:prstGeom>
          <a:ln w="3175" cap="rnd">
            <a:solidFill>
              <a:schemeClr val="accent2"/>
            </a:solidFill>
          </a:ln>
          <a:effectLst/>
        </p:spPr>
        <p:style>
          <a:lnRef idx="2">
            <a:schemeClr val="accent1"/>
          </a:lnRef>
          <a:fillRef idx="0">
            <a:schemeClr val="accent1"/>
          </a:fillRef>
          <a:effectRef idx="1">
            <a:schemeClr val="accent1"/>
          </a:effectRef>
          <a:fontRef idx="minor">
            <a:schemeClr val="tx1"/>
          </a:fontRef>
        </p:style>
      </p:cxnSp>
      <p:sp>
        <p:nvSpPr>
          <p:cNvPr id="18" name="Slide Number Placeholder 5">
            <a:extLst>
              <a:ext uri="{FF2B5EF4-FFF2-40B4-BE49-F238E27FC236}">
                <a16:creationId xmlns:a16="http://schemas.microsoft.com/office/drawing/2014/main" id="{2D608879-6D21-4884-89E4-A0352640044F}"/>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dirty="0"/>
              <a:t>Page </a:t>
            </a:r>
            <a:fld id="{5A9C12DC-491F-9444-86A2-13AC5C62A2FC}" type="slidenum">
              <a:rPr lang="en-US" smtClean="0"/>
              <a:pPr/>
              <a:t>‹#›</a:t>
            </a:fld>
            <a:endParaRPr lang="en-US" dirty="0"/>
          </a:p>
        </p:txBody>
      </p:sp>
      <p:sp>
        <p:nvSpPr>
          <p:cNvPr id="19" name="Footer Placeholder 4">
            <a:extLst>
              <a:ext uri="{FF2B5EF4-FFF2-40B4-BE49-F238E27FC236}">
                <a16:creationId xmlns:a16="http://schemas.microsoft.com/office/drawing/2014/main" id="{8AD7C526-5738-49F8-A005-14769E9B2228}"/>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dirty="0"/>
              <a:t>Property of Schneider Electric |</a:t>
            </a:r>
          </a:p>
        </p:txBody>
      </p:sp>
    </p:spTree>
    <p:extLst>
      <p:ext uri="{BB962C8B-B14F-4D97-AF65-F5344CB8AC3E}">
        <p14:creationId xmlns:p14="http://schemas.microsoft.com/office/powerpoint/2010/main" val="34112504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hree-column stacked">
    <p:spTree>
      <p:nvGrpSpPr>
        <p:cNvPr id="1" name=""/>
        <p:cNvGrpSpPr/>
        <p:nvPr/>
      </p:nvGrpSpPr>
      <p:grpSpPr>
        <a:xfrm>
          <a:off x="0" y="0"/>
          <a:ext cx="0" cy="0"/>
          <a:chOff x="0" y="0"/>
          <a:chExt cx="0" cy="0"/>
        </a:xfrm>
      </p:grpSpPr>
      <p:sp>
        <p:nvSpPr>
          <p:cNvPr id="5" name="Content Placeholder 4"/>
          <p:cNvSpPr>
            <a:spLocks noGrp="1"/>
          </p:cNvSpPr>
          <p:nvPr>
            <p:ph sz="quarter" idx="32"/>
          </p:nvPr>
        </p:nvSpPr>
        <p:spPr>
          <a:xfrm>
            <a:off x="252413" y="1203327"/>
            <a:ext cx="8639175" cy="1381124"/>
          </a:xfrm>
        </p:spPr>
        <p:txBody>
          <a:bodyPr wrap="square">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2" name="Content Placeholder 11"/>
          <p:cNvSpPr>
            <a:spLocks noGrp="1"/>
          </p:cNvSpPr>
          <p:nvPr>
            <p:ph sz="quarter" idx="33"/>
          </p:nvPr>
        </p:nvSpPr>
        <p:spPr>
          <a:xfrm>
            <a:off x="252413" y="2872039"/>
            <a:ext cx="2683481" cy="1446550"/>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5" name="Content Placeholder 14"/>
          <p:cNvSpPr>
            <a:spLocks noGrp="1"/>
          </p:cNvSpPr>
          <p:nvPr>
            <p:ph sz="quarter" idx="34"/>
          </p:nvPr>
        </p:nvSpPr>
        <p:spPr>
          <a:xfrm>
            <a:off x="3232554" y="2872039"/>
            <a:ext cx="2678893" cy="1446550"/>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9" name="Content Placeholder 18"/>
          <p:cNvSpPr>
            <a:spLocks noGrp="1"/>
          </p:cNvSpPr>
          <p:nvPr>
            <p:ph sz="quarter" idx="35"/>
          </p:nvPr>
        </p:nvSpPr>
        <p:spPr>
          <a:xfrm>
            <a:off x="6192838" y="2872039"/>
            <a:ext cx="2678893" cy="1446550"/>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6" name="Text Placeholder 11"/>
          <p:cNvSpPr>
            <a:spLocks noGrp="1"/>
          </p:cNvSpPr>
          <p:nvPr>
            <p:ph type="body" sz="quarter" idx="18" hasCustomPrompt="1"/>
          </p:nvPr>
        </p:nvSpPr>
        <p:spPr>
          <a:xfrm>
            <a:off x="258056" y="2630753"/>
            <a:ext cx="8633531"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dirty="0"/>
              <a:t>Optional description / context goes here</a:t>
            </a:r>
          </a:p>
        </p:txBody>
      </p:sp>
      <p:sp>
        <p:nvSpPr>
          <p:cNvPr id="14" name="Text Placeholder 11"/>
          <p:cNvSpPr>
            <a:spLocks noGrp="1"/>
          </p:cNvSpPr>
          <p:nvPr>
            <p:ph type="body" sz="quarter" idx="13" hasCustomPrompt="1"/>
          </p:nvPr>
        </p:nvSpPr>
        <p:spPr>
          <a:xfrm>
            <a:off x="252414" y="4376263"/>
            <a:ext cx="2683481"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dirty="0"/>
              <a:t>Optional description / context goes here</a:t>
            </a:r>
          </a:p>
        </p:txBody>
      </p:sp>
      <p:sp>
        <p:nvSpPr>
          <p:cNvPr id="16" name="Text Placeholder 11"/>
          <p:cNvSpPr>
            <a:spLocks noGrp="1"/>
          </p:cNvSpPr>
          <p:nvPr>
            <p:ph type="body" sz="quarter" idx="21" hasCustomPrompt="1"/>
          </p:nvPr>
        </p:nvSpPr>
        <p:spPr>
          <a:xfrm>
            <a:off x="6192838" y="4376263"/>
            <a:ext cx="2678893"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dirty="0"/>
              <a:t>Optional description / context goes here</a:t>
            </a:r>
          </a:p>
        </p:txBody>
      </p:sp>
      <p:sp>
        <p:nvSpPr>
          <p:cNvPr id="18" name="Text Placeholder 11"/>
          <p:cNvSpPr>
            <a:spLocks noGrp="1"/>
          </p:cNvSpPr>
          <p:nvPr>
            <p:ph type="body" sz="quarter" idx="24" hasCustomPrompt="1"/>
          </p:nvPr>
        </p:nvSpPr>
        <p:spPr>
          <a:xfrm>
            <a:off x="3232554" y="4376263"/>
            <a:ext cx="2678893"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dirty="0"/>
              <a:t>Optional description / context goes here</a:t>
            </a:r>
          </a:p>
        </p:txBody>
      </p:sp>
      <p:sp>
        <p:nvSpPr>
          <p:cNvPr id="21" name="Text Placeholder 11"/>
          <p:cNvSpPr>
            <a:spLocks noGrp="1"/>
          </p:cNvSpPr>
          <p:nvPr>
            <p:ph type="body" sz="quarter" idx="36"/>
          </p:nvPr>
        </p:nvSpPr>
        <p:spPr>
          <a:xfrm>
            <a:off x="252413" y="230187"/>
            <a:ext cx="8647112" cy="369332"/>
          </a:xfrm>
        </p:spPr>
        <p:txBody>
          <a:bodyPr>
            <a:noAutofit/>
          </a:bodyPr>
          <a:lstStyle>
            <a:lvl1pPr>
              <a:buFontTx/>
              <a:buNone/>
              <a:defRPr sz="2400">
                <a:solidFill>
                  <a:schemeClr val="tx2"/>
                </a:solidFill>
              </a:defRPr>
            </a:lvl1pPr>
            <a:lvl2pPr>
              <a:buFontTx/>
              <a:buNone/>
              <a:defRPr/>
            </a:lvl2pPr>
            <a:lvl3pPr>
              <a:buFontTx/>
              <a:buNone/>
              <a:defRPr/>
            </a:lvl3pPr>
            <a:lvl4pPr>
              <a:buFontTx/>
              <a:buNone/>
              <a:defRPr/>
            </a:lvl4pPr>
            <a:lvl5pPr>
              <a:buFontTx/>
              <a:buNone/>
              <a:defRPr/>
            </a:lvl5pPr>
          </a:lstStyle>
          <a:p>
            <a:pPr lvl="0"/>
            <a:r>
              <a:rPr lang="en-US" dirty="0"/>
              <a:t>Click to edit Master text styles</a:t>
            </a:r>
          </a:p>
        </p:txBody>
      </p:sp>
      <p:sp>
        <p:nvSpPr>
          <p:cNvPr id="22" name="Text Placeholder 13"/>
          <p:cNvSpPr>
            <a:spLocks noGrp="1"/>
          </p:cNvSpPr>
          <p:nvPr>
            <p:ph type="body" sz="quarter" idx="37"/>
          </p:nvPr>
        </p:nvSpPr>
        <p:spPr>
          <a:xfrm>
            <a:off x="252413" y="683366"/>
            <a:ext cx="8647112" cy="253916"/>
          </a:xfrm>
        </p:spPr>
        <p:txBody>
          <a:bodyPr>
            <a:noAutofit/>
          </a:bodyPr>
          <a:lstStyle>
            <a:lvl1pPr marL="358762" indent="-342888">
              <a:buFontTx/>
              <a:buNone/>
              <a:defRPr sz="1600" baseline="0">
                <a:solidFill>
                  <a:schemeClr val="accent1"/>
                </a:solidFill>
              </a:defRPr>
            </a:lvl1pPr>
            <a:lvl2pPr marL="407973" indent="-228592">
              <a:buFontTx/>
              <a:buNone/>
              <a:defRPr/>
            </a:lvl2pPr>
            <a:lvl3pPr marL="587354" indent="-228592">
              <a:buFontTx/>
              <a:buNone/>
              <a:defRPr/>
            </a:lvl3pPr>
            <a:lvl4pPr marL="768323" indent="-228592">
              <a:buFontTx/>
              <a:buNone/>
              <a:defRPr/>
            </a:lvl4pPr>
            <a:lvl5pPr marL="939767" indent="-228592">
              <a:buFontTx/>
              <a:buNone/>
              <a:defRPr/>
            </a:lvl5pPr>
          </a:lstStyle>
          <a:p>
            <a:pPr lvl="0"/>
            <a:r>
              <a:rPr lang="en-US" dirty="0"/>
              <a:t>Click to edit Master text styles</a:t>
            </a:r>
          </a:p>
        </p:txBody>
      </p:sp>
      <p:sp>
        <p:nvSpPr>
          <p:cNvPr id="23" name="Slide Number Placeholder 5">
            <a:extLst>
              <a:ext uri="{FF2B5EF4-FFF2-40B4-BE49-F238E27FC236}">
                <a16:creationId xmlns:a16="http://schemas.microsoft.com/office/drawing/2014/main" id="{6FE80E53-3A49-4F7C-BD2A-E569A74D7743}"/>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dirty="0"/>
              <a:t>Page </a:t>
            </a:r>
            <a:fld id="{5A9C12DC-491F-9444-86A2-13AC5C62A2FC}" type="slidenum">
              <a:rPr lang="en-US" smtClean="0"/>
              <a:pPr/>
              <a:t>‹#›</a:t>
            </a:fld>
            <a:endParaRPr lang="en-US" dirty="0"/>
          </a:p>
        </p:txBody>
      </p:sp>
      <p:sp>
        <p:nvSpPr>
          <p:cNvPr id="24" name="Footer Placeholder 4">
            <a:extLst>
              <a:ext uri="{FF2B5EF4-FFF2-40B4-BE49-F238E27FC236}">
                <a16:creationId xmlns:a16="http://schemas.microsoft.com/office/drawing/2014/main" id="{BCB48B61-5ACA-4DB8-AEAB-78FFDA199F57}"/>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dirty="0"/>
              <a:t>Property of Schneider Electric |</a:t>
            </a:r>
          </a:p>
        </p:txBody>
      </p:sp>
    </p:spTree>
    <p:extLst>
      <p:ext uri="{BB962C8B-B14F-4D97-AF65-F5344CB8AC3E}">
        <p14:creationId xmlns:p14="http://schemas.microsoft.com/office/powerpoint/2010/main" val="69061788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Horizontal Split">
    <p:spTree>
      <p:nvGrpSpPr>
        <p:cNvPr id="1" name=""/>
        <p:cNvGrpSpPr/>
        <p:nvPr/>
      </p:nvGrpSpPr>
      <p:grpSpPr>
        <a:xfrm>
          <a:off x="0" y="0"/>
          <a:ext cx="0" cy="0"/>
          <a:chOff x="0" y="0"/>
          <a:chExt cx="0" cy="0"/>
        </a:xfrm>
      </p:grpSpPr>
      <p:sp>
        <p:nvSpPr>
          <p:cNvPr id="21" name="Rectangle 20"/>
          <p:cNvSpPr/>
          <p:nvPr userDrawn="1"/>
        </p:nvSpPr>
        <p:spPr>
          <a:xfrm>
            <a:off x="0" y="1"/>
            <a:ext cx="9144000" cy="1276141"/>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lIns="91437" tIns="45718" rIns="91437" bIns="45718" rtlCol="0" anchor="ctr"/>
          <a:lstStyle/>
          <a:p>
            <a:pPr algn="ctr"/>
            <a:endParaRPr lang="en-US"/>
          </a:p>
        </p:txBody>
      </p:sp>
      <p:sp>
        <p:nvSpPr>
          <p:cNvPr id="5" name="Content Placeholder 4"/>
          <p:cNvSpPr>
            <a:spLocks noGrp="1"/>
          </p:cNvSpPr>
          <p:nvPr>
            <p:ph sz="quarter" idx="32"/>
          </p:nvPr>
        </p:nvSpPr>
        <p:spPr>
          <a:xfrm>
            <a:off x="252413" y="1735871"/>
            <a:ext cx="8639175" cy="2644043"/>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Rectangle 21"/>
          <p:cNvSpPr/>
          <p:nvPr userDrawn="1"/>
        </p:nvSpPr>
        <p:spPr>
          <a:xfrm>
            <a:off x="0" y="1105320"/>
            <a:ext cx="9144000" cy="371789"/>
          </a:xfrm>
          <a:prstGeom prst="rect">
            <a:avLst/>
          </a:prstGeom>
          <a:solidFill>
            <a:schemeClr val="bg2">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lIns="91437" tIns="45718" rIns="91437" bIns="45718" rtlCol="0" anchor="ctr"/>
          <a:lstStyle/>
          <a:p>
            <a:pPr algn="ctr"/>
            <a:endParaRPr lang="en-US"/>
          </a:p>
        </p:txBody>
      </p:sp>
      <p:sp>
        <p:nvSpPr>
          <p:cNvPr id="15" name="Text Placeholder 11"/>
          <p:cNvSpPr>
            <a:spLocks noGrp="1"/>
          </p:cNvSpPr>
          <p:nvPr>
            <p:ph type="body" sz="quarter" idx="33"/>
          </p:nvPr>
        </p:nvSpPr>
        <p:spPr>
          <a:xfrm>
            <a:off x="252413" y="230187"/>
            <a:ext cx="8647112" cy="369332"/>
          </a:xfrm>
        </p:spPr>
        <p:txBody>
          <a:bodyPr>
            <a:noAutofit/>
          </a:bodyPr>
          <a:lstStyle>
            <a:lvl1pPr>
              <a:buFontTx/>
              <a:buNone/>
              <a:defRPr sz="2400">
                <a:solidFill>
                  <a:schemeClr val="bg1"/>
                </a:solidFill>
              </a:defRPr>
            </a:lvl1pPr>
            <a:lvl2pPr>
              <a:buFontTx/>
              <a:buNone/>
              <a:defRPr/>
            </a:lvl2pPr>
            <a:lvl3pPr>
              <a:buFontTx/>
              <a:buNone/>
              <a:defRPr/>
            </a:lvl3pPr>
            <a:lvl4pPr>
              <a:buFontTx/>
              <a:buNone/>
              <a:defRPr/>
            </a:lvl4pPr>
            <a:lvl5pPr>
              <a:buFontTx/>
              <a:buNone/>
              <a:defRPr/>
            </a:lvl5pPr>
          </a:lstStyle>
          <a:p>
            <a:pPr lvl="0"/>
            <a:r>
              <a:rPr lang="en-US" dirty="0"/>
              <a:t>Click to edit Master text styles</a:t>
            </a:r>
          </a:p>
        </p:txBody>
      </p:sp>
      <p:sp>
        <p:nvSpPr>
          <p:cNvPr id="16" name="Text Placeholder 13"/>
          <p:cNvSpPr>
            <a:spLocks noGrp="1"/>
          </p:cNvSpPr>
          <p:nvPr>
            <p:ph type="body" sz="quarter" idx="34"/>
          </p:nvPr>
        </p:nvSpPr>
        <p:spPr>
          <a:xfrm>
            <a:off x="252413" y="683366"/>
            <a:ext cx="8647112" cy="253916"/>
          </a:xfrm>
        </p:spPr>
        <p:txBody>
          <a:bodyPr>
            <a:noAutofit/>
          </a:bodyPr>
          <a:lstStyle>
            <a:lvl1pPr marL="358762" indent="-342888">
              <a:buFontTx/>
              <a:buNone/>
              <a:defRPr sz="1600">
                <a:solidFill>
                  <a:schemeClr val="bg1"/>
                </a:solidFill>
              </a:defRPr>
            </a:lvl1pPr>
            <a:lvl2pPr marL="407973" indent="-228592">
              <a:buFontTx/>
              <a:buNone/>
              <a:defRPr/>
            </a:lvl2pPr>
            <a:lvl3pPr marL="587354" indent="-228592">
              <a:buFontTx/>
              <a:buNone/>
              <a:defRPr/>
            </a:lvl3pPr>
            <a:lvl4pPr marL="768323" indent="-228592">
              <a:buFontTx/>
              <a:buNone/>
              <a:defRPr/>
            </a:lvl4pPr>
            <a:lvl5pPr marL="939767" indent="-228592">
              <a:buFontTx/>
              <a:buNone/>
              <a:defRPr/>
            </a:lvl5pPr>
          </a:lstStyle>
          <a:p>
            <a:pPr lvl="0"/>
            <a:r>
              <a:rPr lang="en-US" dirty="0"/>
              <a:t>Click to edit Master text styles</a:t>
            </a:r>
          </a:p>
        </p:txBody>
      </p:sp>
      <p:sp>
        <p:nvSpPr>
          <p:cNvPr id="9" name="Slide Number Placeholder 5">
            <a:extLst>
              <a:ext uri="{FF2B5EF4-FFF2-40B4-BE49-F238E27FC236}">
                <a16:creationId xmlns:a16="http://schemas.microsoft.com/office/drawing/2014/main" id="{8578E2FF-90F1-42D9-A855-6542D382E8C3}"/>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dirty="0"/>
              <a:t>Page </a:t>
            </a:r>
            <a:fld id="{5A9C12DC-491F-9444-86A2-13AC5C62A2FC}" type="slidenum">
              <a:rPr lang="en-US" smtClean="0"/>
              <a:pPr/>
              <a:t>‹#›</a:t>
            </a:fld>
            <a:endParaRPr lang="en-US" dirty="0"/>
          </a:p>
        </p:txBody>
      </p:sp>
      <p:sp>
        <p:nvSpPr>
          <p:cNvPr id="10" name="Footer Placeholder 4">
            <a:extLst>
              <a:ext uri="{FF2B5EF4-FFF2-40B4-BE49-F238E27FC236}">
                <a16:creationId xmlns:a16="http://schemas.microsoft.com/office/drawing/2014/main" id="{2DFD3530-51CC-4B19-9FA0-FF9EF7FB0ED5}"/>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dirty="0"/>
              <a:t>Property of Schneider Electric |</a:t>
            </a:r>
          </a:p>
        </p:txBody>
      </p:sp>
    </p:spTree>
    <p:extLst>
      <p:ext uri="{BB962C8B-B14F-4D97-AF65-F5344CB8AC3E}">
        <p14:creationId xmlns:p14="http://schemas.microsoft.com/office/powerpoint/2010/main" val="69061788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lank slide ">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EB779094-6FB9-4870-965C-5F0F113F8562}"/>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dirty="0"/>
              <a:t>Page </a:t>
            </a:r>
            <a:fld id="{5A9C12DC-491F-9444-86A2-13AC5C62A2FC}" type="slidenum">
              <a:rPr lang="en-US" smtClean="0"/>
              <a:pPr/>
              <a:t>‹#›</a:t>
            </a:fld>
            <a:endParaRPr lang="en-US" dirty="0"/>
          </a:p>
        </p:txBody>
      </p:sp>
      <p:sp>
        <p:nvSpPr>
          <p:cNvPr id="5" name="Footer Placeholder 4">
            <a:extLst>
              <a:ext uri="{FF2B5EF4-FFF2-40B4-BE49-F238E27FC236}">
                <a16:creationId xmlns:a16="http://schemas.microsoft.com/office/drawing/2014/main" id="{19F8913C-C09B-4435-B973-CB3D3FA22AF1}"/>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dirty="0"/>
              <a:t>Property of Schneider Electric |</a:t>
            </a:r>
          </a:p>
        </p:txBody>
      </p:sp>
    </p:spTree>
    <p:extLst>
      <p:ext uri="{BB962C8B-B14F-4D97-AF65-F5344CB8AC3E}">
        <p14:creationId xmlns:p14="http://schemas.microsoft.com/office/powerpoint/2010/main" val="690617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w/ Image Option1">
    <p:spTree>
      <p:nvGrpSpPr>
        <p:cNvPr id="1" name=""/>
        <p:cNvGrpSpPr/>
        <p:nvPr/>
      </p:nvGrpSpPr>
      <p:grpSpPr>
        <a:xfrm>
          <a:off x="0" y="0"/>
          <a:ext cx="0" cy="0"/>
          <a:chOff x="0" y="0"/>
          <a:chExt cx="0" cy="0"/>
        </a:xfrm>
      </p:grpSpPr>
      <p:sp>
        <p:nvSpPr>
          <p:cNvPr id="11" name="Picture Placeholder 5"/>
          <p:cNvSpPr>
            <a:spLocks noGrp="1"/>
          </p:cNvSpPr>
          <p:nvPr>
            <p:ph type="pic" sz="quarter" idx="10" hasCustomPrompt="1"/>
          </p:nvPr>
        </p:nvSpPr>
        <p:spPr>
          <a:xfrm>
            <a:off x="0" y="0"/>
            <a:ext cx="9144000" cy="5143500"/>
          </a:xfrm>
          <a:prstGeom prst="rect">
            <a:avLst/>
          </a:prstGeom>
          <a:solidFill>
            <a:srgbClr val="8E8F93">
              <a:alpha val="20000"/>
            </a:srgbClr>
          </a:solidFill>
        </p:spPr>
        <p:txBody>
          <a:bodyPr/>
          <a:lstStyle>
            <a:lvl1pPr marL="0" indent="0">
              <a:buNone/>
              <a:defRPr sz="1050">
                <a:solidFill>
                  <a:schemeClr val="accent2">
                    <a:lumMod val="60000"/>
                    <a:lumOff val="40000"/>
                  </a:schemeClr>
                </a:solidFill>
              </a:defRPr>
            </a:lvl1pPr>
          </a:lstStyle>
          <a:p>
            <a:r>
              <a:rPr lang="en-US" dirty="0"/>
              <a:t>Drag Your Image Here</a:t>
            </a:r>
          </a:p>
        </p:txBody>
      </p:sp>
      <p:sp>
        <p:nvSpPr>
          <p:cNvPr id="5" name="Title 1"/>
          <p:cNvSpPr>
            <a:spLocks noGrp="1"/>
          </p:cNvSpPr>
          <p:nvPr>
            <p:ph type="title" hasCustomPrompt="1"/>
          </p:nvPr>
        </p:nvSpPr>
        <p:spPr>
          <a:xfrm>
            <a:off x="0" y="2041071"/>
            <a:ext cx="9144000" cy="867640"/>
          </a:xfrm>
          <a:prstGeom prst="rect">
            <a:avLst/>
          </a:prstGeom>
          <a:solidFill>
            <a:schemeClr val="tx2">
              <a:alpha val="80000"/>
            </a:schemeClr>
          </a:solidFill>
        </p:spPr>
        <p:txBody>
          <a:bodyPr lIns="252000" tIns="0" rIns="0" bIns="0" anchor="ctr" anchorCtr="0"/>
          <a:lstStyle>
            <a:lvl1pPr algn="l">
              <a:defRPr sz="2400" baseline="0">
                <a:solidFill>
                  <a:srgbClr val="FFFFFF"/>
                </a:solidFill>
              </a:defRPr>
            </a:lvl1pPr>
          </a:lstStyle>
          <a:p>
            <a:r>
              <a:rPr lang="en-US" dirty="0"/>
              <a:t>Click To Edit Section Title</a:t>
            </a:r>
          </a:p>
        </p:txBody>
      </p:sp>
      <p:sp>
        <p:nvSpPr>
          <p:cNvPr id="6" name="Text Placeholder 9"/>
          <p:cNvSpPr>
            <a:spLocks noGrp="1"/>
          </p:cNvSpPr>
          <p:nvPr>
            <p:ph type="body" sz="quarter" idx="11" hasCustomPrompt="1"/>
          </p:nvPr>
        </p:nvSpPr>
        <p:spPr>
          <a:xfrm>
            <a:off x="0" y="2900386"/>
            <a:ext cx="9144000" cy="373063"/>
          </a:xfrm>
          <a:prstGeom prst="rect">
            <a:avLst/>
          </a:prstGeom>
          <a:solidFill>
            <a:schemeClr val="tx2"/>
          </a:solidFill>
        </p:spPr>
        <p:txBody>
          <a:bodyPr lIns="252000" tIns="0" rIns="0" bIns="0" anchor="ctr" anchorCtr="0"/>
          <a:lstStyle>
            <a:lvl1pPr marL="0" indent="0">
              <a:buNone/>
              <a:defRPr sz="1200" baseline="0">
                <a:solidFill>
                  <a:schemeClr val="bg1"/>
                </a:solidFill>
              </a:defRPr>
            </a:lvl1pPr>
          </a:lstStyle>
          <a:p>
            <a:pPr lvl="0"/>
            <a:r>
              <a:rPr lang="en-US" dirty="0"/>
              <a:t>Click To Edit Optional Subtitle</a:t>
            </a:r>
          </a:p>
        </p:txBody>
      </p:sp>
      <p:pic>
        <p:nvPicPr>
          <p:cNvPr id="8" name="Picture 7" descr="schneider_LIO_Life-Green_RGB.png"/>
          <p:cNvPicPr>
            <a:picLocks noChangeAspect="1"/>
          </p:cNvPicPr>
          <p:nvPr userDrawn="1"/>
        </p:nvPicPr>
        <p:blipFill>
          <a:blip r:embed="rId2" cstate="print"/>
          <a:stretch>
            <a:fillRect/>
          </a:stretch>
        </p:blipFill>
        <p:spPr>
          <a:xfrm>
            <a:off x="7067034" y="4494996"/>
            <a:ext cx="2041798" cy="562953"/>
          </a:xfrm>
          <a:prstGeom prst="rect">
            <a:avLst/>
          </a:prstGeom>
        </p:spPr>
      </p:pic>
      <p:sp>
        <p:nvSpPr>
          <p:cNvPr id="9" name="Slide Number Placeholder 5">
            <a:extLst>
              <a:ext uri="{FF2B5EF4-FFF2-40B4-BE49-F238E27FC236}">
                <a16:creationId xmlns:a16="http://schemas.microsoft.com/office/drawing/2014/main" id="{374E540A-83E9-4F78-B8F2-E0ED1E46D56C}"/>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1"/>
                </a:solidFill>
                <a:latin typeface="Arial"/>
                <a:cs typeface="Arial"/>
              </a:defRPr>
            </a:lvl1pPr>
          </a:lstStyle>
          <a:p>
            <a:r>
              <a:rPr lang="en-US"/>
              <a:t>Page </a:t>
            </a:r>
            <a:fld id="{5A9C12DC-491F-9444-86A2-13AC5C62A2FC}" type="slidenum">
              <a:rPr lang="en-US" smtClean="0"/>
              <a:pPr/>
              <a:t>‹#›</a:t>
            </a:fld>
            <a:endParaRPr lang="en-US" dirty="0"/>
          </a:p>
        </p:txBody>
      </p:sp>
      <p:sp>
        <p:nvSpPr>
          <p:cNvPr id="13" name="Footer Placeholder 4">
            <a:extLst>
              <a:ext uri="{FF2B5EF4-FFF2-40B4-BE49-F238E27FC236}">
                <a16:creationId xmlns:a16="http://schemas.microsoft.com/office/drawing/2014/main" id="{DB07098D-0F98-4A99-876B-11CEF87EAB04}"/>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bg1"/>
                </a:solidFill>
                <a:latin typeface="Arial"/>
                <a:cs typeface="Arial"/>
              </a:defRPr>
            </a:lvl1pPr>
          </a:lstStyle>
          <a:p>
            <a:r>
              <a:rPr lang="en-US"/>
              <a:t>Property of Schneider Electric |</a:t>
            </a:r>
            <a:endParaRPr lang="en-US" dirty="0"/>
          </a:p>
        </p:txBody>
      </p:sp>
    </p:spTree>
    <p:extLst>
      <p:ext uri="{BB962C8B-B14F-4D97-AF65-F5344CB8AC3E}">
        <p14:creationId xmlns:p14="http://schemas.microsoft.com/office/powerpoint/2010/main" val="695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orizontal Section Title">
    <p:spTree>
      <p:nvGrpSpPr>
        <p:cNvPr id="1" name=""/>
        <p:cNvGrpSpPr/>
        <p:nvPr/>
      </p:nvGrpSpPr>
      <p:grpSpPr>
        <a:xfrm>
          <a:off x="0" y="0"/>
          <a:ext cx="0" cy="0"/>
          <a:chOff x="0" y="0"/>
          <a:chExt cx="0" cy="0"/>
        </a:xfrm>
      </p:grpSpPr>
      <p:sp>
        <p:nvSpPr>
          <p:cNvPr id="14" name="Picture Placeholder 5"/>
          <p:cNvSpPr>
            <a:spLocks noGrp="1"/>
          </p:cNvSpPr>
          <p:nvPr>
            <p:ph type="pic" sz="quarter" idx="10" hasCustomPrompt="1"/>
          </p:nvPr>
        </p:nvSpPr>
        <p:spPr>
          <a:xfrm>
            <a:off x="0" y="0"/>
            <a:ext cx="9144000" cy="1981308"/>
          </a:xfrm>
          <a:prstGeom prst="rect">
            <a:avLst/>
          </a:prstGeom>
          <a:solidFill>
            <a:srgbClr val="8E8F93">
              <a:alpha val="20000"/>
            </a:srgbClr>
          </a:solidFill>
        </p:spPr>
        <p:txBody>
          <a:bodyPr/>
          <a:lstStyle>
            <a:lvl1pPr marL="0" indent="0">
              <a:buNone/>
              <a:defRPr sz="1050">
                <a:solidFill>
                  <a:schemeClr val="accent2">
                    <a:lumMod val="60000"/>
                    <a:lumOff val="40000"/>
                  </a:schemeClr>
                </a:solidFill>
              </a:defRPr>
            </a:lvl1pPr>
          </a:lstStyle>
          <a:p>
            <a:r>
              <a:rPr lang="en-US" dirty="0"/>
              <a:t>Drag Your Image Here</a:t>
            </a:r>
          </a:p>
        </p:txBody>
      </p:sp>
      <p:sp>
        <p:nvSpPr>
          <p:cNvPr id="3" name="Title 1"/>
          <p:cNvSpPr>
            <a:spLocks noGrp="1"/>
          </p:cNvSpPr>
          <p:nvPr>
            <p:ph type="title" hasCustomPrompt="1"/>
          </p:nvPr>
        </p:nvSpPr>
        <p:spPr>
          <a:xfrm>
            <a:off x="0" y="1981308"/>
            <a:ext cx="9144000" cy="3162191"/>
          </a:xfrm>
          <a:prstGeom prst="rect">
            <a:avLst/>
          </a:prstGeom>
          <a:solidFill>
            <a:schemeClr val="tx2"/>
          </a:solidFill>
        </p:spPr>
        <p:txBody>
          <a:bodyPr lIns="252000" tIns="252000" rIns="252000" bIns="252000" anchor="t" anchorCtr="0"/>
          <a:lstStyle>
            <a:lvl1pPr algn="l">
              <a:defRPr sz="2400" baseline="0">
                <a:solidFill>
                  <a:srgbClr val="FFFFFF"/>
                </a:solidFill>
              </a:defRPr>
            </a:lvl1pPr>
          </a:lstStyle>
          <a:p>
            <a:r>
              <a:rPr lang="en-US" dirty="0"/>
              <a:t>Click To Edit Section Title</a:t>
            </a:r>
          </a:p>
        </p:txBody>
      </p:sp>
      <p:sp>
        <p:nvSpPr>
          <p:cNvPr id="4" name="Text Placeholder 9"/>
          <p:cNvSpPr>
            <a:spLocks noGrp="1"/>
          </p:cNvSpPr>
          <p:nvPr>
            <p:ph type="body" sz="quarter" idx="11" hasCustomPrompt="1"/>
          </p:nvPr>
        </p:nvSpPr>
        <p:spPr>
          <a:xfrm>
            <a:off x="0" y="1608245"/>
            <a:ext cx="9144000" cy="373063"/>
          </a:xfrm>
          <a:prstGeom prst="rect">
            <a:avLst/>
          </a:prstGeom>
          <a:solidFill>
            <a:schemeClr val="tx2">
              <a:alpha val="80000"/>
            </a:schemeClr>
          </a:solidFill>
        </p:spPr>
        <p:txBody>
          <a:bodyPr lIns="252000" tIns="0" rIns="252000" bIns="0" anchor="ctr" anchorCtr="0"/>
          <a:lstStyle>
            <a:lvl1pPr marL="0" indent="0">
              <a:buNone/>
              <a:defRPr sz="1200" baseline="0">
                <a:solidFill>
                  <a:schemeClr val="bg1"/>
                </a:solidFill>
              </a:defRPr>
            </a:lvl1pPr>
          </a:lstStyle>
          <a:p>
            <a:pPr lvl="0"/>
            <a:r>
              <a:rPr lang="en-US" dirty="0"/>
              <a:t>Click To Edit Optional Subtitle</a:t>
            </a:r>
          </a:p>
        </p:txBody>
      </p:sp>
      <p:pic>
        <p:nvPicPr>
          <p:cNvPr id="9" name="Picture 8" descr="schneider_LIO_White_RGB.png"/>
          <p:cNvPicPr>
            <a:picLocks noChangeAspect="1"/>
          </p:cNvPicPr>
          <p:nvPr userDrawn="1"/>
        </p:nvPicPr>
        <p:blipFill>
          <a:blip r:embed="rId2" cstate="print"/>
          <a:stretch>
            <a:fillRect/>
          </a:stretch>
        </p:blipFill>
        <p:spPr>
          <a:xfrm>
            <a:off x="7075053" y="4508525"/>
            <a:ext cx="2018707" cy="556586"/>
          </a:xfrm>
          <a:prstGeom prst="rect">
            <a:avLst/>
          </a:prstGeom>
        </p:spPr>
      </p:pic>
      <p:sp>
        <p:nvSpPr>
          <p:cNvPr id="8" name="Slide Number Placeholder 5">
            <a:extLst>
              <a:ext uri="{FF2B5EF4-FFF2-40B4-BE49-F238E27FC236}">
                <a16:creationId xmlns:a16="http://schemas.microsoft.com/office/drawing/2014/main" id="{E184F37D-B5BF-4759-AAF3-8E53FFF738CB}"/>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1"/>
                </a:solidFill>
                <a:latin typeface="Arial"/>
                <a:cs typeface="Arial"/>
              </a:defRPr>
            </a:lvl1pPr>
          </a:lstStyle>
          <a:p>
            <a:r>
              <a:rPr lang="en-US"/>
              <a:t>Page </a:t>
            </a:r>
            <a:fld id="{5A9C12DC-491F-9444-86A2-13AC5C62A2FC}" type="slidenum">
              <a:rPr lang="en-US" smtClean="0"/>
              <a:pPr/>
              <a:t>‹#›</a:t>
            </a:fld>
            <a:endParaRPr lang="en-US" dirty="0"/>
          </a:p>
        </p:txBody>
      </p:sp>
      <p:sp>
        <p:nvSpPr>
          <p:cNvPr id="10" name="Footer Placeholder 4">
            <a:extLst>
              <a:ext uri="{FF2B5EF4-FFF2-40B4-BE49-F238E27FC236}">
                <a16:creationId xmlns:a16="http://schemas.microsoft.com/office/drawing/2014/main" id="{C984280D-5993-42D8-BA57-DE9C7E763F16}"/>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bg1"/>
                </a:solidFill>
                <a:latin typeface="Arial"/>
                <a:cs typeface="Arial"/>
              </a:defRPr>
            </a:lvl1pPr>
          </a:lstStyle>
          <a:p>
            <a:r>
              <a:rPr lang="en-US"/>
              <a:t>Property of Schneider Electric |</a:t>
            </a:r>
            <a:endParaRPr lang="en-US" dirty="0"/>
          </a:p>
        </p:txBody>
      </p:sp>
    </p:spTree>
    <p:extLst>
      <p:ext uri="{BB962C8B-B14F-4D97-AF65-F5344CB8AC3E}">
        <p14:creationId xmlns:p14="http://schemas.microsoft.com/office/powerpoint/2010/main" val="2945837131"/>
      </p:ext>
    </p:extLst>
  </p:cSld>
  <p:clrMapOvr>
    <a:masterClrMapping/>
  </p:clrMapOvr>
  <p:extLst>
    <p:ext uri="{DCECCB84-F9BA-43D5-87BE-67443E8EF086}">
      <p15:sldGuideLst xmlns:p15="http://schemas.microsoft.com/office/powerpoint/2012/main">
        <p15:guide id="1" orient="horz" pos="16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Title w/ Green_Image  ">
    <p:spTree>
      <p:nvGrpSpPr>
        <p:cNvPr id="1" name=""/>
        <p:cNvGrpSpPr/>
        <p:nvPr/>
      </p:nvGrpSpPr>
      <p:grpSpPr>
        <a:xfrm>
          <a:off x="0" y="0"/>
          <a:ext cx="0" cy="0"/>
          <a:chOff x="0" y="0"/>
          <a:chExt cx="0" cy="0"/>
        </a:xfrm>
      </p:grpSpPr>
      <p:sp>
        <p:nvSpPr>
          <p:cNvPr id="14" name="Content Placeholder 12"/>
          <p:cNvSpPr>
            <a:spLocks noGrp="1"/>
          </p:cNvSpPr>
          <p:nvPr>
            <p:ph sz="quarter" idx="12" hasCustomPrompt="1"/>
          </p:nvPr>
        </p:nvSpPr>
        <p:spPr>
          <a:xfrm>
            <a:off x="4565650" y="-2"/>
            <a:ext cx="4578351" cy="5143499"/>
          </a:xfrm>
          <a:prstGeom prst="rect">
            <a:avLst/>
          </a:prstGeom>
          <a:solidFill>
            <a:schemeClr val="accent2">
              <a:alpha val="20000"/>
            </a:schemeClr>
          </a:solidFill>
        </p:spPr>
        <p:txBody>
          <a:bodyPr vert="horz" lIns="252000" tIns="252000" rIns="252000" bIns="252000"/>
          <a:lstStyle>
            <a:lvl1pPr marL="0" indent="0">
              <a:buNone/>
              <a:defRPr sz="1050">
                <a:solidFill>
                  <a:schemeClr val="accent2">
                    <a:lumMod val="60000"/>
                    <a:lumOff val="40000"/>
                  </a:schemeClr>
                </a:solidFill>
              </a:defRPr>
            </a:lvl1pPr>
            <a:lvl2pPr marL="442913" indent="-265113">
              <a:buFont typeface="Arial"/>
              <a:buChar char="•"/>
              <a:defRPr sz="1800">
                <a:solidFill>
                  <a:schemeClr val="accent1"/>
                </a:solidFill>
              </a:defRPr>
            </a:lvl2pPr>
            <a:lvl3pPr marL="708025" indent="-228600">
              <a:buFont typeface="Lucida Grande"/>
              <a:buChar char="–"/>
              <a:defRPr sz="1600">
                <a:solidFill>
                  <a:schemeClr val="accent1"/>
                </a:solidFill>
              </a:defRPr>
            </a:lvl3pPr>
            <a:lvl4pPr marL="976313" indent="-228600">
              <a:buFont typeface="Lucida Grande"/>
              <a:buChar char="–"/>
              <a:defRPr sz="1400">
                <a:solidFill>
                  <a:schemeClr val="accent1"/>
                </a:solidFill>
              </a:defRPr>
            </a:lvl4pPr>
            <a:lvl5pPr marL="1258888" indent="-231775" defTabSz="314325">
              <a:buFont typeface="Lucida Grande"/>
              <a:buChar char="–"/>
              <a:defRPr sz="1400">
                <a:solidFill>
                  <a:schemeClr val="accent1"/>
                </a:solidFill>
              </a:defRPr>
            </a:lvl5pPr>
          </a:lstStyle>
          <a:p>
            <a:pPr lvl="0"/>
            <a:r>
              <a:rPr lang="en-US" dirty="0"/>
              <a:t>Insert Your Content Here</a:t>
            </a:r>
          </a:p>
        </p:txBody>
      </p:sp>
      <p:sp>
        <p:nvSpPr>
          <p:cNvPr id="15" name="Rectangle 14"/>
          <p:cNvSpPr/>
          <p:nvPr userDrawn="1"/>
        </p:nvSpPr>
        <p:spPr>
          <a:xfrm rot="5400000">
            <a:off x="-310762" y="267086"/>
            <a:ext cx="5143498" cy="46093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Content Placeholder 12"/>
          <p:cNvSpPr>
            <a:spLocks noGrp="1"/>
          </p:cNvSpPr>
          <p:nvPr>
            <p:ph sz="quarter" idx="11"/>
          </p:nvPr>
        </p:nvSpPr>
        <p:spPr>
          <a:xfrm>
            <a:off x="-31899" y="-2"/>
            <a:ext cx="4881491" cy="5143502"/>
          </a:xfrm>
          <a:prstGeom prst="rect">
            <a:avLst/>
          </a:prstGeom>
          <a:solidFill>
            <a:schemeClr val="tx2">
              <a:alpha val="80000"/>
            </a:schemeClr>
          </a:solidFill>
        </p:spPr>
        <p:txBody>
          <a:bodyPr vert="horz" lIns="252000" tIns="252000" rIns="252000" bIns="252000"/>
          <a:lstStyle>
            <a:lvl1pPr marL="0" indent="0">
              <a:buNone/>
              <a:defRPr sz="2400">
                <a:solidFill>
                  <a:schemeClr val="bg1"/>
                </a:solidFill>
              </a:defRPr>
            </a:lvl1pPr>
            <a:lvl2pPr marL="442913" indent="-265113">
              <a:buFont typeface="Arial"/>
              <a:buChar char="•"/>
              <a:defRPr sz="2000">
                <a:solidFill>
                  <a:schemeClr val="bg1"/>
                </a:solidFill>
              </a:defRPr>
            </a:lvl2pPr>
            <a:lvl3pPr marL="708025" indent="-228600">
              <a:buFont typeface="Lucida Grande"/>
              <a:buChar char="–"/>
              <a:defRPr sz="1800">
                <a:solidFill>
                  <a:schemeClr val="bg1"/>
                </a:solidFill>
              </a:defRPr>
            </a:lvl3pPr>
            <a:lvl4pPr marL="976313" indent="-228600">
              <a:buFont typeface="Lucida Grande"/>
              <a:buChar char="–"/>
              <a:defRPr sz="1600">
                <a:solidFill>
                  <a:schemeClr val="bg1"/>
                </a:solidFill>
              </a:defRPr>
            </a:lvl4pPr>
            <a:lvl5pPr marL="1258888" indent="-231775" defTabSz="314325">
              <a:buFont typeface="Lucida Grande"/>
              <a:buChar char="–"/>
              <a:defRPr sz="16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descr="schneider_LIO_Life-Green_RGB.png"/>
          <p:cNvPicPr>
            <a:picLocks noChangeAspect="1"/>
          </p:cNvPicPr>
          <p:nvPr userDrawn="1"/>
        </p:nvPicPr>
        <p:blipFill>
          <a:blip r:embed="rId2" cstate="print"/>
          <a:stretch>
            <a:fillRect/>
          </a:stretch>
        </p:blipFill>
        <p:spPr>
          <a:xfrm>
            <a:off x="7067034" y="4494996"/>
            <a:ext cx="2041798" cy="562953"/>
          </a:xfrm>
          <a:prstGeom prst="rect">
            <a:avLst/>
          </a:prstGeom>
        </p:spPr>
      </p:pic>
      <p:sp>
        <p:nvSpPr>
          <p:cNvPr id="10" name="Slide Number Placeholder 5">
            <a:extLst>
              <a:ext uri="{FF2B5EF4-FFF2-40B4-BE49-F238E27FC236}">
                <a16:creationId xmlns:a16="http://schemas.microsoft.com/office/drawing/2014/main" id="{38DB6B1D-0FD8-4FAE-BD63-11BB7DB8CD91}"/>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1"/>
                </a:solidFill>
                <a:latin typeface="Arial"/>
                <a:cs typeface="Arial"/>
              </a:defRPr>
            </a:lvl1pPr>
          </a:lstStyle>
          <a:p>
            <a:r>
              <a:rPr lang="en-US"/>
              <a:t>Page </a:t>
            </a:r>
            <a:fld id="{5A9C12DC-491F-9444-86A2-13AC5C62A2FC}" type="slidenum">
              <a:rPr lang="en-US" smtClean="0"/>
              <a:pPr/>
              <a:t>‹#›</a:t>
            </a:fld>
            <a:endParaRPr lang="en-US" dirty="0"/>
          </a:p>
        </p:txBody>
      </p:sp>
      <p:sp>
        <p:nvSpPr>
          <p:cNvPr id="11" name="Footer Placeholder 4">
            <a:extLst>
              <a:ext uri="{FF2B5EF4-FFF2-40B4-BE49-F238E27FC236}">
                <a16:creationId xmlns:a16="http://schemas.microsoft.com/office/drawing/2014/main" id="{7526DA92-DEDC-403C-A0A1-481CF6D6CD66}"/>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bg1"/>
                </a:solidFill>
                <a:latin typeface="Arial"/>
                <a:cs typeface="Arial"/>
              </a:defRPr>
            </a:lvl1pPr>
          </a:lstStyle>
          <a:p>
            <a:r>
              <a:rPr lang="en-US"/>
              <a:t>Property of Schneider Electric |</a:t>
            </a:r>
            <a:endParaRPr lang="en-US" dirty="0"/>
          </a:p>
        </p:txBody>
      </p:sp>
    </p:spTree>
    <p:extLst>
      <p:ext uri="{BB962C8B-B14F-4D97-AF65-F5344CB8AC3E}">
        <p14:creationId xmlns:p14="http://schemas.microsoft.com/office/powerpoint/2010/main" val="1989434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15" name="Rectangle 14"/>
          <p:cNvSpPr/>
          <p:nvPr userDrawn="1"/>
        </p:nvSpPr>
        <p:spPr>
          <a:xfrm rot="5400000">
            <a:off x="-310762" y="267086"/>
            <a:ext cx="5143498" cy="46093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Content Placeholder 12"/>
          <p:cNvSpPr>
            <a:spLocks noGrp="1"/>
          </p:cNvSpPr>
          <p:nvPr>
            <p:ph sz="quarter" idx="11" hasCustomPrompt="1"/>
          </p:nvPr>
        </p:nvSpPr>
        <p:spPr>
          <a:xfrm>
            <a:off x="-31899" y="-2"/>
            <a:ext cx="4881491" cy="5143502"/>
          </a:xfrm>
          <a:prstGeom prst="rect">
            <a:avLst/>
          </a:prstGeom>
          <a:solidFill>
            <a:schemeClr val="tx2">
              <a:alpha val="80000"/>
            </a:schemeClr>
          </a:solidFill>
        </p:spPr>
        <p:txBody>
          <a:bodyPr vert="horz" lIns="252000" tIns="252000" rIns="252000" bIns="252000"/>
          <a:lstStyle>
            <a:lvl1pPr marL="0" indent="0">
              <a:buNone/>
              <a:defRPr sz="2400" baseline="0">
                <a:solidFill>
                  <a:schemeClr val="bg1"/>
                </a:solidFill>
              </a:defRPr>
            </a:lvl1pPr>
            <a:lvl2pPr marL="442913" indent="-265113">
              <a:buFont typeface="Arial"/>
              <a:buChar char="•"/>
              <a:defRPr sz="2000">
                <a:solidFill>
                  <a:schemeClr val="bg1"/>
                </a:solidFill>
              </a:defRPr>
            </a:lvl2pPr>
            <a:lvl3pPr marL="708025" indent="-228600">
              <a:buFont typeface="Lucida Grande"/>
              <a:buChar char="–"/>
              <a:defRPr sz="1800">
                <a:solidFill>
                  <a:schemeClr val="bg1"/>
                </a:solidFill>
              </a:defRPr>
            </a:lvl3pPr>
            <a:lvl4pPr marL="976313" indent="-228600">
              <a:buFont typeface="Lucida Grande"/>
              <a:buChar char="–"/>
              <a:defRPr sz="1600">
                <a:solidFill>
                  <a:schemeClr val="bg1"/>
                </a:solidFill>
              </a:defRPr>
            </a:lvl4pPr>
            <a:lvl5pPr marL="1258888" indent="-231775" defTabSz="314325">
              <a:buFont typeface="Lucida Grande"/>
              <a:buChar char="–"/>
              <a:defRPr sz="1600">
                <a:solidFill>
                  <a:schemeClr val="bg1"/>
                </a:solidFill>
              </a:defRPr>
            </a:lvl5pPr>
          </a:lstStyle>
          <a:p>
            <a:pPr lvl="0"/>
            <a:r>
              <a:rPr lang="en-US" dirty="0"/>
              <a:t>Agenda (edit text)</a:t>
            </a:r>
          </a:p>
        </p:txBody>
      </p:sp>
      <p:pic>
        <p:nvPicPr>
          <p:cNvPr id="9" name="Picture 8" descr="schneider_LIO_Life-Green_RGB.png"/>
          <p:cNvPicPr>
            <a:picLocks noChangeAspect="1"/>
          </p:cNvPicPr>
          <p:nvPr userDrawn="1"/>
        </p:nvPicPr>
        <p:blipFill>
          <a:blip r:embed="rId2" cstate="print"/>
          <a:stretch>
            <a:fillRect/>
          </a:stretch>
        </p:blipFill>
        <p:spPr>
          <a:xfrm>
            <a:off x="7067034" y="4494996"/>
            <a:ext cx="2041798" cy="562953"/>
          </a:xfrm>
          <a:prstGeom prst="rect">
            <a:avLst/>
          </a:prstGeom>
        </p:spPr>
      </p:pic>
      <p:sp>
        <p:nvSpPr>
          <p:cNvPr id="10" name="Rechteck 7"/>
          <p:cNvSpPr/>
          <p:nvPr userDrawn="1"/>
        </p:nvSpPr>
        <p:spPr>
          <a:xfrm>
            <a:off x="5032059" y="274283"/>
            <a:ext cx="457200" cy="457200"/>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normAutofit/>
          </a:bodyPr>
          <a:lstStyle/>
          <a:p>
            <a:pPr algn="ctr"/>
            <a:endParaRPr lang="en-US" sz="1300" b="1" dirty="0">
              <a:solidFill>
                <a:schemeClr val="accent1"/>
              </a:solidFill>
              <a:latin typeface="+mn-lt"/>
              <a:ea typeface="Arial Unicode MS" pitchFamily="34" charset="-128"/>
              <a:cs typeface="Arial" pitchFamily="34" charset="0"/>
            </a:endParaRPr>
          </a:p>
        </p:txBody>
      </p:sp>
      <p:sp>
        <p:nvSpPr>
          <p:cNvPr id="11" name="Rechteck 8"/>
          <p:cNvSpPr/>
          <p:nvPr userDrawn="1"/>
        </p:nvSpPr>
        <p:spPr>
          <a:xfrm>
            <a:off x="5616268" y="274288"/>
            <a:ext cx="3200400" cy="457200"/>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lstStyle/>
          <a:p>
            <a:endParaRPr lang="en-US" sz="1300" b="1" dirty="0">
              <a:solidFill>
                <a:schemeClr val="accent1"/>
              </a:solidFill>
              <a:latin typeface="+mn-lt"/>
              <a:cs typeface="Arial" pitchFamily="34" charset="0"/>
            </a:endParaRPr>
          </a:p>
        </p:txBody>
      </p:sp>
      <p:sp>
        <p:nvSpPr>
          <p:cNvPr id="12" name="Rechteck 10"/>
          <p:cNvSpPr/>
          <p:nvPr userDrawn="1"/>
        </p:nvSpPr>
        <p:spPr>
          <a:xfrm>
            <a:off x="5028791" y="785845"/>
            <a:ext cx="457200" cy="457200"/>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normAutofit/>
          </a:bodyPr>
          <a:lstStyle/>
          <a:p>
            <a:pPr algn="ctr"/>
            <a:endParaRPr lang="en-US" sz="1300" b="1" dirty="0">
              <a:solidFill>
                <a:srgbClr val="626469"/>
              </a:solidFill>
              <a:latin typeface="+mn-lt"/>
              <a:ea typeface="Arial Unicode MS" pitchFamily="34" charset="-128"/>
              <a:cs typeface="Arial" pitchFamily="34" charset="0"/>
            </a:endParaRPr>
          </a:p>
        </p:txBody>
      </p:sp>
      <p:sp>
        <p:nvSpPr>
          <p:cNvPr id="13" name="Rechteck 11"/>
          <p:cNvSpPr/>
          <p:nvPr userDrawn="1"/>
        </p:nvSpPr>
        <p:spPr>
          <a:xfrm>
            <a:off x="5624172" y="786836"/>
            <a:ext cx="3200400" cy="457200"/>
          </a:xfrm>
          <a:prstGeom prst="rect">
            <a:avLst/>
          </a:prstGeom>
          <a:solidFill>
            <a:srgbClr val="F7F7F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lstStyle/>
          <a:p>
            <a:pPr>
              <a:tabLst>
                <a:tab pos="358510" algn="l"/>
              </a:tabLst>
            </a:pPr>
            <a:endParaRPr lang="en-US" sz="1300" b="1" dirty="0">
              <a:solidFill>
                <a:schemeClr val="accent1"/>
              </a:solidFill>
              <a:latin typeface="+mn-lt"/>
              <a:cs typeface="Arial" pitchFamily="34" charset="0"/>
            </a:endParaRPr>
          </a:p>
        </p:txBody>
      </p:sp>
      <p:sp>
        <p:nvSpPr>
          <p:cNvPr id="31" name="Rechteck 10"/>
          <p:cNvSpPr/>
          <p:nvPr userDrawn="1"/>
        </p:nvSpPr>
        <p:spPr>
          <a:xfrm>
            <a:off x="5028791" y="1300195"/>
            <a:ext cx="457200" cy="457200"/>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normAutofit/>
          </a:bodyPr>
          <a:lstStyle/>
          <a:p>
            <a:pPr algn="ctr"/>
            <a:endParaRPr lang="en-US" sz="1300" b="1" dirty="0">
              <a:solidFill>
                <a:srgbClr val="626469"/>
              </a:solidFill>
              <a:latin typeface="+mn-lt"/>
              <a:ea typeface="Arial Unicode MS" pitchFamily="34" charset="-128"/>
              <a:cs typeface="Arial" pitchFamily="34" charset="0"/>
            </a:endParaRPr>
          </a:p>
        </p:txBody>
      </p:sp>
      <p:sp>
        <p:nvSpPr>
          <p:cNvPr id="32" name="Rechteck 11"/>
          <p:cNvSpPr/>
          <p:nvPr userDrawn="1"/>
        </p:nvSpPr>
        <p:spPr>
          <a:xfrm>
            <a:off x="5624172" y="1301186"/>
            <a:ext cx="3200400" cy="457200"/>
          </a:xfrm>
          <a:prstGeom prst="rect">
            <a:avLst/>
          </a:prstGeom>
          <a:solidFill>
            <a:srgbClr val="F7F7F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lstStyle/>
          <a:p>
            <a:pPr>
              <a:tabLst>
                <a:tab pos="358510" algn="l"/>
              </a:tabLst>
            </a:pPr>
            <a:endParaRPr lang="en-US" sz="1300" b="1" dirty="0">
              <a:solidFill>
                <a:schemeClr val="accent1"/>
              </a:solidFill>
              <a:latin typeface="+mn-lt"/>
              <a:cs typeface="Arial" pitchFamily="34" charset="0"/>
            </a:endParaRPr>
          </a:p>
        </p:txBody>
      </p:sp>
      <p:sp>
        <p:nvSpPr>
          <p:cNvPr id="45" name="Rechteck 10"/>
          <p:cNvSpPr/>
          <p:nvPr userDrawn="1"/>
        </p:nvSpPr>
        <p:spPr>
          <a:xfrm>
            <a:off x="5028791" y="1814545"/>
            <a:ext cx="457200" cy="457200"/>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normAutofit/>
          </a:bodyPr>
          <a:lstStyle/>
          <a:p>
            <a:pPr algn="ctr"/>
            <a:endParaRPr lang="en-US" sz="1300" b="1" dirty="0">
              <a:solidFill>
                <a:srgbClr val="626469"/>
              </a:solidFill>
              <a:latin typeface="+mn-lt"/>
              <a:ea typeface="Arial Unicode MS" pitchFamily="34" charset="-128"/>
              <a:cs typeface="Arial" pitchFamily="34" charset="0"/>
            </a:endParaRPr>
          </a:p>
        </p:txBody>
      </p:sp>
      <p:sp>
        <p:nvSpPr>
          <p:cNvPr id="46" name="Rechteck 11"/>
          <p:cNvSpPr/>
          <p:nvPr userDrawn="1"/>
        </p:nvSpPr>
        <p:spPr>
          <a:xfrm>
            <a:off x="5624172" y="1815536"/>
            <a:ext cx="3200400" cy="457200"/>
          </a:xfrm>
          <a:prstGeom prst="rect">
            <a:avLst/>
          </a:prstGeom>
          <a:solidFill>
            <a:srgbClr val="F7F7F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lstStyle/>
          <a:p>
            <a:pPr>
              <a:tabLst>
                <a:tab pos="358510" algn="l"/>
              </a:tabLst>
            </a:pPr>
            <a:endParaRPr lang="en-US" sz="1300" b="1" dirty="0">
              <a:solidFill>
                <a:schemeClr val="accent1"/>
              </a:solidFill>
              <a:latin typeface="+mn-lt"/>
              <a:cs typeface="Arial" pitchFamily="34" charset="0"/>
            </a:endParaRPr>
          </a:p>
        </p:txBody>
      </p:sp>
      <p:sp>
        <p:nvSpPr>
          <p:cNvPr id="47" name="Rechteck 10"/>
          <p:cNvSpPr/>
          <p:nvPr userDrawn="1"/>
        </p:nvSpPr>
        <p:spPr>
          <a:xfrm>
            <a:off x="5028791" y="2328895"/>
            <a:ext cx="457200" cy="457200"/>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normAutofit/>
          </a:bodyPr>
          <a:lstStyle/>
          <a:p>
            <a:pPr algn="ctr"/>
            <a:endParaRPr lang="en-US" sz="1300" b="1" dirty="0">
              <a:solidFill>
                <a:srgbClr val="626469"/>
              </a:solidFill>
              <a:latin typeface="+mn-lt"/>
              <a:ea typeface="Arial Unicode MS" pitchFamily="34" charset="-128"/>
              <a:cs typeface="Arial" pitchFamily="34" charset="0"/>
            </a:endParaRPr>
          </a:p>
        </p:txBody>
      </p:sp>
      <p:sp>
        <p:nvSpPr>
          <p:cNvPr id="48" name="Rechteck 11"/>
          <p:cNvSpPr/>
          <p:nvPr userDrawn="1"/>
        </p:nvSpPr>
        <p:spPr>
          <a:xfrm>
            <a:off x="5624172" y="2329886"/>
            <a:ext cx="3200400" cy="457200"/>
          </a:xfrm>
          <a:prstGeom prst="rect">
            <a:avLst/>
          </a:prstGeom>
          <a:solidFill>
            <a:srgbClr val="F7F7F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lstStyle/>
          <a:p>
            <a:pPr>
              <a:tabLst>
                <a:tab pos="358510" algn="l"/>
              </a:tabLst>
            </a:pPr>
            <a:endParaRPr lang="en-US" sz="1300" b="1" dirty="0">
              <a:solidFill>
                <a:schemeClr val="accent1"/>
              </a:solidFill>
              <a:latin typeface="+mn-lt"/>
              <a:cs typeface="Arial" pitchFamily="34" charset="0"/>
            </a:endParaRPr>
          </a:p>
        </p:txBody>
      </p:sp>
      <p:sp>
        <p:nvSpPr>
          <p:cNvPr id="49" name="Rechteck 10"/>
          <p:cNvSpPr/>
          <p:nvPr userDrawn="1"/>
        </p:nvSpPr>
        <p:spPr>
          <a:xfrm>
            <a:off x="5028791" y="2862295"/>
            <a:ext cx="457200" cy="457200"/>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normAutofit/>
          </a:bodyPr>
          <a:lstStyle/>
          <a:p>
            <a:pPr algn="ctr"/>
            <a:endParaRPr lang="en-US" sz="1300" b="1" dirty="0">
              <a:solidFill>
                <a:srgbClr val="626469"/>
              </a:solidFill>
              <a:latin typeface="+mn-lt"/>
              <a:ea typeface="Arial Unicode MS" pitchFamily="34" charset="-128"/>
              <a:cs typeface="Arial" pitchFamily="34" charset="0"/>
            </a:endParaRPr>
          </a:p>
        </p:txBody>
      </p:sp>
      <p:sp>
        <p:nvSpPr>
          <p:cNvPr id="50" name="Rechteck 11"/>
          <p:cNvSpPr/>
          <p:nvPr userDrawn="1"/>
        </p:nvSpPr>
        <p:spPr>
          <a:xfrm>
            <a:off x="5624172" y="2863286"/>
            <a:ext cx="3200400" cy="457200"/>
          </a:xfrm>
          <a:prstGeom prst="rect">
            <a:avLst/>
          </a:prstGeom>
          <a:solidFill>
            <a:srgbClr val="F7F7F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lstStyle/>
          <a:p>
            <a:pPr>
              <a:tabLst>
                <a:tab pos="358510" algn="l"/>
              </a:tabLst>
            </a:pPr>
            <a:endParaRPr lang="en-US" sz="1300" b="1" dirty="0">
              <a:solidFill>
                <a:schemeClr val="accent1"/>
              </a:solidFill>
              <a:latin typeface="+mn-lt"/>
              <a:cs typeface="Arial" pitchFamily="34" charset="0"/>
            </a:endParaRPr>
          </a:p>
        </p:txBody>
      </p:sp>
      <p:sp>
        <p:nvSpPr>
          <p:cNvPr id="51" name="Rechteck 10"/>
          <p:cNvSpPr/>
          <p:nvPr userDrawn="1"/>
        </p:nvSpPr>
        <p:spPr>
          <a:xfrm>
            <a:off x="5028791" y="3395695"/>
            <a:ext cx="457200" cy="457200"/>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normAutofit/>
          </a:bodyPr>
          <a:lstStyle/>
          <a:p>
            <a:pPr algn="ctr"/>
            <a:endParaRPr lang="en-US" sz="1300" b="1" dirty="0">
              <a:solidFill>
                <a:srgbClr val="626469"/>
              </a:solidFill>
              <a:latin typeface="+mn-lt"/>
              <a:ea typeface="Arial Unicode MS" pitchFamily="34" charset="-128"/>
              <a:cs typeface="Arial" pitchFamily="34" charset="0"/>
            </a:endParaRPr>
          </a:p>
        </p:txBody>
      </p:sp>
      <p:sp>
        <p:nvSpPr>
          <p:cNvPr id="52" name="Rechteck 11"/>
          <p:cNvSpPr/>
          <p:nvPr userDrawn="1"/>
        </p:nvSpPr>
        <p:spPr>
          <a:xfrm>
            <a:off x="5624172" y="3396686"/>
            <a:ext cx="3200400" cy="457200"/>
          </a:xfrm>
          <a:prstGeom prst="rect">
            <a:avLst/>
          </a:prstGeom>
          <a:solidFill>
            <a:srgbClr val="F7F7F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lstStyle/>
          <a:p>
            <a:pPr>
              <a:tabLst>
                <a:tab pos="358510" algn="l"/>
              </a:tabLst>
            </a:pPr>
            <a:endParaRPr lang="en-US" sz="1300" b="1" dirty="0">
              <a:solidFill>
                <a:schemeClr val="accent1"/>
              </a:solidFill>
              <a:latin typeface="+mn-lt"/>
              <a:cs typeface="Arial" pitchFamily="34" charset="0"/>
            </a:endParaRPr>
          </a:p>
        </p:txBody>
      </p:sp>
      <p:sp>
        <p:nvSpPr>
          <p:cNvPr id="55" name="Rechteck 10"/>
          <p:cNvSpPr/>
          <p:nvPr userDrawn="1"/>
        </p:nvSpPr>
        <p:spPr>
          <a:xfrm>
            <a:off x="5028791" y="3919570"/>
            <a:ext cx="457200" cy="457200"/>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normAutofit/>
          </a:bodyPr>
          <a:lstStyle/>
          <a:p>
            <a:pPr algn="ctr"/>
            <a:endParaRPr lang="en-US" sz="1300" b="1" dirty="0">
              <a:solidFill>
                <a:srgbClr val="626469"/>
              </a:solidFill>
              <a:latin typeface="+mn-lt"/>
              <a:ea typeface="Arial Unicode MS" pitchFamily="34" charset="-128"/>
              <a:cs typeface="Arial" pitchFamily="34" charset="0"/>
            </a:endParaRPr>
          </a:p>
        </p:txBody>
      </p:sp>
      <p:sp>
        <p:nvSpPr>
          <p:cNvPr id="56" name="Rechteck 11"/>
          <p:cNvSpPr/>
          <p:nvPr userDrawn="1"/>
        </p:nvSpPr>
        <p:spPr>
          <a:xfrm>
            <a:off x="5624172" y="3920561"/>
            <a:ext cx="3200400" cy="457200"/>
          </a:xfrm>
          <a:prstGeom prst="rect">
            <a:avLst/>
          </a:prstGeom>
          <a:solidFill>
            <a:srgbClr val="F7F7F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lstStyle/>
          <a:p>
            <a:pPr>
              <a:tabLst>
                <a:tab pos="358510" algn="l"/>
              </a:tabLst>
            </a:pPr>
            <a:endParaRPr lang="en-US" sz="1300" b="1" dirty="0">
              <a:solidFill>
                <a:schemeClr val="accent1"/>
              </a:solidFill>
              <a:latin typeface="+mn-lt"/>
              <a:cs typeface="Arial" pitchFamily="34" charset="0"/>
            </a:endParaRPr>
          </a:p>
        </p:txBody>
      </p:sp>
      <p:sp>
        <p:nvSpPr>
          <p:cNvPr id="24" name="Text Placeholder 4"/>
          <p:cNvSpPr>
            <a:spLocks noGrp="1"/>
          </p:cNvSpPr>
          <p:nvPr userDrawn="1">
            <p:ph type="body" sz="quarter" idx="13" hasCustomPrompt="1"/>
          </p:nvPr>
        </p:nvSpPr>
        <p:spPr>
          <a:xfrm>
            <a:off x="5004100" y="382137"/>
            <a:ext cx="509596" cy="210641"/>
          </a:xfrm>
          <a:prstGeom prst="rect">
            <a:avLst/>
          </a:prstGeom>
        </p:spPr>
        <p:txBody>
          <a:bodyPr anchor="ctr"/>
          <a:lstStyle>
            <a:lvl1pPr algn="ctr">
              <a:buNone/>
              <a:defRPr sz="1300" b="1">
                <a:solidFill>
                  <a:schemeClr val="accent1"/>
                </a:solidFill>
              </a:defRPr>
            </a:lvl1pPr>
          </a:lstStyle>
          <a:p>
            <a:r>
              <a:rPr lang="en-US" dirty="0"/>
              <a:t>1</a:t>
            </a:r>
          </a:p>
        </p:txBody>
      </p:sp>
      <p:sp>
        <p:nvSpPr>
          <p:cNvPr id="23" name="Text Placeholder 4"/>
          <p:cNvSpPr>
            <a:spLocks noGrp="1"/>
          </p:cNvSpPr>
          <p:nvPr userDrawn="1">
            <p:ph type="body" sz="quarter" idx="12" hasCustomPrompt="1"/>
          </p:nvPr>
        </p:nvSpPr>
        <p:spPr>
          <a:xfrm>
            <a:off x="5629632" y="395785"/>
            <a:ext cx="3145878" cy="208365"/>
          </a:xfrm>
          <a:prstGeom prst="rect">
            <a:avLst/>
          </a:prstGeom>
        </p:spPr>
        <p:txBody>
          <a:bodyPr anchor="ctr"/>
          <a:lstStyle>
            <a:lvl1pPr>
              <a:buNone/>
              <a:defRPr sz="1300" b="1">
                <a:solidFill>
                  <a:schemeClr val="accent1"/>
                </a:solidFill>
              </a:defRPr>
            </a:lvl1pPr>
          </a:lstStyle>
          <a:p>
            <a:r>
              <a:rPr lang="en-US" dirty="0"/>
              <a:t>Edit text</a:t>
            </a:r>
          </a:p>
        </p:txBody>
      </p:sp>
      <p:sp>
        <p:nvSpPr>
          <p:cNvPr id="26" name="Text Placeholder 4"/>
          <p:cNvSpPr>
            <a:spLocks noGrp="1"/>
          </p:cNvSpPr>
          <p:nvPr userDrawn="1">
            <p:ph type="body" sz="quarter" idx="15" hasCustomPrompt="1"/>
          </p:nvPr>
        </p:nvSpPr>
        <p:spPr>
          <a:xfrm>
            <a:off x="5006372" y="875737"/>
            <a:ext cx="509596" cy="210641"/>
          </a:xfrm>
          <a:prstGeom prst="rect">
            <a:avLst/>
          </a:prstGeom>
        </p:spPr>
        <p:txBody>
          <a:bodyPr anchor="ctr"/>
          <a:lstStyle>
            <a:lvl1pPr algn="ctr">
              <a:buNone/>
              <a:defRPr sz="1300" b="1">
                <a:solidFill>
                  <a:schemeClr val="accent1"/>
                </a:solidFill>
              </a:defRPr>
            </a:lvl1pPr>
          </a:lstStyle>
          <a:p>
            <a:r>
              <a:rPr lang="en-US" dirty="0"/>
              <a:t>2</a:t>
            </a:r>
          </a:p>
        </p:txBody>
      </p:sp>
      <p:sp>
        <p:nvSpPr>
          <p:cNvPr id="25" name="Text Placeholder 4"/>
          <p:cNvSpPr>
            <a:spLocks noGrp="1"/>
          </p:cNvSpPr>
          <p:nvPr userDrawn="1">
            <p:ph type="body" sz="quarter" idx="14" hasCustomPrompt="1"/>
          </p:nvPr>
        </p:nvSpPr>
        <p:spPr>
          <a:xfrm>
            <a:off x="5631904" y="889385"/>
            <a:ext cx="3145878" cy="208365"/>
          </a:xfrm>
          <a:prstGeom prst="rect">
            <a:avLst/>
          </a:prstGeom>
        </p:spPr>
        <p:txBody>
          <a:bodyPr anchor="ctr"/>
          <a:lstStyle>
            <a:lvl1pPr>
              <a:buNone/>
              <a:defRPr sz="1300" b="1">
                <a:solidFill>
                  <a:schemeClr val="accent1"/>
                </a:solidFill>
              </a:defRPr>
            </a:lvl1pPr>
          </a:lstStyle>
          <a:p>
            <a:r>
              <a:rPr lang="en-US" dirty="0"/>
              <a:t>Edit text</a:t>
            </a:r>
          </a:p>
        </p:txBody>
      </p:sp>
      <p:sp>
        <p:nvSpPr>
          <p:cNvPr id="27" name="Text Placeholder 4"/>
          <p:cNvSpPr>
            <a:spLocks noGrp="1"/>
          </p:cNvSpPr>
          <p:nvPr userDrawn="1">
            <p:ph type="body" sz="quarter" idx="16" hasCustomPrompt="1"/>
          </p:nvPr>
        </p:nvSpPr>
        <p:spPr>
          <a:xfrm>
            <a:off x="4994996" y="1410281"/>
            <a:ext cx="509596" cy="210641"/>
          </a:xfrm>
          <a:prstGeom prst="rect">
            <a:avLst/>
          </a:prstGeom>
        </p:spPr>
        <p:txBody>
          <a:bodyPr anchor="ctr"/>
          <a:lstStyle>
            <a:lvl1pPr algn="ctr">
              <a:buNone/>
              <a:defRPr sz="1300" b="1">
                <a:solidFill>
                  <a:schemeClr val="accent1"/>
                </a:solidFill>
              </a:defRPr>
            </a:lvl1pPr>
          </a:lstStyle>
          <a:p>
            <a:r>
              <a:rPr lang="en-US" dirty="0"/>
              <a:t>3</a:t>
            </a:r>
          </a:p>
        </p:txBody>
      </p:sp>
      <p:sp>
        <p:nvSpPr>
          <p:cNvPr id="28" name="Text Placeholder 4"/>
          <p:cNvSpPr>
            <a:spLocks noGrp="1"/>
          </p:cNvSpPr>
          <p:nvPr userDrawn="1">
            <p:ph type="body" sz="quarter" idx="17" hasCustomPrompt="1"/>
          </p:nvPr>
        </p:nvSpPr>
        <p:spPr>
          <a:xfrm>
            <a:off x="5620528" y="1423929"/>
            <a:ext cx="3145878" cy="208365"/>
          </a:xfrm>
          <a:prstGeom prst="rect">
            <a:avLst/>
          </a:prstGeom>
        </p:spPr>
        <p:txBody>
          <a:bodyPr anchor="ctr"/>
          <a:lstStyle>
            <a:lvl1pPr>
              <a:buNone/>
              <a:defRPr sz="1300" b="1">
                <a:solidFill>
                  <a:schemeClr val="accent1"/>
                </a:solidFill>
              </a:defRPr>
            </a:lvl1pPr>
          </a:lstStyle>
          <a:p>
            <a:r>
              <a:rPr lang="en-US" dirty="0"/>
              <a:t>Edit text</a:t>
            </a:r>
          </a:p>
        </p:txBody>
      </p:sp>
      <p:sp>
        <p:nvSpPr>
          <p:cNvPr id="29" name="Text Placeholder 4"/>
          <p:cNvSpPr>
            <a:spLocks noGrp="1"/>
          </p:cNvSpPr>
          <p:nvPr userDrawn="1">
            <p:ph type="body" sz="quarter" idx="18" hasCustomPrompt="1"/>
          </p:nvPr>
        </p:nvSpPr>
        <p:spPr>
          <a:xfrm>
            <a:off x="4992724" y="1926633"/>
            <a:ext cx="509596" cy="210641"/>
          </a:xfrm>
          <a:prstGeom prst="rect">
            <a:avLst/>
          </a:prstGeom>
        </p:spPr>
        <p:txBody>
          <a:bodyPr anchor="ctr"/>
          <a:lstStyle>
            <a:lvl1pPr algn="ctr">
              <a:buNone/>
              <a:defRPr sz="1300" b="1">
                <a:solidFill>
                  <a:schemeClr val="accent1"/>
                </a:solidFill>
              </a:defRPr>
            </a:lvl1pPr>
          </a:lstStyle>
          <a:p>
            <a:r>
              <a:rPr lang="en-US" dirty="0"/>
              <a:t>4</a:t>
            </a:r>
          </a:p>
        </p:txBody>
      </p:sp>
      <p:sp>
        <p:nvSpPr>
          <p:cNvPr id="30" name="Text Placeholder 4"/>
          <p:cNvSpPr>
            <a:spLocks noGrp="1"/>
          </p:cNvSpPr>
          <p:nvPr userDrawn="1">
            <p:ph type="body" sz="quarter" idx="19" hasCustomPrompt="1"/>
          </p:nvPr>
        </p:nvSpPr>
        <p:spPr>
          <a:xfrm>
            <a:off x="5618256" y="1940281"/>
            <a:ext cx="3145878" cy="208365"/>
          </a:xfrm>
          <a:prstGeom prst="rect">
            <a:avLst/>
          </a:prstGeom>
        </p:spPr>
        <p:txBody>
          <a:bodyPr anchor="ctr"/>
          <a:lstStyle>
            <a:lvl1pPr>
              <a:buNone/>
              <a:defRPr sz="1300" b="1">
                <a:solidFill>
                  <a:schemeClr val="accent1"/>
                </a:solidFill>
              </a:defRPr>
            </a:lvl1pPr>
          </a:lstStyle>
          <a:p>
            <a:r>
              <a:rPr lang="en-US" dirty="0"/>
              <a:t>Edit text</a:t>
            </a:r>
          </a:p>
        </p:txBody>
      </p:sp>
      <p:sp>
        <p:nvSpPr>
          <p:cNvPr id="33" name="Text Placeholder 4"/>
          <p:cNvSpPr>
            <a:spLocks noGrp="1"/>
          </p:cNvSpPr>
          <p:nvPr userDrawn="1">
            <p:ph type="body" sz="quarter" idx="20" hasCustomPrompt="1"/>
          </p:nvPr>
        </p:nvSpPr>
        <p:spPr>
          <a:xfrm>
            <a:off x="4994996" y="2420233"/>
            <a:ext cx="509596" cy="210641"/>
          </a:xfrm>
          <a:prstGeom prst="rect">
            <a:avLst/>
          </a:prstGeom>
        </p:spPr>
        <p:txBody>
          <a:bodyPr anchor="ctr"/>
          <a:lstStyle>
            <a:lvl1pPr algn="ctr">
              <a:buNone/>
              <a:defRPr sz="1300" b="1">
                <a:solidFill>
                  <a:schemeClr val="accent1"/>
                </a:solidFill>
              </a:defRPr>
            </a:lvl1pPr>
          </a:lstStyle>
          <a:p>
            <a:r>
              <a:rPr lang="en-US" dirty="0"/>
              <a:t>5</a:t>
            </a:r>
          </a:p>
        </p:txBody>
      </p:sp>
      <p:sp>
        <p:nvSpPr>
          <p:cNvPr id="34" name="Text Placeholder 4"/>
          <p:cNvSpPr>
            <a:spLocks noGrp="1"/>
          </p:cNvSpPr>
          <p:nvPr userDrawn="1">
            <p:ph type="body" sz="quarter" idx="21" hasCustomPrompt="1"/>
          </p:nvPr>
        </p:nvSpPr>
        <p:spPr>
          <a:xfrm>
            <a:off x="5620528" y="2433881"/>
            <a:ext cx="3145878" cy="208365"/>
          </a:xfrm>
          <a:prstGeom prst="rect">
            <a:avLst/>
          </a:prstGeom>
        </p:spPr>
        <p:txBody>
          <a:bodyPr anchor="ctr"/>
          <a:lstStyle>
            <a:lvl1pPr>
              <a:buNone/>
              <a:defRPr sz="1300" b="1">
                <a:solidFill>
                  <a:schemeClr val="accent1"/>
                </a:solidFill>
              </a:defRPr>
            </a:lvl1pPr>
          </a:lstStyle>
          <a:p>
            <a:r>
              <a:rPr lang="en-US" dirty="0"/>
              <a:t>Edit text</a:t>
            </a:r>
          </a:p>
        </p:txBody>
      </p:sp>
      <p:sp>
        <p:nvSpPr>
          <p:cNvPr id="35" name="Text Placeholder 4"/>
          <p:cNvSpPr>
            <a:spLocks noGrp="1"/>
          </p:cNvSpPr>
          <p:nvPr userDrawn="1">
            <p:ph type="body" sz="quarter" idx="22" hasCustomPrompt="1"/>
          </p:nvPr>
        </p:nvSpPr>
        <p:spPr>
          <a:xfrm>
            <a:off x="4997268" y="2954777"/>
            <a:ext cx="509596" cy="210641"/>
          </a:xfrm>
          <a:prstGeom prst="rect">
            <a:avLst/>
          </a:prstGeom>
        </p:spPr>
        <p:txBody>
          <a:bodyPr anchor="ctr"/>
          <a:lstStyle>
            <a:lvl1pPr algn="ctr">
              <a:buNone/>
              <a:defRPr sz="1300" b="1">
                <a:solidFill>
                  <a:schemeClr val="accent1"/>
                </a:solidFill>
              </a:defRPr>
            </a:lvl1pPr>
          </a:lstStyle>
          <a:p>
            <a:r>
              <a:rPr lang="en-US" dirty="0"/>
              <a:t>6</a:t>
            </a:r>
          </a:p>
        </p:txBody>
      </p:sp>
      <p:sp>
        <p:nvSpPr>
          <p:cNvPr id="36" name="Text Placeholder 4"/>
          <p:cNvSpPr>
            <a:spLocks noGrp="1"/>
          </p:cNvSpPr>
          <p:nvPr userDrawn="1">
            <p:ph type="body" sz="quarter" idx="23" hasCustomPrompt="1"/>
          </p:nvPr>
        </p:nvSpPr>
        <p:spPr>
          <a:xfrm>
            <a:off x="5609152" y="2968425"/>
            <a:ext cx="3145878" cy="208365"/>
          </a:xfrm>
          <a:prstGeom prst="rect">
            <a:avLst/>
          </a:prstGeom>
        </p:spPr>
        <p:txBody>
          <a:bodyPr anchor="ctr"/>
          <a:lstStyle>
            <a:lvl1pPr>
              <a:buNone/>
              <a:defRPr sz="1300" b="1">
                <a:solidFill>
                  <a:schemeClr val="accent1"/>
                </a:solidFill>
              </a:defRPr>
            </a:lvl1pPr>
          </a:lstStyle>
          <a:p>
            <a:r>
              <a:rPr lang="en-US" dirty="0"/>
              <a:t>Edit text</a:t>
            </a:r>
          </a:p>
        </p:txBody>
      </p:sp>
      <p:sp>
        <p:nvSpPr>
          <p:cNvPr id="37" name="Text Placeholder 4"/>
          <p:cNvSpPr>
            <a:spLocks noGrp="1"/>
          </p:cNvSpPr>
          <p:nvPr userDrawn="1">
            <p:ph type="body" sz="quarter" idx="24" hasCustomPrompt="1"/>
          </p:nvPr>
        </p:nvSpPr>
        <p:spPr>
          <a:xfrm>
            <a:off x="4983620" y="3487049"/>
            <a:ext cx="509596" cy="210641"/>
          </a:xfrm>
          <a:prstGeom prst="rect">
            <a:avLst/>
          </a:prstGeom>
        </p:spPr>
        <p:txBody>
          <a:bodyPr anchor="ctr"/>
          <a:lstStyle>
            <a:lvl1pPr algn="ctr">
              <a:buNone/>
              <a:defRPr sz="1300" b="1">
                <a:solidFill>
                  <a:schemeClr val="accent1"/>
                </a:solidFill>
              </a:defRPr>
            </a:lvl1pPr>
          </a:lstStyle>
          <a:p>
            <a:r>
              <a:rPr lang="en-US" dirty="0"/>
              <a:t>7</a:t>
            </a:r>
          </a:p>
        </p:txBody>
      </p:sp>
      <p:sp>
        <p:nvSpPr>
          <p:cNvPr id="38" name="Text Placeholder 4"/>
          <p:cNvSpPr>
            <a:spLocks noGrp="1"/>
          </p:cNvSpPr>
          <p:nvPr userDrawn="1">
            <p:ph type="body" sz="quarter" idx="25" hasCustomPrompt="1"/>
          </p:nvPr>
        </p:nvSpPr>
        <p:spPr>
          <a:xfrm>
            <a:off x="5622800" y="3500697"/>
            <a:ext cx="3145878" cy="208365"/>
          </a:xfrm>
          <a:prstGeom prst="rect">
            <a:avLst/>
          </a:prstGeom>
        </p:spPr>
        <p:txBody>
          <a:bodyPr anchor="ctr"/>
          <a:lstStyle>
            <a:lvl1pPr>
              <a:buNone/>
              <a:defRPr sz="1300" b="1">
                <a:solidFill>
                  <a:schemeClr val="accent1"/>
                </a:solidFill>
              </a:defRPr>
            </a:lvl1pPr>
          </a:lstStyle>
          <a:p>
            <a:r>
              <a:rPr lang="en-US" dirty="0"/>
              <a:t>Edit text</a:t>
            </a:r>
          </a:p>
        </p:txBody>
      </p:sp>
      <p:sp>
        <p:nvSpPr>
          <p:cNvPr id="39" name="Text Placeholder 4"/>
          <p:cNvSpPr>
            <a:spLocks noGrp="1"/>
          </p:cNvSpPr>
          <p:nvPr userDrawn="1">
            <p:ph type="body" sz="quarter" idx="26" hasCustomPrompt="1"/>
          </p:nvPr>
        </p:nvSpPr>
        <p:spPr>
          <a:xfrm>
            <a:off x="4985892" y="4021593"/>
            <a:ext cx="509596" cy="210641"/>
          </a:xfrm>
          <a:prstGeom prst="rect">
            <a:avLst/>
          </a:prstGeom>
        </p:spPr>
        <p:txBody>
          <a:bodyPr anchor="ctr"/>
          <a:lstStyle>
            <a:lvl1pPr algn="ctr">
              <a:buNone/>
              <a:defRPr sz="1300" b="1">
                <a:solidFill>
                  <a:schemeClr val="accent1"/>
                </a:solidFill>
              </a:defRPr>
            </a:lvl1pPr>
          </a:lstStyle>
          <a:p>
            <a:r>
              <a:rPr lang="en-US" dirty="0"/>
              <a:t>8</a:t>
            </a:r>
          </a:p>
        </p:txBody>
      </p:sp>
      <p:sp>
        <p:nvSpPr>
          <p:cNvPr id="40" name="Text Placeholder 4"/>
          <p:cNvSpPr>
            <a:spLocks noGrp="1"/>
          </p:cNvSpPr>
          <p:nvPr userDrawn="1">
            <p:ph type="body" sz="quarter" idx="27" hasCustomPrompt="1"/>
          </p:nvPr>
        </p:nvSpPr>
        <p:spPr>
          <a:xfrm>
            <a:off x="5611424" y="4035241"/>
            <a:ext cx="3145878" cy="208365"/>
          </a:xfrm>
          <a:prstGeom prst="rect">
            <a:avLst/>
          </a:prstGeom>
        </p:spPr>
        <p:txBody>
          <a:bodyPr anchor="ctr"/>
          <a:lstStyle>
            <a:lvl1pPr>
              <a:buNone/>
              <a:defRPr sz="1300" b="1">
                <a:solidFill>
                  <a:schemeClr val="accent1"/>
                </a:solidFill>
              </a:defRPr>
            </a:lvl1pPr>
          </a:lstStyle>
          <a:p>
            <a:r>
              <a:rPr lang="en-US" dirty="0"/>
              <a:t>Edit text</a:t>
            </a:r>
          </a:p>
        </p:txBody>
      </p:sp>
      <p:sp>
        <p:nvSpPr>
          <p:cNvPr id="41" name="Slide Number Placeholder 5">
            <a:extLst>
              <a:ext uri="{FF2B5EF4-FFF2-40B4-BE49-F238E27FC236}">
                <a16:creationId xmlns:a16="http://schemas.microsoft.com/office/drawing/2014/main" id="{20E25945-F3B8-4542-B536-FE47A81C7073}"/>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1"/>
                </a:solidFill>
                <a:latin typeface="Arial"/>
                <a:cs typeface="Arial"/>
              </a:defRPr>
            </a:lvl1pPr>
          </a:lstStyle>
          <a:p>
            <a:r>
              <a:rPr lang="en-US"/>
              <a:t>Page </a:t>
            </a:r>
            <a:fld id="{5A9C12DC-491F-9444-86A2-13AC5C62A2FC}" type="slidenum">
              <a:rPr lang="en-US" smtClean="0"/>
              <a:pPr/>
              <a:t>‹#›</a:t>
            </a:fld>
            <a:endParaRPr lang="en-US" dirty="0"/>
          </a:p>
        </p:txBody>
      </p:sp>
      <p:sp>
        <p:nvSpPr>
          <p:cNvPr id="42" name="Footer Placeholder 4">
            <a:extLst>
              <a:ext uri="{FF2B5EF4-FFF2-40B4-BE49-F238E27FC236}">
                <a16:creationId xmlns:a16="http://schemas.microsoft.com/office/drawing/2014/main" id="{16320A70-DC5A-4F35-997E-4BC2CFE006B1}"/>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bg1"/>
                </a:solidFill>
                <a:latin typeface="Arial"/>
                <a:cs typeface="Arial"/>
              </a:defRPr>
            </a:lvl1pPr>
          </a:lstStyle>
          <a:p>
            <a:r>
              <a:rPr lang="en-US"/>
              <a:t>Property of Schneider Electric |</a:t>
            </a:r>
            <a:endParaRPr lang="en-US" dirty="0"/>
          </a:p>
        </p:txBody>
      </p:sp>
    </p:spTree>
    <p:extLst>
      <p:ext uri="{BB962C8B-B14F-4D97-AF65-F5344CB8AC3E}">
        <p14:creationId xmlns:p14="http://schemas.microsoft.com/office/powerpoint/2010/main" val="1989434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Title w/ Image ">
    <p:spTree>
      <p:nvGrpSpPr>
        <p:cNvPr id="1" name=""/>
        <p:cNvGrpSpPr/>
        <p:nvPr/>
      </p:nvGrpSpPr>
      <p:grpSpPr>
        <a:xfrm>
          <a:off x="0" y="0"/>
          <a:ext cx="0" cy="0"/>
          <a:chOff x="0" y="0"/>
          <a:chExt cx="0" cy="0"/>
        </a:xfrm>
      </p:grpSpPr>
      <p:sp>
        <p:nvSpPr>
          <p:cNvPr id="20" name="Content Placeholder 12"/>
          <p:cNvSpPr>
            <a:spLocks noGrp="1"/>
          </p:cNvSpPr>
          <p:nvPr>
            <p:ph sz="quarter" idx="12" hasCustomPrompt="1"/>
          </p:nvPr>
        </p:nvSpPr>
        <p:spPr>
          <a:xfrm>
            <a:off x="4613273" y="0"/>
            <a:ext cx="4530727" cy="5143499"/>
          </a:xfrm>
          <a:prstGeom prst="rect">
            <a:avLst/>
          </a:prstGeom>
          <a:solidFill>
            <a:schemeClr val="accent2">
              <a:alpha val="20000"/>
            </a:schemeClr>
          </a:solidFill>
        </p:spPr>
        <p:txBody>
          <a:bodyPr vert="horz" lIns="252000" tIns="252000" rIns="252000" bIns="252000"/>
          <a:lstStyle>
            <a:lvl1pPr marL="0" indent="0">
              <a:buNone/>
              <a:defRPr sz="1050">
                <a:solidFill>
                  <a:schemeClr val="accent1"/>
                </a:solidFill>
              </a:defRPr>
            </a:lvl1pPr>
            <a:lvl2pPr marL="442913" indent="-265113">
              <a:buFont typeface="Arial"/>
              <a:buChar char="•"/>
              <a:defRPr sz="1800">
                <a:solidFill>
                  <a:schemeClr val="accent1"/>
                </a:solidFill>
              </a:defRPr>
            </a:lvl2pPr>
            <a:lvl3pPr marL="708025" indent="-228600">
              <a:buFont typeface="Lucida Grande"/>
              <a:buChar char="–"/>
              <a:defRPr sz="1600">
                <a:solidFill>
                  <a:schemeClr val="accent1"/>
                </a:solidFill>
              </a:defRPr>
            </a:lvl3pPr>
            <a:lvl4pPr marL="976313" indent="-228600">
              <a:buFont typeface="Lucida Grande"/>
              <a:buChar char="–"/>
              <a:defRPr sz="1400">
                <a:solidFill>
                  <a:schemeClr val="accent1"/>
                </a:solidFill>
              </a:defRPr>
            </a:lvl4pPr>
            <a:lvl5pPr marL="1258888" indent="-231775" defTabSz="314325">
              <a:buFont typeface="Lucida Grande"/>
              <a:buChar char="–"/>
              <a:defRPr sz="1400">
                <a:solidFill>
                  <a:schemeClr val="accent1"/>
                </a:solidFill>
              </a:defRPr>
            </a:lvl5pPr>
          </a:lstStyle>
          <a:p>
            <a:pPr lvl="0"/>
            <a:r>
              <a:rPr lang="en-US" dirty="0"/>
              <a:t>Insert Your Content Here</a:t>
            </a:r>
          </a:p>
        </p:txBody>
      </p:sp>
      <p:sp>
        <p:nvSpPr>
          <p:cNvPr id="3" name="Content Placeholder 12"/>
          <p:cNvSpPr>
            <a:spLocks noGrp="1"/>
          </p:cNvSpPr>
          <p:nvPr>
            <p:ph sz="quarter" idx="11"/>
          </p:nvPr>
        </p:nvSpPr>
        <p:spPr>
          <a:xfrm>
            <a:off x="267582" y="1199410"/>
            <a:ext cx="3749962" cy="3171370"/>
          </a:xfrm>
          <a:prstGeom prst="rect">
            <a:avLst/>
          </a:prstGeom>
          <a:noFill/>
        </p:spPr>
        <p:txBody>
          <a:bodyPr vert="horz" wrap="square" lIns="0" tIns="0" rIns="0" bIns="0">
            <a:noAutofit/>
          </a:bodyPr>
          <a:lstStyle>
            <a:lvl1pPr marL="236538" indent="-236538">
              <a:buClr>
                <a:schemeClr val="tx2"/>
              </a:buClr>
              <a:buFont typeface="Arial" panose="020B0604020202020204" pitchFamily="34" charset="0"/>
              <a:buNone/>
              <a:defRPr sz="1500">
                <a:solidFill>
                  <a:schemeClr val="accent1"/>
                </a:solidFill>
              </a:defRPr>
            </a:lvl1pPr>
            <a:lvl2pPr marL="457200" indent="-220663">
              <a:buClr>
                <a:schemeClr val="tx2"/>
              </a:buClr>
              <a:buFont typeface="Arial" panose="020B0604020202020204" pitchFamily="34" charset="0"/>
              <a:buChar char="•"/>
              <a:defRPr sz="1400">
                <a:solidFill>
                  <a:schemeClr val="accent1"/>
                </a:solidFill>
              </a:defRPr>
            </a:lvl2pPr>
            <a:lvl3pPr marL="630238" indent="-173038">
              <a:buClr>
                <a:schemeClr val="tx2"/>
              </a:buClr>
              <a:buFont typeface="Arial" panose="020B0604020202020204" pitchFamily="34" charset="0"/>
              <a:buChar char="•"/>
              <a:defRPr sz="1200">
                <a:solidFill>
                  <a:schemeClr val="accent1"/>
                </a:solidFill>
              </a:defRPr>
            </a:lvl3pPr>
            <a:lvl4pPr marL="803275" indent="-173038">
              <a:buClr>
                <a:schemeClr val="tx2"/>
              </a:buClr>
              <a:buFont typeface="Arial" panose="020B0604020202020204" pitchFamily="34" charset="0"/>
              <a:buChar char="•"/>
              <a:defRPr sz="1200">
                <a:solidFill>
                  <a:schemeClr val="accent1"/>
                </a:solidFill>
              </a:defRPr>
            </a:lvl4pPr>
            <a:lvl5pPr marL="977900" indent="-174625" defTabSz="314325">
              <a:buClr>
                <a:schemeClr val="tx2"/>
              </a:buClr>
              <a:buFont typeface="Arial" panose="020B0604020202020204" pitchFamily="34" charset="0"/>
              <a:buChar char="•"/>
              <a:defRPr sz="12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Rectangle 22"/>
          <p:cNvSpPr/>
          <p:nvPr userDrawn="1"/>
        </p:nvSpPr>
        <p:spPr>
          <a:xfrm rot="5400000">
            <a:off x="1854991" y="2385218"/>
            <a:ext cx="5143498" cy="37306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quarter" idx="14" hasCustomPrompt="1"/>
          </p:nvPr>
        </p:nvSpPr>
        <p:spPr>
          <a:xfrm>
            <a:off x="4240208" y="0"/>
            <a:ext cx="746127" cy="5143500"/>
          </a:xfrm>
          <a:prstGeom prst="rect">
            <a:avLst/>
          </a:prstGeom>
          <a:solidFill>
            <a:schemeClr val="tx2">
              <a:alpha val="80000"/>
            </a:schemeClr>
          </a:solidFill>
          <a:ln>
            <a:noFill/>
          </a:ln>
        </p:spPr>
        <p:txBody>
          <a:bodyPr/>
          <a:lstStyle>
            <a:lvl1pPr marL="0" indent="0">
              <a:buNone/>
              <a:defRPr/>
            </a:lvl1pPr>
          </a:lstStyle>
          <a:p>
            <a:pPr lvl="0"/>
            <a:r>
              <a:rPr lang="en-US" dirty="0"/>
              <a:t> </a:t>
            </a:r>
          </a:p>
        </p:txBody>
      </p:sp>
      <p:pic>
        <p:nvPicPr>
          <p:cNvPr id="10" name="Picture 9" descr="schneider_LIO_Life-Green_RGB.png"/>
          <p:cNvPicPr>
            <a:picLocks noChangeAspect="1"/>
          </p:cNvPicPr>
          <p:nvPr userDrawn="1"/>
        </p:nvPicPr>
        <p:blipFill>
          <a:blip r:embed="rId2" cstate="print"/>
          <a:stretch>
            <a:fillRect/>
          </a:stretch>
        </p:blipFill>
        <p:spPr>
          <a:xfrm>
            <a:off x="7067034" y="4494996"/>
            <a:ext cx="2041798" cy="562953"/>
          </a:xfrm>
          <a:prstGeom prst="rect">
            <a:avLst/>
          </a:prstGeom>
        </p:spPr>
      </p:pic>
      <p:sp>
        <p:nvSpPr>
          <p:cNvPr id="11" name="Slide Number Placeholder 5">
            <a:extLst>
              <a:ext uri="{FF2B5EF4-FFF2-40B4-BE49-F238E27FC236}">
                <a16:creationId xmlns:a16="http://schemas.microsoft.com/office/drawing/2014/main" id="{D2575FE2-AB66-4469-B53D-833DAA50FE39}"/>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dirty="0"/>
              <a:t>Page </a:t>
            </a:r>
            <a:fld id="{5A9C12DC-491F-9444-86A2-13AC5C62A2FC}" type="slidenum">
              <a:rPr lang="en-US" smtClean="0"/>
              <a:pPr/>
              <a:t>‹#›</a:t>
            </a:fld>
            <a:endParaRPr lang="en-US" dirty="0"/>
          </a:p>
        </p:txBody>
      </p:sp>
      <p:sp>
        <p:nvSpPr>
          <p:cNvPr id="12" name="Footer Placeholder 4">
            <a:extLst>
              <a:ext uri="{FF2B5EF4-FFF2-40B4-BE49-F238E27FC236}">
                <a16:creationId xmlns:a16="http://schemas.microsoft.com/office/drawing/2014/main" id="{879B2585-CB37-42D6-8615-A9C4B57C2E7B}"/>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dirty="0"/>
              <a:t>Property </a:t>
            </a:r>
            <a:r>
              <a:rPr lang="en-US"/>
              <a:t>of Schneider Electric |</a:t>
            </a:r>
            <a:endParaRPr lang="en-US" dirty="0"/>
          </a:p>
        </p:txBody>
      </p:sp>
      <p:sp>
        <p:nvSpPr>
          <p:cNvPr id="24" name="Title 1">
            <a:extLst>
              <a:ext uri="{FF2B5EF4-FFF2-40B4-BE49-F238E27FC236}">
                <a16:creationId xmlns:a16="http://schemas.microsoft.com/office/drawing/2014/main" id="{A4EF8B5C-21EC-4508-99D2-6B0A8F845003}"/>
              </a:ext>
            </a:extLst>
          </p:cNvPr>
          <p:cNvSpPr>
            <a:spLocks noGrp="1"/>
          </p:cNvSpPr>
          <p:nvPr>
            <p:ph type="title" hasCustomPrompt="1"/>
          </p:nvPr>
        </p:nvSpPr>
        <p:spPr>
          <a:xfrm>
            <a:off x="267582" y="222528"/>
            <a:ext cx="3749962" cy="369332"/>
          </a:xfrm>
          <a:prstGeom prst="rect">
            <a:avLst/>
          </a:prstGeom>
        </p:spPr>
        <p:txBody>
          <a:bodyPr lIns="0" tIns="0" rIns="0" bIns="0" anchor="ctr" anchorCtr="0">
            <a:noAutofit/>
          </a:bodyPr>
          <a:lstStyle>
            <a:lvl1pPr algn="l">
              <a:defRPr sz="2400" baseline="0">
                <a:solidFill>
                  <a:schemeClr val="tx2"/>
                </a:solidFill>
              </a:defRPr>
            </a:lvl1pPr>
          </a:lstStyle>
          <a:p>
            <a:r>
              <a:rPr lang="en-US" dirty="0"/>
              <a:t>Click To Edit Section Title</a:t>
            </a:r>
          </a:p>
        </p:txBody>
      </p:sp>
    </p:spTree>
    <p:extLst>
      <p:ext uri="{BB962C8B-B14F-4D97-AF65-F5344CB8AC3E}">
        <p14:creationId xmlns:p14="http://schemas.microsoft.com/office/powerpoint/2010/main" val="3518578081"/>
      </p:ext>
    </p:extLst>
  </p:cSld>
  <p:clrMapOvr>
    <a:masterClrMapping/>
  </p:clrMapOvr>
  <p:extLst>
    <p:ext uri="{DCECCB84-F9BA-43D5-87BE-67443E8EF086}">
      <p15:sldGuideLst xmlns:p15="http://schemas.microsoft.com/office/powerpoint/2012/main">
        <p15:guide id="1" orient="horz" pos="162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Title ">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258056" y="2175153"/>
            <a:ext cx="8633531" cy="369332"/>
          </a:xfrm>
          <a:prstGeom prst="rect">
            <a:avLst/>
          </a:prstGeom>
        </p:spPr>
        <p:txBody>
          <a:bodyPr lIns="0" tIns="0" rIns="0" bIns="0" anchor="ctr" anchorCtr="0">
            <a:noAutofit/>
          </a:bodyPr>
          <a:lstStyle>
            <a:lvl1pPr algn="l">
              <a:defRPr sz="2400" baseline="0">
                <a:solidFill>
                  <a:schemeClr val="tx2"/>
                </a:solidFill>
              </a:defRPr>
            </a:lvl1pPr>
          </a:lstStyle>
          <a:p>
            <a:r>
              <a:rPr lang="en-US" dirty="0"/>
              <a:t>Click To Edit Section Title</a:t>
            </a:r>
          </a:p>
        </p:txBody>
      </p:sp>
      <p:sp>
        <p:nvSpPr>
          <p:cNvPr id="8" name="Text Placeholder 9"/>
          <p:cNvSpPr>
            <a:spLocks noGrp="1"/>
          </p:cNvSpPr>
          <p:nvPr>
            <p:ph type="body" sz="quarter" idx="11" hasCustomPrompt="1"/>
          </p:nvPr>
        </p:nvSpPr>
        <p:spPr>
          <a:xfrm>
            <a:off x="258056" y="2634497"/>
            <a:ext cx="8633531" cy="215444"/>
          </a:xfrm>
          <a:prstGeom prst="rect">
            <a:avLst/>
          </a:prstGeom>
        </p:spPr>
        <p:txBody>
          <a:bodyPr lIns="0" tIns="0" rIns="0" bIns="0" anchor="ctr" anchorCtr="0">
            <a:noAutofit/>
          </a:bodyPr>
          <a:lstStyle>
            <a:lvl1pPr marL="0" indent="0">
              <a:buNone/>
              <a:defRPr sz="1400" baseline="0">
                <a:solidFill>
                  <a:schemeClr val="accent1"/>
                </a:solidFill>
              </a:defRPr>
            </a:lvl1pPr>
          </a:lstStyle>
          <a:p>
            <a:pPr lvl="0"/>
            <a:r>
              <a:rPr lang="en-US" dirty="0"/>
              <a:t>Click To Edit Optional Subtitle</a:t>
            </a:r>
          </a:p>
        </p:txBody>
      </p:sp>
      <p:pic>
        <p:nvPicPr>
          <p:cNvPr id="7" name="Picture 6" descr="schneider_LIO_Life-Green_RGB.png"/>
          <p:cNvPicPr>
            <a:picLocks noChangeAspect="1"/>
          </p:cNvPicPr>
          <p:nvPr userDrawn="1"/>
        </p:nvPicPr>
        <p:blipFill>
          <a:blip r:embed="rId2" cstate="print"/>
          <a:stretch>
            <a:fillRect/>
          </a:stretch>
        </p:blipFill>
        <p:spPr>
          <a:xfrm>
            <a:off x="7067034" y="4494996"/>
            <a:ext cx="2041798" cy="562953"/>
          </a:xfrm>
          <a:prstGeom prst="rect">
            <a:avLst/>
          </a:prstGeom>
        </p:spPr>
      </p:pic>
      <p:sp>
        <p:nvSpPr>
          <p:cNvPr id="9" name="Slide Number Placeholder 5">
            <a:extLst>
              <a:ext uri="{FF2B5EF4-FFF2-40B4-BE49-F238E27FC236}">
                <a16:creationId xmlns:a16="http://schemas.microsoft.com/office/drawing/2014/main" id="{38FC5FF7-C7C0-4AC6-AC5D-7389623DA00D}"/>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dirty="0"/>
              <a:t>Page </a:t>
            </a:r>
            <a:fld id="{5A9C12DC-491F-9444-86A2-13AC5C62A2FC}" type="slidenum">
              <a:rPr lang="en-US" smtClean="0"/>
              <a:pPr/>
              <a:t>‹#›</a:t>
            </a:fld>
            <a:endParaRPr lang="en-US" dirty="0"/>
          </a:p>
        </p:txBody>
      </p:sp>
      <p:sp>
        <p:nvSpPr>
          <p:cNvPr id="10" name="Footer Placeholder 4">
            <a:extLst>
              <a:ext uri="{FF2B5EF4-FFF2-40B4-BE49-F238E27FC236}">
                <a16:creationId xmlns:a16="http://schemas.microsoft.com/office/drawing/2014/main" id="{F11D1175-0B4C-4CBB-A948-D85FF172B163}"/>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dirty="0"/>
              <a:t>Property of Schneider Electric |</a:t>
            </a:r>
          </a:p>
        </p:txBody>
      </p:sp>
    </p:spTree>
    <p:extLst>
      <p:ext uri="{BB962C8B-B14F-4D97-AF65-F5344CB8AC3E}">
        <p14:creationId xmlns:p14="http://schemas.microsoft.com/office/powerpoint/2010/main" val="3554839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allout w Image Dark">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252413" y="2955454"/>
            <a:ext cx="8647111" cy="307777"/>
          </a:xfrm>
          <a:prstGeom prst="rect">
            <a:avLst/>
          </a:prstGeom>
        </p:spPr>
        <p:txBody>
          <a:bodyPr lIns="0" tIns="0" rIns="0" bIns="0">
            <a:noAutofit/>
          </a:bodyPr>
          <a:lstStyle>
            <a:lvl1pPr marL="0" indent="0" algn="ctr">
              <a:buNone/>
              <a:defRPr sz="2000">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Optional Subtitle</a:t>
            </a:r>
          </a:p>
        </p:txBody>
      </p:sp>
      <p:pic>
        <p:nvPicPr>
          <p:cNvPr id="8" name="Picture 7" descr="schneider_LIO_Life-Green_RGB.png"/>
          <p:cNvPicPr>
            <a:picLocks noChangeAspect="1"/>
          </p:cNvPicPr>
          <p:nvPr userDrawn="1"/>
        </p:nvPicPr>
        <p:blipFill>
          <a:blip r:embed="rId2" cstate="print"/>
          <a:stretch>
            <a:fillRect/>
          </a:stretch>
        </p:blipFill>
        <p:spPr>
          <a:xfrm>
            <a:off x="7067034" y="4494996"/>
            <a:ext cx="2041798" cy="562953"/>
          </a:xfrm>
          <a:prstGeom prst="rect">
            <a:avLst/>
          </a:prstGeom>
        </p:spPr>
      </p:pic>
      <p:sp>
        <p:nvSpPr>
          <p:cNvPr id="3" name="Picture Placeholder 5"/>
          <p:cNvSpPr>
            <a:spLocks noGrp="1"/>
          </p:cNvSpPr>
          <p:nvPr>
            <p:ph type="pic" sz="quarter" idx="10" hasCustomPrompt="1"/>
          </p:nvPr>
        </p:nvSpPr>
        <p:spPr>
          <a:xfrm>
            <a:off x="0" y="0"/>
            <a:ext cx="9144000" cy="5143500"/>
          </a:xfrm>
          <a:prstGeom prst="rect">
            <a:avLst/>
          </a:prstGeom>
          <a:solidFill>
            <a:srgbClr val="8E8F93">
              <a:alpha val="20000"/>
            </a:srgbClr>
          </a:solidFill>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400" b="1">
                <a:solidFill>
                  <a:schemeClr val="accent6"/>
                </a:solidFill>
              </a:defRPr>
            </a:lvl1pPr>
          </a:lstStyle>
          <a:p>
            <a:r>
              <a:rPr lang="en-US" dirty="0"/>
              <a:t>Drag your image here (drop on the picture icon) and remember to send this box to the “back” so that the green dividing line is visually on top of the image.</a:t>
            </a:r>
          </a:p>
        </p:txBody>
      </p:sp>
      <p:sp>
        <p:nvSpPr>
          <p:cNvPr id="4" name="Title 1"/>
          <p:cNvSpPr>
            <a:spLocks noGrp="1"/>
          </p:cNvSpPr>
          <p:nvPr>
            <p:ph type="ctrTitle" hasCustomPrompt="1"/>
          </p:nvPr>
        </p:nvSpPr>
        <p:spPr>
          <a:xfrm>
            <a:off x="252413" y="1713559"/>
            <a:ext cx="8647112" cy="1231106"/>
          </a:xfrm>
          <a:prstGeom prst="rect">
            <a:avLst/>
          </a:prstGeom>
        </p:spPr>
        <p:txBody>
          <a:bodyPr lIns="0" tIns="0" rIns="0" bIns="0" anchor="t">
            <a:noAutofit/>
          </a:bodyPr>
          <a:lstStyle>
            <a:lvl1pPr marL="0" indent="0" algn="ctr">
              <a:buFont typeface="Arial"/>
              <a:buNone/>
              <a:defRPr sz="4000">
                <a:solidFill>
                  <a:schemeClr val="bg1"/>
                </a:solidFill>
              </a:defRPr>
            </a:lvl1pPr>
          </a:lstStyle>
          <a:p>
            <a:r>
              <a:rPr lang="en-US" dirty="0"/>
              <a:t>CLICK TO EDIT QUOTE OR CALLOUT</a:t>
            </a:r>
          </a:p>
        </p:txBody>
      </p:sp>
      <p:sp>
        <p:nvSpPr>
          <p:cNvPr id="9" name="Slide Number Placeholder 5">
            <a:extLst>
              <a:ext uri="{FF2B5EF4-FFF2-40B4-BE49-F238E27FC236}">
                <a16:creationId xmlns:a16="http://schemas.microsoft.com/office/drawing/2014/main" id="{30B48833-0B7A-42A3-B739-CD2AD297CAAD}"/>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1"/>
                </a:solidFill>
                <a:latin typeface="Arial"/>
                <a:cs typeface="Arial"/>
              </a:defRPr>
            </a:lvl1pPr>
          </a:lstStyle>
          <a:p>
            <a:r>
              <a:rPr lang="en-US"/>
              <a:t>Page </a:t>
            </a:r>
            <a:fld id="{5A9C12DC-491F-9444-86A2-13AC5C62A2FC}" type="slidenum">
              <a:rPr lang="en-US" smtClean="0"/>
              <a:pPr/>
              <a:t>‹#›</a:t>
            </a:fld>
            <a:endParaRPr lang="en-US" dirty="0"/>
          </a:p>
        </p:txBody>
      </p:sp>
      <p:sp>
        <p:nvSpPr>
          <p:cNvPr id="12" name="Footer Placeholder 4">
            <a:extLst>
              <a:ext uri="{FF2B5EF4-FFF2-40B4-BE49-F238E27FC236}">
                <a16:creationId xmlns:a16="http://schemas.microsoft.com/office/drawing/2014/main" id="{3E39213C-6189-4EC2-8B39-B728DD4B71E9}"/>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bg1"/>
                </a:solidFill>
                <a:latin typeface="Arial"/>
                <a:cs typeface="Arial"/>
              </a:defRPr>
            </a:lvl1pPr>
          </a:lstStyle>
          <a:p>
            <a:r>
              <a:rPr lang="en-US"/>
              <a:t>Property of Schneider Electric |</a:t>
            </a:r>
            <a:endParaRPr lang="en-US" dirty="0"/>
          </a:p>
        </p:txBody>
      </p:sp>
    </p:spTree>
    <p:extLst>
      <p:ext uri="{BB962C8B-B14F-4D97-AF65-F5344CB8AC3E}">
        <p14:creationId xmlns:p14="http://schemas.microsoft.com/office/powerpoint/2010/main" val="2521642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theme" Target="../theme/theme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image" Target="../media/image1.png"/><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44" name="Group 43">
            <a:extLst>
              <a:ext uri="{FF2B5EF4-FFF2-40B4-BE49-F238E27FC236}">
                <a16:creationId xmlns:a16="http://schemas.microsoft.com/office/drawing/2014/main" id="{FE14B66B-5A52-4502-83FF-BC61E8DD2600}"/>
              </a:ext>
            </a:extLst>
          </p:cNvPr>
          <p:cNvGrpSpPr/>
          <p:nvPr userDrawn="1"/>
        </p:nvGrpSpPr>
        <p:grpSpPr>
          <a:xfrm>
            <a:off x="9279406" y="0"/>
            <a:ext cx="822961" cy="5157147"/>
            <a:chOff x="-1380742" y="0"/>
            <a:chExt cx="1266443" cy="7772400"/>
          </a:xfrm>
        </p:grpSpPr>
        <p:sp>
          <p:nvSpPr>
            <p:cNvPr id="45" name="Rectangle 44">
              <a:extLst>
                <a:ext uri="{FF2B5EF4-FFF2-40B4-BE49-F238E27FC236}">
                  <a16:creationId xmlns:a16="http://schemas.microsoft.com/office/drawing/2014/main" id="{12E84209-510C-4F06-8125-84CF1813DC5E}"/>
                </a:ext>
              </a:extLst>
            </p:cNvPr>
            <p:cNvSpPr/>
            <p:nvPr userDrawn="1"/>
          </p:nvSpPr>
          <p:spPr>
            <a:xfrm>
              <a:off x="-1380742" y="0"/>
              <a:ext cx="1261872" cy="77724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00">
                <a:solidFill>
                  <a:prstClr val="white"/>
                </a:solidFill>
                <a:latin typeface="+mn-lt"/>
              </a:endParaRPr>
            </a:p>
          </p:txBody>
        </p:sp>
        <p:grpSp>
          <p:nvGrpSpPr>
            <p:cNvPr id="46" name="Group 45">
              <a:extLst>
                <a:ext uri="{FF2B5EF4-FFF2-40B4-BE49-F238E27FC236}">
                  <a16:creationId xmlns:a16="http://schemas.microsoft.com/office/drawing/2014/main" id="{C6CC1227-A3C4-45C5-BD82-2C6AA2A0FB88}"/>
                </a:ext>
              </a:extLst>
            </p:cNvPr>
            <p:cNvGrpSpPr/>
            <p:nvPr userDrawn="1"/>
          </p:nvGrpSpPr>
          <p:grpSpPr>
            <a:xfrm>
              <a:off x="-1380742" y="109728"/>
              <a:ext cx="1266443" cy="7652387"/>
              <a:chOff x="-1380742" y="109728"/>
              <a:chExt cx="1266443" cy="7652387"/>
            </a:xfrm>
          </p:grpSpPr>
          <p:sp>
            <p:nvSpPr>
              <p:cNvPr id="47" name="TextBox 46">
                <a:extLst>
                  <a:ext uri="{FF2B5EF4-FFF2-40B4-BE49-F238E27FC236}">
                    <a16:creationId xmlns:a16="http://schemas.microsoft.com/office/drawing/2014/main" id="{04853560-AA21-4A6C-8851-4BA79F83998D}"/>
                  </a:ext>
                </a:extLst>
              </p:cNvPr>
              <p:cNvSpPr txBox="1"/>
              <p:nvPr userDrawn="1"/>
            </p:nvSpPr>
            <p:spPr>
              <a:xfrm>
                <a:off x="-1380742" y="7243208"/>
                <a:ext cx="914400" cy="228600"/>
              </a:xfrm>
              <a:prstGeom prst="rect">
                <a:avLst/>
              </a:prstGeom>
              <a:noFill/>
            </p:spPr>
            <p:txBody>
              <a:bodyPr wrap="none" lIns="0" tIns="0" rIns="0" bIns="0" rtlCol="0" anchor="b" anchorCtr="0">
                <a:noAutofit/>
              </a:bodyPr>
              <a:lstStyle/>
              <a:p>
                <a:pPr algn="l"/>
                <a:r>
                  <a:rPr lang="en-GB" sz="700" dirty="0">
                    <a:solidFill>
                      <a:schemeClr val="tx1">
                        <a:lumMod val="65000"/>
                        <a:lumOff val="35000"/>
                      </a:schemeClr>
                    </a:solidFill>
                    <a:latin typeface="+mn-lt"/>
                  </a:rPr>
                  <a:t>FOOTER</a:t>
                </a:r>
              </a:p>
            </p:txBody>
          </p:sp>
          <p:cxnSp>
            <p:nvCxnSpPr>
              <p:cNvPr id="48" name="Straight Connector 47">
                <a:extLst>
                  <a:ext uri="{FF2B5EF4-FFF2-40B4-BE49-F238E27FC236}">
                    <a16:creationId xmlns:a16="http://schemas.microsoft.com/office/drawing/2014/main" id="{2531A96B-9046-4875-A293-BE1B8C5EDFCA}"/>
                  </a:ext>
                </a:extLst>
              </p:cNvPr>
              <p:cNvCxnSpPr/>
              <p:nvPr userDrawn="1"/>
            </p:nvCxnSpPr>
            <p:spPr>
              <a:xfrm flipH="1">
                <a:off x="-1376171" y="7035178"/>
                <a:ext cx="1261871" cy="0"/>
              </a:xfrm>
              <a:prstGeom prst="line">
                <a:avLst/>
              </a:prstGeom>
              <a:ln w="1270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C56C5A5C-C204-4067-A16D-78C4CA0191BD}"/>
                  </a:ext>
                </a:extLst>
              </p:cNvPr>
              <p:cNvCxnSpPr/>
              <p:nvPr userDrawn="1"/>
            </p:nvCxnSpPr>
            <p:spPr>
              <a:xfrm flipH="1">
                <a:off x="-1376171" y="914665"/>
                <a:ext cx="1261872" cy="0"/>
              </a:xfrm>
              <a:prstGeom prst="line">
                <a:avLst/>
              </a:prstGeom>
              <a:ln w="1270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65797ACB-9170-41E9-BF2D-020C294B4843}"/>
                  </a:ext>
                </a:extLst>
              </p:cNvPr>
              <p:cNvCxnSpPr/>
              <p:nvPr userDrawn="1"/>
            </p:nvCxnSpPr>
            <p:spPr>
              <a:xfrm flipH="1">
                <a:off x="-1380742" y="1435648"/>
                <a:ext cx="1261872" cy="0"/>
              </a:xfrm>
              <a:prstGeom prst="line">
                <a:avLst/>
              </a:prstGeom>
              <a:ln w="1270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08455E67-CA19-49A2-A91D-04FEC8DA35D0}"/>
                  </a:ext>
                </a:extLst>
              </p:cNvPr>
              <p:cNvCxnSpPr/>
              <p:nvPr userDrawn="1"/>
            </p:nvCxnSpPr>
            <p:spPr>
              <a:xfrm flipH="1">
                <a:off x="-1380742" y="7471808"/>
                <a:ext cx="1261872" cy="0"/>
              </a:xfrm>
              <a:prstGeom prst="line">
                <a:avLst/>
              </a:prstGeom>
              <a:ln w="1270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62F58875-B375-4ADE-ABDA-AEE4212B0EF6}"/>
                  </a:ext>
                </a:extLst>
              </p:cNvPr>
              <p:cNvCxnSpPr/>
              <p:nvPr userDrawn="1"/>
            </p:nvCxnSpPr>
            <p:spPr>
              <a:xfrm flipH="1">
                <a:off x="-1376171" y="6610000"/>
                <a:ext cx="1261871" cy="0"/>
              </a:xfrm>
              <a:prstGeom prst="line">
                <a:avLst/>
              </a:prstGeom>
              <a:ln w="1270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95A127DB-89EE-4AF7-9A5D-41CEAC31743A}"/>
                  </a:ext>
                </a:extLst>
              </p:cNvPr>
              <p:cNvSpPr txBox="1"/>
              <p:nvPr userDrawn="1"/>
            </p:nvSpPr>
            <p:spPr>
              <a:xfrm>
                <a:off x="-1380742" y="6806578"/>
                <a:ext cx="914400" cy="228600"/>
              </a:xfrm>
              <a:prstGeom prst="rect">
                <a:avLst/>
              </a:prstGeom>
              <a:noFill/>
            </p:spPr>
            <p:txBody>
              <a:bodyPr wrap="none" lIns="0" tIns="0" rIns="0" bIns="0" rtlCol="0" anchor="b" anchorCtr="0">
                <a:noAutofit/>
              </a:bodyPr>
              <a:lstStyle/>
              <a:p>
                <a:pPr algn="l"/>
                <a:r>
                  <a:rPr lang="en-GB" sz="700" dirty="0">
                    <a:solidFill>
                      <a:schemeClr val="tx1">
                        <a:lumMod val="65000"/>
                        <a:lumOff val="35000"/>
                      </a:schemeClr>
                    </a:solidFill>
                    <a:latin typeface="+mn-lt"/>
                  </a:rPr>
                  <a:t>SOURCE</a:t>
                </a:r>
              </a:p>
            </p:txBody>
          </p:sp>
          <p:sp>
            <p:nvSpPr>
              <p:cNvPr id="54" name="TextBox 53">
                <a:extLst>
                  <a:ext uri="{FF2B5EF4-FFF2-40B4-BE49-F238E27FC236}">
                    <a16:creationId xmlns:a16="http://schemas.microsoft.com/office/drawing/2014/main" id="{1A914604-86AB-4611-BCAF-7B53113EA020}"/>
                  </a:ext>
                </a:extLst>
              </p:cNvPr>
              <p:cNvSpPr txBox="1"/>
              <p:nvPr userDrawn="1"/>
            </p:nvSpPr>
            <p:spPr>
              <a:xfrm>
                <a:off x="-1380742" y="6381402"/>
                <a:ext cx="914400" cy="228600"/>
              </a:xfrm>
              <a:prstGeom prst="rect">
                <a:avLst/>
              </a:prstGeom>
              <a:noFill/>
            </p:spPr>
            <p:txBody>
              <a:bodyPr wrap="none" lIns="0" tIns="0" rIns="0" bIns="0" rtlCol="0" anchor="b" anchorCtr="0">
                <a:noAutofit/>
              </a:bodyPr>
              <a:lstStyle/>
              <a:p>
                <a:pPr algn="l"/>
                <a:r>
                  <a:rPr lang="en-GB" sz="700" dirty="0">
                    <a:solidFill>
                      <a:schemeClr val="tx1">
                        <a:lumMod val="65000"/>
                        <a:lumOff val="35000"/>
                      </a:schemeClr>
                    </a:solidFill>
                    <a:latin typeface="+mn-lt"/>
                  </a:rPr>
                  <a:t>BODY BOTTOM</a:t>
                </a:r>
              </a:p>
            </p:txBody>
          </p:sp>
          <p:cxnSp>
            <p:nvCxnSpPr>
              <p:cNvPr id="55" name="Straight Connector 54">
                <a:extLst>
                  <a:ext uri="{FF2B5EF4-FFF2-40B4-BE49-F238E27FC236}">
                    <a16:creationId xmlns:a16="http://schemas.microsoft.com/office/drawing/2014/main" id="{04A0E362-B165-441B-AED0-C724A6DCD0E6}"/>
                  </a:ext>
                </a:extLst>
              </p:cNvPr>
              <p:cNvCxnSpPr/>
              <p:nvPr userDrawn="1"/>
            </p:nvCxnSpPr>
            <p:spPr>
              <a:xfrm flipH="1">
                <a:off x="-1380742" y="1799117"/>
                <a:ext cx="1261872" cy="0"/>
              </a:xfrm>
              <a:prstGeom prst="line">
                <a:avLst/>
              </a:prstGeom>
              <a:ln w="1270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4667439D-ADAB-4B69-9D3D-DF17132FBC8A}"/>
                  </a:ext>
                </a:extLst>
              </p:cNvPr>
              <p:cNvSpPr txBox="1"/>
              <p:nvPr userDrawn="1"/>
            </p:nvSpPr>
            <p:spPr>
              <a:xfrm>
                <a:off x="-1380742" y="1799117"/>
                <a:ext cx="914400" cy="228600"/>
              </a:xfrm>
              <a:prstGeom prst="rect">
                <a:avLst/>
              </a:prstGeom>
              <a:noFill/>
            </p:spPr>
            <p:txBody>
              <a:bodyPr wrap="none" lIns="0" tIns="0" rIns="0" bIns="0" rtlCol="0" anchor="b" anchorCtr="0">
                <a:noAutofit/>
              </a:bodyPr>
              <a:lstStyle/>
              <a:p>
                <a:pPr algn="l"/>
                <a:r>
                  <a:rPr lang="en-GB" sz="700">
                    <a:solidFill>
                      <a:schemeClr val="tx1">
                        <a:lumMod val="65000"/>
                        <a:lumOff val="35000"/>
                      </a:schemeClr>
                    </a:solidFill>
                    <a:latin typeface="+mn-lt"/>
                  </a:rPr>
                  <a:t>BODY TOP</a:t>
                </a:r>
              </a:p>
            </p:txBody>
          </p:sp>
          <p:sp>
            <p:nvSpPr>
              <p:cNvPr id="57" name="TextBox 56">
                <a:extLst>
                  <a:ext uri="{FF2B5EF4-FFF2-40B4-BE49-F238E27FC236}">
                    <a16:creationId xmlns:a16="http://schemas.microsoft.com/office/drawing/2014/main" id="{2CE0AC2B-D05B-4E6C-A3F3-A3EC552AB751}"/>
                  </a:ext>
                </a:extLst>
              </p:cNvPr>
              <p:cNvSpPr txBox="1"/>
              <p:nvPr userDrawn="1"/>
            </p:nvSpPr>
            <p:spPr>
              <a:xfrm>
                <a:off x="-1380742" y="1207048"/>
                <a:ext cx="914400" cy="228600"/>
              </a:xfrm>
              <a:prstGeom prst="rect">
                <a:avLst/>
              </a:prstGeom>
              <a:noFill/>
            </p:spPr>
            <p:txBody>
              <a:bodyPr wrap="none" lIns="0" tIns="0" rIns="0" bIns="0" rtlCol="0" anchor="b" anchorCtr="0">
                <a:noAutofit/>
              </a:bodyPr>
              <a:lstStyle/>
              <a:p>
                <a:pPr algn="l"/>
                <a:r>
                  <a:rPr lang="en-GB" sz="700" dirty="0">
                    <a:solidFill>
                      <a:schemeClr val="tx1">
                        <a:lumMod val="65000"/>
                        <a:lumOff val="35000"/>
                      </a:schemeClr>
                    </a:solidFill>
                    <a:latin typeface="+mn-lt"/>
                  </a:rPr>
                  <a:t>SUBHEADER</a:t>
                </a:r>
              </a:p>
            </p:txBody>
          </p:sp>
          <p:sp>
            <p:nvSpPr>
              <p:cNvPr id="58" name="TextBox 57">
                <a:extLst>
                  <a:ext uri="{FF2B5EF4-FFF2-40B4-BE49-F238E27FC236}">
                    <a16:creationId xmlns:a16="http://schemas.microsoft.com/office/drawing/2014/main" id="{05D2FB2D-9B69-4B6A-85C8-1503DD0EEF1C}"/>
                  </a:ext>
                </a:extLst>
              </p:cNvPr>
              <p:cNvSpPr txBox="1"/>
              <p:nvPr userDrawn="1"/>
            </p:nvSpPr>
            <p:spPr>
              <a:xfrm>
                <a:off x="-1376171" y="686066"/>
                <a:ext cx="914400" cy="228599"/>
              </a:xfrm>
              <a:prstGeom prst="rect">
                <a:avLst/>
              </a:prstGeom>
              <a:noFill/>
            </p:spPr>
            <p:txBody>
              <a:bodyPr wrap="none" lIns="0" tIns="0" rIns="0" bIns="0" rtlCol="0" anchor="b" anchorCtr="0">
                <a:noAutofit/>
              </a:bodyPr>
              <a:lstStyle/>
              <a:p>
                <a:pPr algn="l"/>
                <a:r>
                  <a:rPr lang="en-GB" sz="700" dirty="0">
                    <a:solidFill>
                      <a:schemeClr val="tx1">
                        <a:lumMod val="65000"/>
                        <a:lumOff val="35000"/>
                      </a:schemeClr>
                    </a:solidFill>
                    <a:latin typeface="+mn-lt"/>
                  </a:rPr>
                  <a:t>HEADER</a:t>
                </a:r>
              </a:p>
            </p:txBody>
          </p:sp>
          <p:cxnSp>
            <p:nvCxnSpPr>
              <p:cNvPr id="59" name="Straight Connector 58">
                <a:extLst>
                  <a:ext uri="{FF2B5EF4-FFF2-40B4-BE49-F238E27FC236}">
                    <a16:creationId xmlns:a16="http://schemas.microsoft.com/office/drawing/2014/main" id="{4BAB18CA-C8AC-4355-9FD5-1502F1CBBC47}"/>
                  </a:ext>
                </a:extLst>
              </p:cNvPr>
              <p:cNvCxnSpPr/>
              <p:nvPr userDrawn="1"/>
            </p:nvCxnSpPr>
            <p:spPr>
              <a:xfrm flipH="1">
                <a:off x="-1380742" y="338328"/>
                <a:ext cx="1261872" cy="0"/>
              </a:xfrm>
              <a:prstGeom prst="line">
                <a:avLst/>
              </a:prstGeom>
              <a:ln w="1270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D4728536-B077-4BDE-B8BE-1A0135225D93}"/>
                  </a:ext>
                </a:extLst>
              </p:cNvPr>
              <p:cNvSpPr txBox="1"/>
              <p:nvPr userDrawn="1"/>
            </p:nvSpPr>
            <p:spPr>
              <a:xfrm>
                <a:off x="-1380742" y="109728"/>
                <a:ext cx="914400" cy="228600"/>
              </a:xfrm>
              <a:prstGeom prst="rect">
                <a:avLst/>
              </a:prstGeom>
              <a:noFill/>
            </p:spPr>
            <p:txBody>
              <a:bodyPr wrap="none" lIns="0" tIns="0" rIns="0" bIns="0" rtlCol="0" anchor="b" anchorCtr="0">
                <a:noAutofit/>
              </a:bodyPr>
              <a:lstStyle/>
              <a:p>
                <a:pPr algn="l"/>
                <a:r>
                  <a:rPr lang="en-GB" sz="700" dirty="0">
                    <a:solidFill>
                      <a:schemeClr val="tx1">
                        <a:lumMod val="65000"/>
                        <a:lumOff val="35000"/>
                      </a:schemeClr>
                    </a:solidFill>
                    <a:latin typeface="+mn-lt"/>
                  </a:rPr>
                  <a:t>UPPER</a:t>
                </a:r>
                <a:r>
                  <a:rPr lang="en-GB" sz="700" baseline="0" dirty="0">
                    <a:solidFill>
                      <a:schemeClr val="tx1">
                        <a:lumMod val="65000"/>
                        <a:lumOff val="35000"/>
                      </a:schemeClr>
                    </a:solidFill>
                    <a:latin typeface="+mn-lt"/>
                  </a:rPr>
                  <a:t> MARGIN</a:t>
                </a:r>
                <a:endParaRPr lang="en-GB" sz="700" dirty="0">
                  <a:solidFill>
                    <a:schemeClr val="tx1">
                      <a:lumMod val="65000"/>
                      <a:lumOff val="35000"/>
                    </a:schemeClr>
                  </a:solidFill>
                  <a:latin typeface="+mn-lt"/>
                </a:endParaRPr>
              </a:p>
            </p:txBody>
          </p:sp>
          <p:cxnSp>
            <p:nvCxnSpPr>
              <p:cNvPr id="61" name="Straight Connector 60">
                <a:extLst>
                  <a:ext uri="{FF2B5EF4-FFF2-40B4-BE49-F238E27FC236}">
                    <a16:creationId xmlns:a16="http://schemas.microsoft.com/office/drawing/2014/main" id="{C870441F-35D4-4B11-A01F-FB46F933E814}"/>
                  </a:ext>
                </a:extLst>
              </p:cNvPr>
              <p:cNvCxnSpPr/>
              <p:nvPr userDrawn="1"/>
            </p:nvCxnSpPr>
            <p:spPr>
              <a:xfrm flipH="1">
                <a:off x="-1380742" y="7762115"/>
                <a:ext cx="1261872" cy="0"/>
              </a:xfrm>
              <a:prstGeom prst="line">
                <a:avLst/>
              </a:prstGeom>
              <a:ln w="1270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a16="http://schemas.microsoft.com/office/drawing/2014/main" id="{DE7EC95A-6C4C-41FA-92B6-4543363C4B5C}"/>
                  </a:ext>
                </a:extLst>
              </p:cNvPr>
              <p:cNvSpPr txBox="1"/>
              <p:nvPr userDrawn="1"/>
            </p:nvSpPr>
            <p:spPr>
              <a:xfrm>
                <a:off x="-1380742" y="7533515"/>
                <a:ext cx="914400" cy="228600"/>
              </a:xfrm>
              <a:prstGeom prst="rect">
                <a:avLst/>
              </a:prstGeom>
              <a:noFill/>
            </p:spPr>
            <p:txBody>
              <a:bodyPr wrap="none" lIns="0" tIns="0" rIns="0" bIns="0" rtlCol="0" anchor="b" anchorCtr="0">
                <a:noAutofit/>
              </a:bodyPr>
              <a:lstStyle/>
              <a:p>
                <a:pPr algn="l"/>
                <a:r>
                  <a:rPr lang="en-GB" sz="700">
                    <a:solidFill>
                      <a:schemeClr val="tx1">
                        <a:lumMod val="65000"/>
                        <a:lumOff val="35000"/>
                      </a:schemeClr>
                    </a:solidFill>
                    <a:latin typeface="+mn-lt"/>
                  </a:rPr>
                  <a:t>LOWER MARGIN</a:t>
                </a:r>
              </a:p>
            </p:txBody>
          </p:sp>
        </p:grpSp>
      </p:grpSp>
      <p:grpSp>
        <p:nvGrpSpPr>
          <p:cNvPr id="96" name="Group 95">
            <a:extLst>
              <a:ext uri="{FF2B5EF4-FFF2-40B4-BE49-F238E27FC236}">
                <a16:creationId xmlns:a16="http://schemas.microsoft.com/office/drawing/2014/main" id="{F9C0A9D3-2BD5-4B18-B9FC-A79629B65496}"/>
              </a:ext>
            </a:extLst>
          </p:cNvPr>
          <p:cNvGrpSpPr/>
          <p:nvPr userDrawn="1"/>
        </p:nvGrpSpPr>
        <p:grpSpPr>
          <a:xfrm>
            <a:off x="10220844" y="63282"/>
            <a:ext cx="1395560" cy="1517124"/>
            <a:chOff x="9287394" y="72807"/>
            <a:chExt cx="1395560" cy="1517124"/>
          </a:xfrm>
        </p:grpSpPr>
        <p:sp>
          <p:nvSpPr>
            <p:cNvPr id="82" name="Rectangle 81">
              <a:extLst>
                <a:ext uri="{FF2B5EF4-FFF2-40B4-BE49-F238E27FC236}">
                  <a16:creationId xmlns:a16="http://schemas.microsoft.com/office/drawing/2014/main" id="{A1051B61-BB8B-4249-9152-9632EA09D4D2}"/>
                </a:ext>
              </a:extLst>
            </p:cNvPr>
            <p:cNvSpPr/>
            <p:nvPr userDrawn="1"/>
          </p:nvSpPr>
          <p:spPr>
            <a:xfrm>
              <a:off x="9287394" y="688781"/>
              <a:ext cx="822960" cy="133540"/>
            </a:xfrm>
            <a:prstGeom prst="rect">
              <a:avLst/>
            </a:prstGeom>
          </p:spPr>
          <p:txBody>
            <a:bodyPr vert="horz" wrap="square" lIns="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US" sz="700" b="0" i="0" u="none" strike="noStrike" kern="0" cap="none" spc="0" normalizeH="0" baseline="0" noProof="0" dirty="0">
                  <a:ln>
                    <a:noFill/>
                  </a:ln>
                  <a:solidFill>
                    <a:schemeClr val="accent1"/>
                  </a:solidFill>
                  <a:effectLst/>
                  <a:uLnTx/>
                  <a:uFillTx/>
                  <a:latin typeface="+mn-lt"/>
                  <a:cs typeface="Calibri" panose="020F0502020204030204" pitchFamily="34" charset="0"/>
                </a:rPr>
                <a:t>Secondary Colors</a:t>
              </a:r>
            </a:p>
          </p:txBody>
        </p:sp>
        <p:sp>
          <p:nvSpPr>
            <p:cNvPr id="83" name="Oval 82">
              <a:extLst>
                <a:ext uri="{FF2B5EF4-FFF2-40B4-BE49-F238E27FC236}">
                  <a16:creationId xmlns:a16="http://schemas.microsoft.com/office/drawing/2014/main" id="{DD1EA3EA-D24F-4DC6-8CB8-CDA47B89898D}"/>
                </a:ext>
              </a:extLst>
            </p:cNvPr>
            <p:cNvSpPr>
              <a:spLocks noChangeAspect="1"/>
            </p:cNvSpPr>
            <p:nvPr userDrawn="1"/>
          </p:nvSpPr>
          <p:spPr>
            <a:xfrm>
              <a:off x="10013027" y="914295"/>
              <a:ext cx="307111" cy="307112"/>
            </a:xfrm>
            <a:prstGeom prst="ellipse">
              <a:avLst/>
            </a:prstGeom>
            <a:solidFill>
              <a:schemeClr val="accent5"/>
            </a:solidFill>
            <a:ln w="12700" cap="flat" cmpd="sng" algn="ctr">
              <a:noFill/>
              <a:prstDash val="solid"/>
              <a:miter lim="800000"/>
            </a:ln>
            <a:effectLst/>
          </p:spPr>
          <p:txBody>
            <a:bodyPr vert="horz" wrap="square" rtlCol="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chemeClr val="bg1">
                    <a:lumMod val="50000"/>
                  </a:schemeClr>
                </a:solidFill>
                <a:effectLst/>
                <a:uLnTx/>
                <a:uFillTx/>
                <a:latin typeface="+mn-lt"/>
                <a:ea typeface="+mn-ea"/>
                <a:cs typeface="Calibri" panose="020F0502020204030204" pitchFamily="34" charset="0"/>
              </a:endParaRPr>
            </a:p>
          </p:txBody>
        </p:sp>
        <p:sp>
          <p:nvSpPr>
            <p:cNvPr id="84" name="Oval 83">
              <a:extLst>
                <a:ext uri="{FF2B5EF4-FFF2-40B4-BE49-F238E27FC236}">
                  <a16:creationId xmlns:a16="http://schemas.microsoft.com/office/drawing/2014/main" id="{9469B499-A80A-48F7-8EB5-F1B984AC1A6D}"/>
                </a:ext>
              </a:extLst>
            </p:cNvPr>
            <p:cNvSpPr>
              <a:spLocks noChangeAspect="1"/>
            </p:cNvSpPr>
            <p:nvPr userDrawn="1"/>
          </p:nvSpPr>
          <p:spPr>
            <a:xfrm>
              <a:off x="9287395" y="914295"/>
              <a:ext cx="307111" cy="307112"/>
            </a:xfrm>
            <a:prstGeom prst="ellipse">
              <a:avLst/>
            </a:prstGeom>
            <a:solidFill>
              <a:schemeClr val="accent3"/>
            </a:solidFill>
            <a:ln w="12700" cap="flat" cmpd="sng" algn="ctr">
              <a:noFill/>
              <a:prstDash val="solid"/>
              <a:miter lim="800000"/>
            </a:ln>
            <a:effectLst/>
          </p:spPr>
          <p:txBody>
            <a:bodyPr vert="horz" wrap="square" rtlCol="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chemeClr val="bg1">
                    <a:lumMod val="50000"/>
                  </a:schemeClr>
                </a:solidFill>
                <a:effectLst/>
                <a:uLnTx/>
                <a:uFillTx/>
                <a:latin typeface="+mn-lt"/>
                <a:ea typeface="+mn-ea"/>
                <a:cs typeface="Calibri" panose="020F0502020204030204" pitchFamily="34" charset="0"/>
              </a:endParaRPr>
            </a:p>
          </p:txBody>
        </p:sp>
        <p:sp>
          <p:nvSpPr>
            <p:cNvPr id="85" name="Oval 84">
              <a:extLst>
                <a:ext uri="{FF2B5EF4-FFF2-40B4-BE49-F238E27FC236}">
                  <a16:creationId xmlns:a16="http://schemas.microsoft.com/office/drawing/2014/main" id="{4408D7D1-0868-4CA3-8761-42534BA0638A}"/>
                </a:ext>
              </a:extLst>
            </p:cNvPr>
            <p:cNvSpPr>
              <a:spLocks noChangeAspect="1"/>
            </p:cNvSpPr>
            <p:nvPr userDrawn="1"/>
          </p:nvSpPr>
          <p:spPr>
            <a:xfrm>
              <a:off x="10375843" y="914295"/>
              <a:ext cx="307111" cy="307112"/>
            </a:xfrm>
            <a:prstGeom prst="ellipse">
              <a:avLst/>
            </a:prstGeom>
            <a:solidFill>
              <a:schemeClr val="accent6"/>
            </a:solidFill>
            <a:ln w="12700" cap="flat" cmpd="sng" algn="ctr">
              <a:noFill/>
              <a:prstDash val="solid"/>
              <a:miter lim="800000"/>
            </a:ln>
            <a:effectLst/>
          </p:spPr>
          <p:txBody>
            <a:bodyPr vert="horz" wrap="square" rtlCol="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chemeClr val="bg1">
                    <a:lumMod val="50000"/>
                  </a:schemeClr>
                </a:solidFill>
                <a:effectLst/>
                <a:uLnTx/>
                <a:uFillTx/>
                <a:latin typeface="+mn-lt"/>
                <a:ea typeface="+mn-ea"/>
                <a:cs typeface="Calibri" panose="020F0502020204030204" pitchFamily="34" charset="0"/>
              </a:endParaRPr>
            </a:p>
          </p:txBody>
        </p:sp>
        <p:sp>
          <p:nvSpPr>
            <p:cNvPr id="86" name="Oval 85">
              <a:extLst>
                <a:ext uri="{FF2B5EF4-FFF2-40B4-BE49-F238E27FC236}">
                  <a16:creationId xmlns:a16="http://schemas.microsoft.com/office/drawing/2014/main" id="{288855ED-BF73-43D6-97AD-1E9E74E86466}"/>
                </a:ext>
              </a:extLst>
            </p:cNvPr>
            <p:cNvSpPr>
              <a:spLocks noChangeAspect="1"/>
            </p:cNvSpPr>
            <p:nvPr userDrawn="1"/>
          </p:nvSpPr>
          <p:spPr>
            <a:xfrm>
              <a:off x="9650211" y="914295"/>
              <a:ext cx="307111" cy="307112"/>
            </a:xfrm>
            <a:prstGeom prst="ellipse">
              <a:avLst/>
            </a:prstGeom>
            <a:solidFill>
              <a:schemeClr val="accent4"/>
            </a:solidFill>
            <a:ln w="12700" cap="flat" cmpd="sng" algn="ctr">
              <a:noFill/>
              <a:prstDash val="solid"/>
              <a:miter lim="800000"/>
            </a:ln>
            <a:effectLst/>
          </p:spPr>
          <p:txBody>
            <a:bodyPr vert="horz" wrap="square" rtlCol="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chemeClr val="bg1">
                    <a:lumMod val="50000"/>
                  </a:schemeClr>
                </a:solidFill>
                <a:effectLst/>
                <a:uLnTx/>
                <a:uFillTx/>
                <a:latin typeface="+mn-lt"/>
                <a:ea typeface="+mn-ea"/>
                <a:cs typeface="Calibri" panose="020F0502020204030204" pitchFamily="34" charset="0"/>
              </a:endParaRPr>
            </a:p>
          </p:txBody>
        </p:sp>
        <p:sp>
          <p:nvSpPr>
            <p:cNvPr id="87" name="Oval 86">
              <a:extLst>
                <a:ext uri="{FF2B5EF4-FFF2-40B4-BE49-F238E27FC236}">
                  <a16:creationId xmlns:a16="http://schemas.microsoft.com/office/drawing/2014/main" id="{7B409BB8-9166-4E78-878D-F6C29837A79A}"/>
                </a:ext>
              </a:extLst>
            </p:cNvPr>
            <p:cNvSpPr>
              <a:spLocks noChangeAspect="1"/>
            </p:cNvSpPr>
            <p:nvPr userDrawn="1"/>
          </p:nvSpPr>
          <p:spPr>
            <a:xfrm>
              <a:off x="9287395" y="1282819"/>
              <a:ext cx="307111" cy="307112"/>
            </a:xfrm>
            <a:prstGeom prst="ellipse">
              <a:avLst/>
            </a:prstGeom>
            <a:solidFill>
              <a:schemeClr val="bg1"/>
            </a:solidFill>
            <a:ln w="12700" cap="flat" cmpd="sng" algn="ctr">
              <a:solidFill>
                <a:schemeClr val="bg1">
                  <a:lumMod val="95000"/>
                </a:schemeClr>
              </a:solidFill>
              <a:prstDash val="solid"/>
              <a:miter lim="800000"/>
            </a:ln>
            <a:effectLst/>
          </p:spPr>
          <p:txBody>
            <a:bodyPr vert="horz" wrap="square" rtlCol="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chemeClr val="bg1">
                    <a:lumMod val="50000"/>
                  </a:schemeClr>
                </a:solidFill>
                <a:effectLst/>
                <a:uLnTx/>
                <a:uFillTx/>
                <a:latin typeface="+mn-lt"/>
                <a:ea typeface="+mn-ea"/>
                <a:cs typeface="Calibri" panose="020F0502020204030204" pitchFamily="34" charset="0"/>
              </a:endParaRPr>
            </a:p>
          </p:txBody>
        </p:sp>
        <p:sp>
          <p:nvSpPr>
            <p:cNvPr id="88" name="Oval 87">
              <a:extLst>
                <a:ext uri="{FF2B5EF4-FFF2-40B4-BE49-F238E27FC236}">
                  <a16:creationId xmlns:a16="http://schemas.microsoft.com/office/drawing/2014/main" id="{C8D8078F-1664-4FC8-BFAC-453E809E6AF4}"/>
                </a:ext>
              </a:extLst>
            </p:cNvPr>
            <p:cNvSpPr>
              <a:spLocks noChangeAspect="1"/>
            </p:cNvSpPr>
            <p:nvPr userDrawn="1"/>
          </p:nvSpPr>
          <p:spPr>
            <a:xfrm>
              <a:off x="9650211" y="1282819"/>
              <a:ext cx="307111" cy="307112"/>
            </a:xfrm>
            <a:prstGeom prst="ellipse">
              <a:avLst/>
            </a:prstGeom>
            <a:solidFill>
              <a:schemeClr val="tx1"/>
            </a:solidFill>
            <a:ln w="12700" cap="flat" cmpd="sng" algn="ctr">
              <a:noFill/>
              <a:prstDash val="solid"/>
              <a:miter lim="800000"/>
            </a:ln>
            <a:effectLst/>
          </p:spPr>
          <p:txBody>
            <a:bodyPr vert="horz" wrap="square" rtlCol="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chemeClr val="bg1">
                    <a:lumMod val="50000"/>
                  </a:schemeClr>
                </a:solidFill>
                <a:effectLst/>
                <a:uLnTx/>
                <a:uFillTx/>
                <a:latin typeface="+mn-lt"/>
                <a:ea typeface="+mn-ea"/>
                <a:cs typeface="Calibri" panose="020F0502020204030204" pitchFamily="34" charset="0"/>
              </a:endParaRPr>
            </a:p>
          </p:txBody>
        </p:sp>
        <p:sp>
          <p:nvSpPr>
            <p:cNvPr id="67" name="Oval 66">
              <a:extLst>
                <a:ext uri="{FF2B5EF4-FFF2-40B4-BE49-F238E27FC236}">
                  <a16:creationId xmlns:a16="http://schemas.microsoft.com/office/drawing/2014/main" id="{5768CAC8-41AE-4CCC-A80B-D10CB6588724}"/>
                </a:ext>
              </a:extLst>
            </p:cNvPr>
            <p:cNvSpPr>
              <a:spLocks noChangeAspect="1"/>
            </p:cNvSpPr>
            <p:nvPr userDrawn="1"/>
          </p:nvSpPr>
          <p:spPr>
            <a:xfrm>
              <a:off x="10013027" y="267759"/>
              <a:ext cx="307111" cy="307112"/>
            </a:xfrm>
            <a:prstGeom prst="ellipse">
              <a:avLst/>
            </a:prstGeom>
            <a:solidFill>
              <a:schemeClr val="accent1"/>
            </a:solidFill>
            <a:ln w="12700" cap="flat" cmpd="sng" algn="ctr">
              <a:noFill/>
              <a:prstDash val="solid"/>
              <a:miter lim="800000"/>
            </a:ln>
            <a:effectLst/>
          </p:spPr>
          <p:txBody>
            <a:bodyPr vert="horz" wrap="square" rtlCol="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chemeClr val="bg1">
                    <a:lumMod val="65000"/>
                  </a:schemeClr>
                </a:solidFill>
                <a:effectLst/>
                <a:uLnTx/>
                <a:uFillTx/>
                <a:latin typeface="+mn-lt"/>
                <a:ea typeface="+mn-ea"/>
                <a:cs typeface="Calibri" panose="020F0502020204030204" pitchFamily="34" charset="0"/>
              </a:endParaRPr>
            </a:p>
          </p:txBody>
        </p:sp>
        <p:sp>
          <p:nvSpPr>
            <p:cNvPr id="68" name="Oval 67">
              <a:extLst>
                <a:ext uri="{FF2B5EF4-FFF2-40B4-BE49-F238E27FC236}">
                  <a16:creationId xmlns:a16="http://schemas.microsoft.com/office/drawing/2014/main" id="{7516BA3F-1979-411E-BBEF-A5775B7C8819}"/>
                </a:ext>
              </a:extLst>
            </p:cNvPr>
            <p:cNvSpPr>
              <a:spLocks noChangeAspect="1"/>
            </p:cNvSpPr>
            <p:nvPr userDrawn="1"/>
          </p:nvSpPr>
          <p:spPr>
            <a:xfrm>
              <a:off x="9287395" y="267759"/>
              <a:ext cx="307111" cy="307112"/>
            </a:xfrm>
            <a:prstGeom prst="ellipse">
              <a:avLst/>
            </a:prstGeom>
            <a:solidFill>
              <a:schemeClr val="tx2"/>
            </a:solidFill>
            <a:ln w="12700" cap="flat" cmpd="sng" algn="ctr">
              <a:noFill/>
              <a:prstDash val="solid"/>
              <a:miter lim="800000"/>
            </a:ln>
            <a:effectLst/>
          </p:spPr>
          <p:txBody>
            <a:bodyPr vert="horz" wrap="square" rtlCol="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chemeClr val="bg1">
                    <a:lumMod val="65000"/>
                  </a:schemeClr>
                </a:solidFill>
                <a:effectLst/>
                <a:uLnTx/>
                <a:uFillTx/>
                <a:latin typeface="+mn-lt"/>
                <a:ea typeface="+mn-ea"/>
                <a:cs typeface="Calibri" panose="020F0502020204030204" pitchFamily="34" charset="0"/>
              </a:endParaRPr>
            </a:p>
          </p:txBody>
        </p:sp>
        <p:sp>
          <p:nvSpPr>
            <p:cNvPr id="69" name="Rectangle 68">
              <a:extLst>
                <a:ext uri="{FF2B5EF4-FFF2-40B4-BE49-F238E27FC236}">
                  <a16:creationId xmlns:a16="http://schemas.microsoft.com/office/drawing/2014/main" id="{F7689042-1F5D-4541-A984-EE2356C17D95}"/>
                </a:ext>
              </a:extLst>
            </p:cNvPr>
            <p:cNvSpPr/>
            <p:nvPr userDrawn="1"/>
          </p:nvSpPr>
          <p:spPr>
            <a:xfrm>
              <a:off x="9287394" y="72807"/>
              <a:ext cx="822960" cy="133540"/>
            </a:xfrm>
            <a:prstGeom prst="rect">
              <a:avLst/>
            </a:prstGeom>
          </p:spPr>
          <p:txBody>
            <a:bodyPr vert="horz" wrap="square" lIns="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US" sz="700" b="0" i="0" u="none" strike="noStrike" kern="0" cap="none" spc="0" normalizeH="0" baseline="0" noProof="0" dirty="0">
                  <a:ln>
                    <a:noFill/>
                  </a:ln>
                  <a:solidFill>
                    <a:schemeClr val="accent1"/>
                  </a:solidFill>
                  <a:effectLst/>
                  <a:uLnTx/>
                  <a:uFillTx/>
                  <a:latin typeface="+mn-lt"/>
                  <a:cs typeface="Calibri" panose="020F0502020204030204" pitchFamily="34" charset="0"/>
                </a:rPr>
                <a:t>Primary Palette</a:t>
              </a:r>
            </a:p>
          </p:txBody>
        </p:sp>
        <p:sp>
          <p:nvSpPr>
            <p:cNvPr id="71" name="Oval 70">
              <a:extLst>
                <a:ext uri="{FF2B5EF4-FFF2-40B4-BE49-F238E27FC236}">
                  <a16:creationId xmlns:a16="http://schemas.microsoft.com/office/drawing/2014/main" id="{9D7622A8-79C6-44E1-8E06-BB8DB87E7120}"/>
                </a:ext>
              </a:extLst>
            </p:cNvPr>
            <p:cNvSpPr>
              <a:spLocks noChangeAspect="1"/>
            </p:cNvSpPr>
            <p:nvPr userDrawn="1"/>
          </p:nvSpPr>
          <p:spPr>
            <a:xfrm>
              <a:off x="10375843" y="267759"/>
              <a:ext cx="307111" cy="307112"/>
            </a:xfrm>
            <a:prstGeom prst="ellipse">
              <a:avLst/>
            </a:prstGeom>
            <a:solidFill>
              <a:schemeClr val="accent2"/>
            </a:solidFill>
            <a:ln w="12700" cap="flat" cmpd="sng" algn="ctr">
              <a:noFill/>
              <a:prstDash val="solid"/>
              <a:miter lim="800000"/>
            </a:ln>
            <a:effectLst/>
          </p:spPr>
          <p:txBody>
            <a:bodyPr vert="horz" wrap="square" rtlCol="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chemeClr val="bg1">
                    <a:lumMod val="65000"/>
                  </a:schemeClr>
                </a:solidFill>
                <a:effectLst/>
                <a:uLnTx/>
                <a:uFillTx/>
                <a:latin typeface="+mn-lt"/>
                <a:ea typeface="+mn-ea"/>
                <a:cs typeface="Calibri" panose="020F0502020204030204" pitchFamily="34" charset="0"/>
              </a:endParaRPr>
            </a:p>
          </p:txBody>
        </p:sp>
        <p:sp>
          <p:nvSpPr>
            <p:cNvPr id="91" name="Oval 90">
              <a:extLst>
                <a:ext uri="{FF2B5EF4-FFF2-40B4-BE49-F238E27FC236}">
                  <a16:creationId xmlns:a16="http://schemas.microsoft.com/office/drawing/2014/main" id="{9F285093-1E7D-40AD-BA21-F30F1534509F}"/>
                </a:ext>
              </a:extLst>
            </p:cNvPr>
            <p:cNvSpPr>
              <a:spLocks noChangeAspect="1"/>
            </p:cNvSpPr>
            <p:nvPr userDrawn="1"/>
          </p:nvSpPr>
          <p:spPr>
            <a:xfrm>
              <a:off x="9650211" y="267759"/>
              <a:ext cx="307111" cy="307112"/>
            </a:xfrm>
            <a:prstGeom prst="ellipse">
              <a:avLst/>
            </a:prstGeom>
            <a:solidFill>
              <a:srgbClr val="009530"/>
            </a:solidFill>
            <a:ln w="12700" cap="flat" cmpd="sng" algn="ctr">
              <a:noFill/>
              <a:prstDash val="solid"/>
              <a:miter lim="800000"/>
            </a:ln>
            <a:effectLst/>
          </p:spPr>
          <p:txBody>
            <a:bodyPr vert="horz" wrap="square" rtlCol="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chemeClr val="bg1">
                    <a:lumMod val="65000"/>
                  </a:schemeClr>
                </a:solidFill>
                <a:effectLst/>
                <a:uLnTx/>
                <a:uFillTx/>
                <a:latin typeface="+mn-lt"/>
                <a:ea typeface="+mn-ea"/>
                <a:cs typeface="Calibri" panose="020F0502020204030204" pitchFamily="34" charset="0"/>
              </a:endParaRPr>
            </a:p>
          </p:txBody>
        </p:sp>
      </p:grpSp>
      <p:grpSp>
        <p:nvGrpSpPr>
          <p:cNvPr id="97" name="Group 96">
            <a:extLst>
              <a:ext uri="{FF2B5EF4-FFF2-40B4-BE49-F238E27FC236}">
                <a16:creationId xmlns:a16="http://schemas.microsoft.com/office/drawing/2014/main" id="{091DC9D9-2C59-45E9-87A5-21BE21B705BB}"/>
              </a:ext>
            </a:extLst>
          </p:cNvPr>
          <p:cNvGrpSpPr/>
          <p:nvPr userDrawn="1"/>
        </p:nvGrpSpPr>
        <p:grpSpPr>
          <a:xfrm>
            <a:off x="9279406" y="1627565"/>
            <a:ext cx="2266431" cy="3529582"/>
            <a:chOff x="9287394" y="1693931"/>
            <a:chExt cx="2266431" cy="3529582"/>
          </a:xfrm>
        </p:grpSpPr>
        <p:sp>
          <p:nvSpPr>
            <p:cNvPr id="89" name="TextBox 88">
              <a:extLst>
                <a:ext uri="{FF2B5EF4-FFF2-40B4-BE49-F238E27FC236}">
                  <a16:creationId xmlns:a16="http://schemas.microsoft.com/office/drawing/2014/main" id="{0ECC2718-3A98-4631-8EE5-E6835BBB3C6C}"/>
                </a:ext>
              </a:extLst>
            </p:cNvPr>
            <p:cNvSpPr txBox="1">
              <a:spLocks noChangeAspect="1"/>
            </p:cNvSpPr>
            <p:nvPr userDrawn="1"/>
          </p:nvSpPr>
          <p:spPr>
            <a:xfrm>
              <a:off x="9287394" y="1693931"/>
              <a:ext cx="2266431" cy="2180084"/>
            </a:xfrm>
            <a:prstGeom prst="rect">
              <a:avLst/>
            </a:prstGeom>
            <a:noFill/>
          </p:spPr>
          <p:txBody>
            <a:bodyPr wrap="square" lIns="45720" rIns="45720" rtlCol="0">
              <a:spAutoFit/>
            </a:bodyPr>
            <a:lstStyle/>
            <a:p>
              <a:pPr>
                <a:spcAft>
                  <a:spcPts val="400"/>
                </a:spcAft>
              </a:pPr>
              <a:r>
                <a:rPr lang="en-US" sz="800" b="1" i="0" u="none" strike="noStrike" kern="1200" dirty="0">
                  <a:solidFill>
                    <a:schemeClr val="accent1"/>
                  </a:solidFill>
                  <a:effectLst/>
                  <a:latin typeface="+mn-lt"/>
                  <a:ea typeface="+mn-ea"/>
                  <a:cs typeface="+mn-cs"/>
                </a:rPr>
                <a:t>Schneider Electric Color Palette</a:t>
              </a:r>
            </a:p>
            <a:p>
              <a:pPr>
                <a:spcAft>
                  <a:spcPts val="400"/>
                </a:spcAft>
              </a:pPr>
              <a:r>
                <a:rPr lang="en-US" sz="700" b="1" i="0" u="none" strike="noStrike" kern="1200" dirty="0">
                  <a:solidFill>
                    <a:schemeClr val="accent1"/>
                  </a:solidFill>
                  <a:effectLst/>
                  <a:latin typeface="+mn-lt"/>
                  <a:ea typeface="+mn-ea"/>
                  <a:cs typeface="+mn-cs"/>
                </a:rPr>
                <a:t>Change the color of a shape or text</a:t>
              </a:r>
            </a:p>
            <a:p>
              <a:pPr marL="112713" indent="-112713">
                <a:spcAft>
                  <a:spcPts val="400"/>
                </a:spcAft>
                <a:buFont typeface="+mj-lt"/>
                <a:buAutoNum type="arabicPeriod"/>
              </a:pPr>
              <a:r>
                <a:rPr lang="en-US" sz="700" b="0" i="0" u="none" strike="noStrike" kern="1200" dirty="0">
                  <a:solidFill>
                    <a:schemeClr val="accent1"/>
                  </a:solidFill>
                  <a:effectLst/>
                  <a:latin typeface="+mn-lt"/>
                  <a:ea typeface="+mn-ea"/>
                  <a:cs typeface="+mn-cs"/>
                </a:rPr>
                <a:t>Select the shape or text you want to assign a new color to. (To select multiple objects, press Ctrl and then click the shapes.) </a:t>
              </a:r>
            </a:p>
            <a:p>
              <a:pPr marL="112713" indent="-112713">
                <a:spcAft>
                  <a:spcPts val="400"/>
                </a:spcAft>
                <a:buFont typeface="+mj-lt"/>
                <a:buAutoNum type="arabicPeriod"/>
              </a:pPr>
              <a:r>
                <a:rPr lang="en-US" sz="700" b="0" i="0" u="none" strike="noStrike" kern="1200" dirty="0">
                  <a:solidFill>
                    <a:schemeClr val="accent1"/>
                  </a:solidFill>
                  <a:effectLst/>
                  <a:latin typeface="+mn-lt"/>
                  <a:ea typeface="+mn-ea"/>
                  <a:cs typeface="+mn-cs"/>
                </a:rPr>
                <a:t>On the Format or Shape Format tab, select Shape Fill (if you're coloring a shape) or Text Fill (if you're coloring text).</a:t>
              </a:r>
              <a:br>
                <a:rPr lang="en-US" sz="700" b="0" i="0" u="none" strike="noStrike" kern="1200" dirty="0">
                  <a:solidFill>
                    <a:schemeClr val="accent1"/>
                  </a:solidFill>
                  <a:effectLst/>
                  <a:latin typeface="+mn-lt"/>
                  <a:ea typeface="+mn-ea"/>
                  <a:cs typeface="+mn-cs"/>
                </a:rPr>
              </a:br>
              <a:br>
                <a:rPr lang="en-US" sz="700" b="0" i="0" u="none" strike="noStrike" kern="1200" dirty="0">
                  <a:solidFill>
                    <a:schemeClr val="accent1"/>
                  </a:solidFill>
                  <a:effectLst/>
                  <a:latin typeface="+mn-lt"/>
                  <a:ea typeface="+mn-ea"/>
                  <a:cs typeface="+mn-cs"/>
                </a:rPr>
              </a:br>
              <a:r>
                <a:rPr lang="en-US" sz="700" b="0" i="0" u="none" strike="noStrike" kern="1200" dirty="0">
                  <a:solidFill>
                    <a:schemeClr val="accent1"/>
                  </a:solidFill>
                  <a:effectLst/>
                  <a:latin typeface="+mn-lt"/>
                  <a:ea typeface="+mn-ea"/>
                  <a:cs typeface="+mn-cs"/>
                </a:rPr>
                <a:t>The mouse pointer turns into an eyedropper tool</a:t>
              </a:r>
            </a:p>
            <a:p>
              <a:pPr marL="112713" marR="0" indent="-112713" algn="l" defTabSz="457200" rtl="0" eaLnBrk="1" fontAlgn="auto" latinLnBrk="0" hangingPunct="1">
                <a:lnSpc>
                  <a:spcPct val="100000"/>
                </a:lnSpc>
                <a:spcBef>
                  <a:spcPts val="0"/>
                </a:spcBef>
                <a:spcAft>
                  <a:spcPts val="400"/>
                </a:spcAft>
                <a:buClrTx/>
                <a:buSzTx/>
                <a:buFont typeface="+mj-lt"/>
                <a:buAutoNum type="arabicPeriod"/>
                <a:tabLst/>
                <a:defRPr/>
              </a:pPr>
              <a:r>
                <a:rPr lang="en-US" sz="700" b="0" i="0" u="none" strike="noStrike" dirty="0">
                  <a:solidFill>
                    <a:schemeClr val="accent1"/>
                  </a:solidFill>
                  <a:effectLst/>
                  <a:latin typeface="+mn-lt"/>
                </a:rPr>
                <a:t>As you move your pointer around onscreen, a live preview of the color you're pointing at appears. Hover or pause on a color to see its RGB (Red Green Blue) color coordinates.</a:t>
              </a:r>
            </a:p>
            <a:p>
              <a:pPr marL="112713" marR="0" indent="-112713" algn="l" defTabSz="457200" rtl="0" eaLnBrk="1" fontAlgn="auto" latinLnBrk="0" hangingPunct="1">
                <a:lnSpc>
                  <a:spcPct val="100000"/>
                </a:lnSpc>
                <a:spcBef>
                  <a:spcPts val="0"/>
                </a:spcBef>
                <a:spcAft>
                  <a:spcPts val="400"/>
                </a:spcAft>
                <a:buClrTx/>
                <a:buSzTx/>
                <a:buFont typeface="+mj-lt"/>
                <a:buAutoNum type="arabicPeriod"/>
                <a:tabLst/>
                <a:defRPr/>
              </a:pPr>
              <a:r>
                <a:rPr lang="en-US" sz="700" b="0" i="0" u="none" strike="noStrike" kern="1200" dirty="0">
                  <a:solidFill>
                    <a:schemeClr val="accent1"/>
                  </a:solidFill>
                  <a:effectLst/>
                  <a:latin typeface="+mn-lt"/>
                  <a:ea typeface="+mn-ea"/>
                  <a:cs typeface="+mn-cs"/>
                </a:rPr>
                <a:t>Using the eyedropper, click the color you want to match; it's immediately applied to the selected shape or object.</a:t>
              </a:r>
            </a:p>
          </p:txBody>
        </p:sp>
        <p:pic>
          <p:nvPicPr>
            <p:cNvPr id="94" name="Picture 93">
              <a:extLst>
                <a:ext uri="{FF2B5EF4-FFF2-40B4-BE49-F238E27FC236}">
                  <a16:creationId xmlns:a16="http://schemas.microsoft.com/office/drawing/2014/main" id="{F57F2C75-2345-479B-9BDF-AE935DB5E0D7}"/>
                </a:ext>
              </a:extLst>
            </p:cNvPr>
            <p:cNvPicPr>
              <a:picLocks noChangeAspect="1"/>
            </p:cNvPicPr>
            <p:nvPr userDrawn="1"/>
          </p:nvPicPr>
          <p:blipFill rotWithShape="1">
            <a:blip r:embed="rId16"/>
            <a:srcRect l="83687" t="6400" r="8031" b="56750"/>
            <a:stretch/>
          </p:blipFill>
          <p:spPr>
            <a:xfrm>
              <a:off x="10335768" y="3736573"/>
              <a:ext cx="1188380" cy="1486940"/>
            </a:xfrm>
            <a:prstGeom prst="rect">
              <a:avLst/>
            </a:prstGeom>
          </p:spPr>
        </p:pic>
      </p:grpSp>
    </p:spTree>
    <p:extLst>
      <p:ext uri="{BB962C8B-B14F-4D97-AF65-F5344CB8AC3E}">
        <p14:creationId xmlns:p14="http://schemas.microsoft.com/office/powerpoint/2010/main" val="3154865921"/>
      </p:ext>
    </p:extLst>
  </p:cSld>
  <p:clrMap bg1="lt1" tx1="dk1" bg2="lt2" tx2="dk2" accent1="accent1" accent2="accent2" accent3="accent3" accent4="accent4" accent5="accent5" accent6="accent6" hlink="hlink" folHlink="folHlink"/>
  <p:sldLayoutIdLst>
    <p:sldLayoutId id="2147483667" r:id="rId1"/>
    <p:sldLayoutId id="2147483714" r:id="rId2"/>
    <p:sldLayoutId id="2147483715" r:id="rId3"/>
    <p:sldLayoutId id="2147483716" r:id="rId4"/>
    <p:sldLayoutId id="2147483717" r:id="rId5"/>
    <p:sldLayoutId id="2147483726"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Lst>
  <p:hf hdr="0" dt="0"/>
  <p:txStyles>
    <p:titleStyle>
      <a:lvl1pPr algn="ctr" defTabSz="457184" rtl="0" eaLnBrk="1" latinLnBrk="0" hangingPunct="1">
        <a:spcBef>
          <a:spcPct val="0"/>
        </a:spcBef>
        <a:buNone/>
        <a:defRPr sz="4400" kern="1200">
          <a:solidFill>
            <a:schemeClr val="tx1"/>
          </a:solidFill>
          <a:latin typeface="+mj-lt"/>
          <a:ea typeface="+mj-ea"/>
          <a:cs typeface="+mj-cs"/>
        </a:defRPr>
      </a:lvl1pPr>
    </p:titleStyle>
    <p:bodyStyle>
      <a:lvl1pPr marL="342888" indent="-342888" algn="l" defTabSz="457184" rtl="0" eaLnBrk="1" latinLnBrk="0" hangingPunct="1">
        <a:spcBef>
          <a:spcPct val="20000"/>
        </a:spcBef>
        <a:buFont typeface="Arial"/>
        <a:buChar char="•"/>
        <a:defRPr sz="3200" kern="1200">
          <a:solidFill>
            <a:schemeClr val="tx1"/>
          </a:solidFill>
          <a:latin typeface="+mn-lt"/>
          <a:ea typeface="+mn-ea"/>
          <a:cs typeface="+mn-cs"/>
        </a:defRPr>
      </a:lvl1pPr>
      <a:lvl2pPr marL="742924" indent="-285740" algn="l" defTabSz="457184" rtl="0" eaLnBrk="1" latinLnBrk="0" hangingPunct="1">
        <a:spcBef>
          <a:spcPct val="20000"/>
        </a:spcBef>
        <a:buFont typeface="Arial"/>
        <a:buChar char="–"/>
        <a:defRPr sz="2800" kern="1200">
          <a:solidFill>
            <a:schemeClr val="tx1"/>
          </a:solidFill>
          <a:latin typeface="+mn-lt"/>
          <a:ea typeface="+mn-ea"/>
          <a:cs typeface="+mn-cs"/>
        </a:defRPr>
      </a:lvl2pPr>
      <a:lvl3pPr marL="1142960" indent="-228592" algn="l" defTabSz="457184" rtl="0" eaLnBrk="1" latinLnBrk="0" hangingPunct="1">
        <a:spcBef>
          <a:spcPct val="20000"/>
        </a:spcBef>
        <a:buFont typeface="Arial"/>
        <a:buChar char="•"/>
        <a:defRPr sz="2400" kern="1200">
          <a:solidFill>
            <a:schemeClr val="tx1"/>
          </a:solidFill>
          <a:latin typeface="+mn-lt"/>
          <a:ea typeface="+mn-ea"/>
          <a:cs typeface="+mn-cs"/>
        </a:defRPr>
      </a:lvl3pPr>
      <a:lvl4pPr marL="1600144" indent="-228592" algn="l" defTabSz="457184" rtl="0" eaLnBrk="1" latinLnBrk="0" hangingPunct="1">
        <a:spcBef>
          <a:spcPct val="20000"/>
        </a:spcBef>
        <a:buFont typeface="Arial"/>
        <a:buChar char="–"/>
        <a:defRPr sz="2000" kern="1200">
          <a:solidFill>
            <a:schemeClr val="tx1"/>
          </a:solidFill>
          <a:latin typeface="+mn-lt"/>
          <a:ea typeface="+mn-ea"/>
          <a:cs typeface="+mn-cs"/>
        </a:defRPr>
      </a:lvl4pPr>
      <a:lvl5pPr marL="2057328" indent="-228592" algn="l" defTabSz="457184" rtl="0" eaLnBrk="1" latinLnBrk="0" hangingPunct="1">
        <a:spcBef>
          <a:spcPct val="20000"/>
        </a:spcBef>
        <a:buFont typeface="Arial"/>
        <a:buChar char="»"/>
        <a:defRPr sz="2000" kern="1200">
          <a:solidFill>
            <a:schemeClr val="tx1"/>
          </a:solidFill>
          <a:latin typeface="+mn-lt"/>
          <a:ea typeface="+mn-ea"/>
          <a:cs typeface="+mn-cs"/>
        </a:defRPr>
      </a:lvl5pPr>
      <a:lvl6pPr marL="2514511" indent="-228592" algn="l" defTabSz="457184" rtl="0" eaLnBrk="1" latinLnBrk="0" hangingPunct="1">
        <a:spcBef>
          <a:spcPct val="20000"/>
        </a:spcBef>
        <a:buFont typeface="Arial"/>
        <a:buChar char="•"/>
        <a:defRPr sz="2000" kern="1200">
          <a:solidFill>
            <a:schemeClr val="tx1"/>
          </a:solidFill>
          <a:latin typeface="+mn-lt"/>
          <a:ea typeface="+mn-ea"/>
          <a:cs typeface="+mn-cs"/>
        </a:defRPr>
      </a:lvl6pPr>
      <a:lvl7pPr marL="2971695" indent="-228592" algn="l" defTabSz="457184" rtl="0" eaLnBrk="1" latinLnBrk="0" hangingPunct="1">
        <a:spcBef>
          <a:spcPct val="20000"/>
        </a:spcBef>
        <a:buFont typeface="Arial"/>
        <a:buChar char="•"/>
        <a:defRPr sz="2000" kern="1200">
          <a:solidFill>
            <a:schemeClr val="tx1"/>
          </a:solidFill>
          <a:latin typeface="+mn-lt"/>
          <a:ea typeface="+mn-ea"/>
          <a:cs typeface="+mn-cs"/>
        </a:defRPr>
      </a:lvl7pPr>
      <a:lvl8pPr marL="3428879" indent="-228592" algn="l" defTabSz="457184" rtl="0" eaLnBrk="1" latinLnBrk="0" hangingPunct="1">
        <a:spcBef>
          <a:spcPct val="20000"/>
        </a:spcBef>
        <a:buFont typeface="Arial"/>
        <a:buChar char="•"/>
        <a:defRPr sz="2000" kern="1200">
          <a:solidFill>
            <a:schemeClr val="tx1"/>
          </a:solidFill>
          <a:latin typeface="+mn-lt"/>
          <a:ea typeface="+mn-ea"/>
          <a:cs typeface="+mn-cs"/>
        </a:defRPr>
      </a:lvl8pPr>
      <a:lvl9pPr marL="3886063" indent="-228592" algn="l" defTabSz="457184"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4" rtl="0" eaLnBrk="1" latinLnBrk="0" hangingPunct="1">
        <a:defRPr sz="1800" kern="1200">
          <a:solidFill>
            <a:schemeClr val="tx1"/>
          </a:solidFill>
          <a:latin typeface="+mn-lt"/>
          <a:ea typeface="+mn-ea"/>
          <a:cs typeface="+mn-cs"/>
        </a:defRPr>
      </a:lvl1pPr>
      <a:lvl2pPr marL="457184" algn="l" defTabSz="457184" rtl="0" eaLnBrk="1" latinLnBrk="0" hangingPunct="1">
        <a:defRPr sz="1800" kern="1200">
          <a:solidFill>
            <a:schemeClr val="tx1"/>
          </a:solidFill>
          <a:latin typeface="+mn-lt"/>
          <a:ea typeface="+mn-ea"/>
          <a:cs typeface="+mn-cs"/>
        </a:defRPr>
      </a:lvl2pPr>
      <a:lvl3pPr marL="914367" algn="l" defTabSz="457184" rtl="0" eaLnBrk="1" latinLnBrk="0" hangingPunct="1">
        <a:defRPr sz="1800" kern="1200">
          <a:solidFill>
            <a:schemeClr val="tx1"/>
          </a:solidFill>
          <a:latin typeface="+mn-lt"/>
          <a:ea typeface="+mn-ea"/>
          <a:cs typeface="+mn-cs"/>
        </a:defRPr>
      </a:lvl3pPr>
      <a:lvl4pPr marL="1371552" algn="l" defTabSz="457184" rtl="0" eaLnBrk="1" latinLnBrk="0" hangingPunct="1">
        <a:defRPr sz="1800" kern="1200">
          <a:solidFill>
            <a:schemeClr val="tx1"/>
          </a:solidFill>
          <a:latin typeface="+mn-lt"/>
          <a:ea typeface="+mn-ea"/>
          <a:cs typeface="+mn-cs"/>
        </a:defRPr>
      </a:lvl4pPr>
      <a:lvl5pPr marL="1828736" algn="l" defTabSz="457184" rtl="0" eaLnBrk="1" latinLnBrk="0" hangingPunct="1">
        <a:defRPr sz="1800" kern="1200">
          <a:solidFill>
            <a:schemeClr val="tx1"/>
          </a:solidFill>
          <a:latin typeface="+mn-lt"/>
          <a:ea typeface="+mn-ea"/>
          <a:cs typeface="+mn-cs"/>
        </a:defRPr>
      </a:lvl5pPr>
      <a:lvl6pPr marL="2285919" algn="l" defTabSz="457184" rtl="0" eaLnBrk="1" latinLnBrk="0" hangingPunct="1">
        <a:defRPr sz="1800" kern="1200">
          <a:solidFill>
            <a:schemeClr val="tx1"/>
          </a:solidFill>
          <a:latin typeface="+mn-lt"/>
          <a:ea typeface="+mn-ea"/>
          <a:cs typeface="+mn-cs"/>
        </a:defRPr>
      </a:lvl6pPr>
      <a:lvl7pPr marL="2743103" algn="l" defTabSz="457184" rtl="0" eaLnBrk="1" latinLnBrk="0" hangingPunct="1">
        <a:defRPr sz="1800" kern="1200">
          <a:solidFill>
            <a:schemeClr val="tx1"/>
          </a:solidFill>
          <a:latin typeface="+mn-lt"/>
          <a:ea typeface="+mn-ea"/>
          <a:cs typeface="+mn-cs"/>
        </a:defRPr>
      </a:lvl7pPr>
      <a:lvl8pPr marL="3200287" algn="l" defTabSz="457184" rtl="0" eaLnBrk="1" latinLnBrk="0" hangingPunct="1">
        <a:defRPr sz="1800" kern="1200">
          <a:solidFill>
            <a:schemeClr val="tx1"/>
          </a:solidFill>
          <a:latin typeface="+mn-lt"/>
          <a:ea typeface="+mn-ea"/>
          <a:cs typeface="+mn-cs"/>
        </a:defRPr>
      </a:lvl8pPr>
      <a:lvl9pPr marL="3657471" algn="l" defTabSz="457184"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guide id="3" orient="horz" pos="383" userDrawn="1">
          <p15:clr>
            <a:srgbClr val="F26B43"/>
          </p15:clr>
        </p15:guide>
        <p15:guide id="4" orient="horz" pos="602" userDrawn="1">
          <p15:clr>
            <a:srgbClr val="F26B43"/>
          </p15:clr>
        </p15:guide>
        <p15:guide id="5" orient="horz" pos="756" userDrawn="1">
          <p15:clr>
            <a:srgbClr val="F26B43"/>
          </p15:clr>
        </p15:guide>
        <p15:guide id="6" orient="horz" pos="276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8057" y="230188"/>
            <a:ext cx="8633531" cy="369332"/>
          </a:xfrm>
          <a:prstGeom prst="rect">
            <a:avLst/>
          </a:prstGeom>
        </p:spPr>
        <p:txBody>
          <a:bodyPr vert="horz" lIns="0" tIns="0" rIns="0" bIns="0" rtlCol="0" anchor="t">
            <a:noAutofit/>
          </a:bodyPr>
          <a:lstStyle/>
          <a:p>
            <a:r>
              <a:rPr lang="en-US" dirty="0"/>
              <a:t>Click To Edit Title</a:t>
            </a:r>
          </a:p>
        </p:txBody>
      </p:sp>
      <p:sp>
        <p:nvSpPr>
          <p:cNvPr id="11" name="Text Placeholder 2"/>
          <p:cNvSpPr>
            <a:spLocks noGrp="1"/>
          </p:cNvSpPr>
          <p:nvPr>
            <p:ph type="body" idx="1"/>
          </p:nvPr>
        </p:nvSpPr>
        <p:spPr>
          <a:xfrm>
            <a:off x="252414" y="1203326"/>
            <a:ext cx="8639175" cy="3176587"/>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p:txBody>
      </p:sp>
      <p:pic>
        <p:nvPicPr>
          <p:cNvPr id="7" name="Picture 6" descr="schneider_LIO_Life-Green_RGB.png"/>
          <p:cNvPicPr>
            <a:picLocks noChangeAspect="1"/>
          </p:cNvPicPr>
          <p:nvPr/>
        </p:nvPicPr>
        <p:blipFill>
          <a:blip r:embed="rId14" cstate="print"/>
          <a:stretch>
            <a:fillRect/>
          </a:stretch>
        </p:blipFill>
        <p:spPr>
          <a:xfrm>
            <a:off x="7067034" y="4494997"/>
            <a:ext cx="2041798" cy="562953"/>
          </a:xfrm>
          <a:prstGeom prst="rect">
            <a:avLst/>
          </a:prstGeom>
        </p:spPr>
      </p:pic>
      <p:sp>
        <p:nvSpPr>
          <p:cNvPr id="8" name="Slide Number Placeholder 5">
            <a:extLst>
              <a:ext uri="{FF2B5EF4-FFF2-40B4-BE49-F238E27FC236}">
                <a16:creationId xmlns:a16="http://schemas.microsoft.com/office/drawing/2014/main" id="{25C24C1A-39BD-4070-A1EC-47D69A737B50}"/>
              </a:ext>
            </a:extLst>
          </p:cNvPr>
          <p:cNvSpPr>
            <a:spLocks noGrp="1"/>
          </p:cNvSpPr>
          <p:nvPr>
            <p:ph type="sldNum" sz="quarter" idx="4"/>
          </p:nvPr>
        </p:nvSpPr>
        <p:spPr>
          <a:xfrm>
            <a:off x="1348263"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dirty="0"/>
              <a:t>Page </a:t>
            </a:r>
            <a:fld id="{5A9C12DC-491F-9444-86A2-13AC5C62A2FC}" type="slidenum">
              <a:rPr lang="en-US" smtClean="0"/>
              <a:pPr/>
              <a:t>‹#›</a:t>
            </a:fld>
            <a:endParaRPr lang="en-US" dirty="0"/>
          </a:p>
        </p:txBody>
      </p:sp>
      <p:sp>
        <p:nvSpPr>
          <p:cNvPr id="9" name="Footer Placeholder 4">
            <a:extLst>
              <a:ext uri="{FF2B5EF4-FFF2-40B4-BE49-F238E27FC236}">
                <a16:creationId xmlns:a16="http://schemas.microsoft.com/office/drawing/2014/main" id="{102A46EA-137A-420E-B381-9D7502DA8AA7}"/>
              </a:ext>
            </a:extLst>
          </p:cNvPr>
          <p:cNvSpPr>
            <a:spLocks noGrp="1"/>
          </p:cNvSpPr>
          <p:nvPr>
            <p:ph type="ftr" sz="quarter" idx="3"/>
          </p:nvPr>
        </p:nvSpPr>
        <p:spPr>
          <a:xfrm>
            <a:off x="252413" y="4857154"/>
            <a:ext cx="1097280"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dirty="0"/>
              <a:t>Property of Schneider Electric |</a:t>
            </a:r>
          </a:p>
        </p:txBody>
      </p:sp>
      <p:grpSp>
        <p:nvGrpSpPr>
          <p:cNvPr id="123" name="Group 122">
            <a:extLst>
              <a:ext uri="{FF2B5EF4-FFF2-40B4-BE49-F238E27FC236}">
                <a16:creationId xmlns:a16="http://schemas.microsoft.com/office/drawing/2014/main" id="{34C9260D-1D82-46D0-90C9-8775ACF05F71}"/>
              </a:ext>
            </a:extLst>
          </p:cNvPr>
          <p:cNvGrpSpPr/>
          <p:nvPr userDrawn="1"/>
        </p:nvGrpSpPr>
        <p:grpSpPr>
          <a:xfrm>
            <a:off x="9279406" y="0"/>
            <a:ext cx="822961" cy="5157147"/>
            <a:chOff x="-1380742" y="0"/>
            <a:chExt cx="1266443" cy="7772400"/>
          </a:xfrm>
        </p:grpSpPr>
        <p:sp>
          <p:nvSpPr>
            <p:cNvPr id="124" name="Rectangle 123">
              <a:extLst>
                <a:ext uri="{FF2B5EF4-FFF2-40B4-BE49-F238E27FC236}">
                  <a16:creationId xmlns:a16="http://schemas.microsoft.com/office/drawing/2014/main" id="{30D139D8-5CDE-46E5-A313-F3A8F75B748E}"/>
                </a:ext>
              </a:extLst>
            </p:cNvPr>
            <p:cNvSpPr/>
            <p:nvPr userDrawn="1"/>
          </p:nvSpPr>
          <p:spPr>
            <a:xfrm>
              <a:off x="-1380742" y="0"/>
              <a:ext cx="1261872" cy="77724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00">
                <a:solidFill>
                  <a:prstClr val="white"/>
                </a:solidFill>
                <a:latin typeface="+mn-lt"/>
              </a:endParaRPr>
            </a:p>
          </p:txBody>
        </p:sp>
        <p:grpSp>
          <p:nvGrpSpPr>
            <p:cNvPr id="125" name="Group 124">
              <a:extLst>
                <a:ext uri="{FF2B5EF4-FFF2-40B4-BE49-F238E27FC236}">
                  <a16:creationId xmlns:a16="http://schemas.microsoft.com/office/drawing/2014/main" id="{FA8F1340-9A00-4043-BB70-87D03273DB64}"/>
                </a:ext>
              </a:extLst>
            </p:cNvPr>
            <p:cNvGrpSpPr/>
            <p:nvPr userDrawn="1"/>
          </p:nvGrpSpPr>
          <p:grpSpPr>
            <a:xfrm>
              <a:off x="-1380742" y="109728"/>
              <a:ext cx="1266443" cy="7652387"/>
              <a:chOff x="-1380742" y="109728"/>
              <a:chExt cx="1266443" cy="7652387"/>
            </a:xfrm>
          </p:grpSpPr>
          <p:sp>
            <p:nvSpPr>
              <p:cNvPr id="126" name="TextBox 125">
                <a:extLst>
                  <a:ext uri="{FF2B5EF4-FFF2-40B4-BE49-F238E27FC236}">
                    <a16:creationId xmlns:a16="http://schemas.microsoft.com/office/drawing/2014/main" id="{E9FB0AFF-BF90-4A51-9FA2-ABC15D6BA3A2}"/>
                  </a:ext>
                </a:extLst>
              </p:cNvPr>
              <p:cNvSpPr txBox="1"/>
              <p:nvPr userDrawn="1"/>
            </p:nvSpPr>
            <p:spPr>
              <a:xfrm>
                <a:off x="-1380742" y="7243208"/>
                <a:ext cx="914400" cy="228600"/>
              </a:xfrm>
              <a:prstGeom prst="rect">
                <a:avLst/>
              </a:prstGeom>
              <a:noFill/>
            </p:spPr>
            <p:txBody>
              <a:bodyPr wrap="none" lIns="0" tIns="0" rIns="0" bIns="0" rtlCol="0" anchor="b" anchorCtr="0">
                <a:noAutofit/>
              </a:bodyPr>
              <a:lstStyle/>
              <a:p>
                <a:pPr algn="l"/>
                <a:r>
                  <a:rPr lang="en-GB" sz="700" dirty="0">
                    <a:solidFill>
                      <a:schemeClr val="tx1">
                        <a:lumMod val="65000"/>
                        <a:lumOff val="35000"/>
                      </a:schemeClr>
                    </a:solidFill>
                    <a:latin typeface="+mn-lt"/>
                  </a:rPr>
                  <a:t>FOOTER</a:t>
                </a:r>
              </a:p>
            </p:txBody>
          </p:sp>
          <p:cxnSp>
            <p:nvCxnSpPr>
              <p:cNvPr id="127" name="Straight Connector 126">
                <a:extLst>
                  <a:ext uri="{FF2B5EF4-FFF2-40B4-BE49-F238E27FC236}">
                    <a16:creationId xmlns:a16="http://schemas.microsoft.com/office/drawing/2014/main" id="{0280A5AA-75CE-4686-BDD2-9DCC670F8C60}"/>
                  </a:ext>
                </a:extLst>
              </p:cNvPr>
              <p:cNvCxnSpPr/>
              <p:nvPr userDrawn="1"/>
            </p:nvCxnSpPr>
            <p:spPr>
              <a:xfrm flipH="1">
                <a:off x="-1376171" y="7035178"/>
                <a:ext cx="1261871" cy="0"/>
              </a:xfrm>
              <a:prstGeom prst="line">
                <a:avLst/>
              </a:prstGeom>
              <a:ln w="1270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2DF3AAC0-B26F-499E-B8E3-B5BF67E4CBA8}"/>
                  </a:ext>
                </a:extLst>
              </p:cNvPr>
              <p:cNvCxnSpPr/>
              <p:nvPr userDrawn="1"/>
            </p:nvCxnSpPr>
            <p:spPr>
              <a:xfrm flipH="1">
                <a:off x="-1376171" y="914665"/>
                <a:ext cx="1261872" cy="0"/>
              </a:xfrm>
              <a:prstGeom prst="line">
                <a:avLst/>
              </a:prstGeom>
              <a:ln w="1270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4DE1C455-15A7-4EB9-ACE5-5CAE4681D68B}"/>
                  </a:ext>
                </a:extLst>
              </p:cNvPr>
              <p:cNvCxnSpPr/>
              <p:nvPr userDrawn="1"/>
            </p:nvCxnSpPr>
            <p:spPr>
              <a:xfrm flipH="1">
                <a:off x="-1380742" y="1435648"/>
                <a:ext cx="1261872" cy="0"/>
              </a:xfrm>
              <a:prstGeom prst="line">
                <a:avLst/>
              </a:prstGeom>
              <a:ln w="1270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DD94AD5C-6209-48B4-8673-769958E73F24}"/>
                  </a:ext>
                </a:extLst>
              </p:cNvPr>
              <p:cNvCxnSpPr/>
              <p:nvPr userDrawn="1"/>
            </p:nvCxnSpPr>
            <p:spPr>
              <a:xfrm flipH="1">
                <a:off x="-1380742" y="7471808"/>
                <a:ext cx="1261872" cy="0"/>
              </a:xfrm>
              <a:prstGeom prst="line">
                <a:avLst/>
              </a:prstGeom>
              <a:ln w="1270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8880AAC6-CE88-40A6-84C4-75FF7535F112}"/>
                  </a:ext>
                </a:extLst>
              </p:cNvPr>
              <p:cNvCxnSpPr/>
              <p:nvPr userDrawn="1"/>
            </p:nvCxnSpPr>
            <p:spPr>
              <a:xfrm flipH="1">
                <a:off x="-1376171" y="6610000"/>
                <a:ext cx="1261871" cy="0"/>
              </a:xfrm>
              <a:prstGeom prst="line">
                <a:avLst/>
              </a:prstGeom>
              <a:ln w="1270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32" name="TextBox 131">
                <a:extLst>
                  <a:ext uri="{FF2B5EF4-FFF2-40B4-BE49-F238E27FC236}">
                    <a16:creationId xmlns:a16="http://schemas.microsoft.com/office/drawing/2014/main" id="{C22E662C-A919-44F6-BE5D-19D9D77AFAD5}"/>
                  </a:ext>
                </a:extLst>
              </p:cNvPr>
              <p:cNvSpPr txBox="1"/>
              <p:nvPr userDrawn="1"/>
            </p:nvSpPr>
            <p:spPr>
              <a:xfrm>
                <a:off x="-1380742" y="6806578"/>
                <a:ext cx="914400" cy="228600"/>
              </a:xfrm>
              <a:prstGeom prst="rect">
                <a:avLst/>
              </a:prstGeom>
              <a:noFill/>
            </p:spPr>
            <p:txBody>
              <a:bodyPr wrap="none" lIns="0" tIns="0" rIns="0" bIns="0" rtlCol="0" anchor="b" anchorCtr="0">
                <a:noAutofit/>
              </a:bodyPr>
              <a:lstStyle/>
              <a:p>
                <a:pPr algn="l"/>
                <a:r>
                  <a:rPr lang="en-GB" sz="700" dirty="0">
                    <a:solidFill>
                      <a:schemeClr val="tx1">
                        <a:lumMod val="65000"/>
                        <a:lumOff val="35000"/>
                      </a:schemeClr>
                    </a:solidFill>
                    <a:latin typeface="+mn-lt"/>
                  </a:rPr>
                  <a:t>SOURCE</a:t>
                </a:r>
              </a:p>
            </p:txBody>
          </p:sp>
          <p:sp>
            <p:nvSpPr>
              <p:cNvPr id="133" name="TextBox 132">
                <a:extLst>
                  <a:ext uri="{FF2B5EF4-FFF2-40B4-BE49-F238E27FC236}">
                    <a16:creationId xmlns:a16="http://schemas.microsoft.com/office/drawing/2014/main" id="{59E6FEFA-7F54-47B2-822C-6EF1D7FDD270}"/>
                  </a:ext>
                </a:extLst>
              </p:cNvPr>
              <p:cNvSpPr txBox="1"/>
              <p:nvPr userDrawn="1"/>
            </p:nvSpPr>
            <p:spPr>
              <a:xfrm>
                <a:off x="-1380742" y="6381402"/>
                <a:ext cx="914400" cy="228600"/>
              </a:xfrm>
              <a:prstGeom prst="rect">
                <a:avLst/>
              </a:prstGeom>
              <a:noFill/>
            </p:spPr>
            <p:txBody>
              <a:bodyPr wrap="none" lIns="0" tIns="0" rIns="0" bIns="0" rtlCol="0" anchor="b" anchorCtr="0">
                <a:noAutofit/>
              </a:bodyPr>
              <a:lstStyle/>
              <a:p>
                <a:pPr algn="l"/>
                <a:r>
                  <a:rPr lang="en-GB" sz="700" dirty="0">
                    <a:solidFill>
                      <a:schemeClr val="tx1">
                        <a:lumMod val="65000"/>
                        <a:lumOff val="35000"/>
                      </a:schemeClr>
                    </a:solidFill>
                    <a:latin typeface="+mn-lt"/>
                  </a:rPr>
                  <a:t>BODY BOTTOM</a:t>
                </a:r>
              </a:p>
            </p:txBody>
          </p:sp>
          <p:cxnSp>
            <p:nvCxnSpPr>
              <p:cNvPr id="134" name="Straight Connector 133">
                <a:extLst>
                  <a:ext uri="{FF2B5EF4-FFF2-40B4-BE49-F238E27FC236}">
                    <a16:creationId xmlns:a16="http://schemas.microsoft.com/office/drawing/2014/main" id="{63694CEE-2621-431C-B34B-F0CF897FF5E6}"/>
                  </a:ext>
                </a:extLst>
              </p:cNvPr>
              <p:cNvCxnSpPr/>
              <p:nvPr userDrawn="1"/>
            </p:nvCxnSpPr>
            <p:spPr>
              <a:xfrm flipH="1">
                <a:off x="-1380742" y="1799117"/>
                <a:ext cx="1261872" cy="0"/>
              </a:xfrm>
              <a:prstGeom prst="line">
                <a:avLst/>
              </a:prstGeom>
              <a:ln w="1270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35" name="TextBox 134">
                <a:extLst>
                  <a:ext uri="{FF2B5EF4-FFF2-40B4-BE49-F238E27FC236}">
                    <a16:creationId xmlns:a16="http://schemas.microsoft.com/office/drawing/2014/main" id="{780174E1-6F98-4AEB-80F3-F4A6EF10953E}"/>
                  </a:ext>
                </a:extLst>
              </p:cNvPr>
              <p:cNvSpPr txBox="1"/>
              <p:nvPr userDrawn="1"/>
            </p:nvSpPr>
            <p:spPr>
              <a:xfrm>
                <a:off x="-1380742" y="1799117"/>
                <a:ext cx="914400" cy="228600"/>
              </a:xfrm>
              <a:prstGeom prst="rect">
                <a:avLst/>
              </a:prstGeom>
              <a:noFill/>
            </p:spPr>
            <p:txBody>
              <a:bodyPr wrap="none" lIns="0" tIns="0" rIns="0" bIns="0" rtlCol="0" anchor="b" anchorCtr="0">
                <a:noAutofit/>
              </a:bodyPr>
              <a:lstStyle/>
              <a:p>
                <a:pPr algn="l"/>
                <a:r>
                  <a:rPr lang="en-GB" sz="700">
                    <a:solidFill>
                      <a:schemeClr val="tx1">
                        <a:lumMod val="65000"/>
                        <a:lumOff val="35000"/>
                      </a:schemeClr>
                    </a:solidFill>
                    <a:latin typeface="+mn-lt"/>
                  </a:rPr>
                  <a:t>BODY TOP</a:t>
                </a:r>
              </a:p>
            </p:txBody>
          </p:sp>
          <p:sp>
            <p:nvSpPr>
              <p:cNvPr id="136" name="TextBox 135">
                <a:extLst>
                  <a:ext uri="{FF2B5EF4-FFF2-40B4-BE49-F238E27FC236}">
                    <a16:creationId xmlns:a16="http://schemas.microsoft.com/office/drawing/2014/main" id="{21722006-F760-477C-9BD8-7AB712C7B2FE}"/>
                  </a:ext>
                </a:extLst>
              </p:cNvPr>
              <p:cNvSpPr txBox="1"/>
              <p:nvPr userDrawn="1"/>
            </p:nvSpPr>
            <p:spPr>
              <a:xfrm>
                <a:off x="-1380742" y="1207048"/>
                <a:ext cx="914400" cy="228600"/>
              </a:xfrm>
              <a:prstGeom prst="rect">
                <a:avLst/>
              </a:prstGeom>
              <a:noFill/>
            </p:spPr>
            <p:txBody>
              <a:bodyPr wrap="none" lIns="0" tIns="0" rIns="0" bIns="0" rtlCol="0" anchor="b" anchorCtr="0">
                <a:noAutofit/>
              </a:bodyPr>
              <a:lstStyle/>
              <a:p>
                <a:pPr algn="l"/>
                <a:r>
                  <a:rPr lang="en-GB" sz="700" dirty="0">
                    <a:solidFill>
                      <a:schemeClr val="tx1">
                        <a:lumMod val="65000"/>
                        <a:lumOff val="35000"/>
                      </a:schemeClr>
                    </a:solidFill>
                    <a:latin typeface="+mn-lt"/>
                  </a:rPr>
                  <a:t>SUBHEADER</a:t>
                </a:r>
              </a:p>
            </p:txBody>
          </p:sp>
          <p:sp>
            <p:nvSpPr>
              <p:cNvPr id="137" name="TextBox 136">
                <a:extLst>
                  <a:ext uri="{FF2B5EF4-FFF2-40B4-BE49-F238E27FC236}">
                    <a16:creationId xmlns:a16="http://schemas.microsoft.com/office/drawing/2014/main" id="{71F19F05-A83B-4B87-AE61-5B458B94C842}"/>
                  </a:ext>
                </a:extLst>
              </p:cNvPr>
              <p:cNvSpPr txBox="1"/>
              <p:nvPr userDrawn="1"/>
            </p:nvSpPr>
            <p:spPr>
              <a:xfrm>
                <a:off x="-1376171" y="686066"/>
                <a:ext cx="914400" cy="228599"/>
              </a:xfrm>
              <a:prstGeom prst="rect">
                <a:avLst/>
              </a:prstGeom>
              <a:noFill/>
            </p:spPr>
            <p:txBody>
              <a:bodyPr wrap="none" lIns="0" tIns="0" rIns="0" bIns="0" rtlCol="0" anchor="b" anchorCtr="0">
                <a:noAutofit/>
              </a:bodyPr>
              <a:lstStyle/>
              <a:p>
                <a:pPr algn="l"/>
                <a:r>
                  <a:rPr lang="en-GB" sz="700" dirty="0">
                    <a:solidFill>
                      <a:schemeClr val="tx1">
                        <a:lumMod val="65000"/>
                        <a:lumOff val="35000"/>
                      </a:schemeClr>
                    </a:solidFill>
                    <a:latin typeface="+mn-lt"/>
                  </a:rPr>
                  <a:t>HEADER</a:t>
                </a:r>
              </a:p>
            </p:txBody>
          </p:sp>
          <p:cxnSp>
            <p:nvCxnSpPr>
              <p:cNvPr id="138" name="Straight Connector 137">
                <a:extLst>
                  <a:ext uri="{FF2B5EF4-FFF2-40B4-BE49-F238E27FC236}">
                    <a16:creationId xmlns:a16="http://schemas.microsoft.com/office/drawing/2014/main" id="{625C84CF-C722-4FDC-84CD-83AB7A1865FF}"/>
                  </a:ext>
                </a:extLst>
              </p:cNvPr>
              <p:cNvCxnSpPr/>
              <p:nvPr userDrawn="1"/>
            </p:nvCxnSpPr>
            <p:spPr>
              <a:xfrm flipH="1">
                <a:off x="-1380742" y="338328"/>
                <a:ext cx="1261872" cy="0"/>
              </a:xfrm>
              <a:prstGeom prst="line">
                <a:avLst/>
              </a:prstGeom>
              <a:ln w="1270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39" name="TextBox 138">
                <a:extLst>
                  <a:ext uri="{FF2B5EF4-FFF2-40B4-BE49-F238E27FC236}">
                    <a16:creationId xmlns:a16="http://schemas.microsoft.com/office/drawing/2014/main" id="{2C012E8F-B0F9-4B0A-A154-0ADFC7AB7167}"/>
                  </a:ext>
                </a:extLst>
              </p:cNvPr>
              <p:cNvSpPr txBox="1"/>
              <p:nvPr userDrawn="1"/>
            </p:nvSpPr>
            <p:spPr>
              <a:xfrm>
                <a:off x="-1380742" y="109728"/>
                <a:ext cx="914400" cy="228600"/>
              </a:xfrm>
              <a:prstGeom prst="rect">
                <a:avLst/>
              </a:prstGeom>
              <a:noFill/>
            </p:spPr>
            <p:txBody>
              <a:bodyPr wrap="none" lIns="0" tIns="0" rIns="0" bIns="0" rtlCol="0" anchor="b" anchorCtr="0">
                <a:noAutofit/>
              </a:bodyPr>
              <a:lstStyle/>
              <a:p>
                <a:pPr algn="l"/>
                <a:r>
                  <a:rPr lang="en-GB" sz="700" dirty="0">
                    <a:solidFill>
                      <a:schemeClr val="tx1">
                        <a:lumMod val="65000"/>
                        <a:lumOff val="35000"/>
                      </a:schemeClr>
                    </a:solidFill>
                    <a:latin typeface="+mn-lt"/>
                  </a:rPr>
                  <a:t>UPPER</a:t>
                </a:r>
                <a:r>
                  <a:rPr lang="en-GB" sz="700" baseline="0" dirty="0">
                    <a:solidFill>
                      <a:schemeClr val="tx1">
                        <a:lumMod val="65000"/>
                        <a:lumOff val="35000"/>
                      </a:schemeClr>
                    </a:solidFill>
                    <a:latin typeface="+mn-lt"/>
                  </a:rPr>
                  <a:t> MARGIN</a:t>
                </a:r>
                <a:endParaRPr lang="en-GB" sz="700" dirty="0">
                  <a:solidFill>
                    <a:schemeClr val="tx1">
                      <a:lumMod val="65000"/>
                      <a:lumOff val="35000"/>
                    </a:schemeClr>
                  </a:solidFill>
                  <a:latin typeface="+mn-lt"/>
                </a:endParaRPr>
              </a:p>
            </p:txBody>
          </p:sp>
          <p:cxnSp>
            <p:nvCxnSpPr>
              <p:cNvPr id="140" name="Straight Connector 139">
                <a:extLst>
                  <a:ext uri="{FF2B5EF4-FFF2-40B4-BE49-F238E27FC236}">
                    <a16:creationId xmlns:a16="http://schemas.microsoft.com/office/drawing/2014/main" id="{45117C63-188C-4C6B-BECE-012054D12564}"/>
                  </a:ext>
                </a:extLst>
              </p:cNvPr>
              <p:cNvCxnSpPr/>
              <p:nvPr userDrawn="1"/>
            </p:nvCxnSpPr>
            <p:spPr>
              <a:xfrm flipH="1">
                <a:off x="-1380742" y="7762115"/>
                <a:ext cx="1261872" cy="0"/>
              </a:xfrm>
              <a:prstGeom prst="line">
                <a:avLst/>
              </a:prstGeom>
              <a:ln w="1270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41" name="TextBox 140">
                <a:extLst>
                  <a:ext uri="{FF2B5EF4-FFF2-40B4-BE49-F238E27FC236}">
                    <a16:creationId xmlns:a16="http://schemas.microsoft.com/office/drawing/2014/main" id="{23141DF8-F667-4E9D-928B-BB52CF1F7FBA}"/>
                  </a:ext>
                </a:extLst>
              </p:cNvPr>
              <p:cNvSpPr txBox="1"/>
              <p:nvPr userDrawn="1"/>
            </p:nvSpPr>
            <p:spPr>
              <a:xfrm>
                <a:off x="-1380742" y="7533515"/>
                <a:ext cx="914400" cy="228600"/>
              </a:xfrm>
              <a:prstGeom prst="rect">
                <a:avLst/>
              </a:prstGeom>
              <a:noFill/>
            </p:spPr>
            <p:txBody>
              <a:bodyPr wrap="none" lIns="0" tIns="0" rIns="0" bIns="0" rtlCol="0" anchor="b" anchorCtr="0">
                <a:noAutofit/>
              </a:bodyPr>
              <a:lstStyle/>
              <a:p>
                <a:pPr algn="l"/>
                <a:r>
                  <a:rPr lang="en-GB" sz="700">
                    <a:solidFill>
                      <a:schemeClr val="tx1">
                        <a:lumMod val="65000"/>
                        <a:lumOff val="35000"/>
                      </a:schemeClr>
                    </a:solidFill>
                    <a:latin typeface="+mn-lt"/>
                  </a:rPr>
                  <a:t>LOWER MARGIN</a:t>
                </a:r>
              </a:p>
            </p:txBody>
          </p:sp>
        </p:grpSp>
      </p:grpSp>
      <p:grpSp>
        <p:nvGrpSpPr>
          <p:cNvPr id="142" name="Group 141">
            <a:extLst>
              <a:ext uri="{FF2B5EF4-FFF2-40B4-BE49-F238E27FC236}">
                <a16:creationId xmlns:a16="http://schemas.microsoft.com/office/drawing/2014/main" id="{9B4D200E-CAC7-417B-A6BB-D92945F7E67A}"/>
              </a:ext>
            </a:extLst>
          </p:cNvPr>
          <p:cNvGrpSpPr/>
          <p:nvPr userDrawn="1"/>
        </p:nvGrpSpPr>
        <p:grpSpPr>
          <a:xfrm>
            <a:off x="10220844" y="63282"/>
            <a:ext cx="1395560" cy="1517124"/>
            <a:chOff x="9287394" y="72807"/>
            <a:chExt cx="1395560" cy="1517124"/>
          </a:xfrm>
        </p:grpSpPr>
        <p:sp>
          <p:nvSpPr>
            <p:cNvPr id="143" name="Rectangle 142">
              <a:extLst>
                <a:ext uri="{FF2B5EF4-FFF2-40B4-BE49-F238E27FC236}">
                  <a16:creationId xmlns:a16="http://schemas.microsoft.com/office/drawing/2014/main" id="{91BB44EA-8A7F-4BB9-8432-458A75DAB975}"/>
                </a:ext>
              </a:extLst>
            </p:cNvPr>
            <p:cNvSpPr/>
            <p:nvPr userDrawn="1"/>
          </p:nvSpPr>
          <p:spPr>
            <a:xfrm>
              <a:off x="9287394" y="688781"/>
              <a:ext cx="822960" cy="133540"/>
            </a:xfrm>
            <a:prstGeom prst="rect">
              <a:avLst/>
            </a:prstGeom>
          </p:spPr>
          <p:txBody>
            <a:bodyPr vert="horz" wrap="square" lIns="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US" sz="700" b="0" i="0" u="none" strike="noStrike" kern="0" cap="none" spc="0" normalizeH="0" baseline="0" noProof="0" dirty="0">
                  <a:ln>
                    <a:noFill/>
                  </a:ln>
                  <a:solidFill>
                    <a:schemeClr val="accent1"/>
                  </a:solidFill>
                  <a:effectLst/>
                  <a:uLnTx/>
                  <a:uFillTx/>
                  <a:latin typeface="+mn-lt"/>
                  <a:cs typeface="Calibri" panose="020F0502020204030204" pitchFamily="34" charset="0"/>
                </a:rPr>
                <a:t>Secondary Colors</a:t>
              </a:r>
            </a:p>
          </p:txBody>
        </p:sp>
        <p:sp>
          <p:nvSpPr>
            <p:cNvPr id="144" name="Oval 143">
              <a:extLst>
                <a:ext uri="{FF2B5EF4-FFF2-40B4-BE49-F238E27FC236}">
                  <a16:creationId xmlns:a16="http://schemas.microsoft.com/office/drawing/2014/main" id="{F44F5D08-82CA-4EAD-AF2D-647D4690E3C9}"/>
                </a:ext>
              </a:extLst>
            </p:cNvPr>
            <p:cNvSpPr>
              <a:spLocks noChangeAspect="1"/>
            </p:cNvSpPr>
            <p:nvPr userDrawn="1"/>
          </p:nvSpPr>
          <p:spPr>
            <a:xfrm>
              <a:off x="10013027" y="914295"/>
              <a:ext cx="307111" cy="307112"/>
            </a:xfrm>
            <a:prstGeom prst="ellipse">
              <a:avLst/>
            </a:prstGeom>
            <a:solidFill>
              <a:schemeClr val="accent5"/>
            </a:solidFill>
            <a:ln w="12700" cap="flat" cmpd="sng" algn="ctr">
              <a:noFill/>
              <a:prstDash val="solid"/>
              <a:miter lim="800000"/>
            </a:ln>
            <a:effectLst/>
          </p:spPr>
          <p:txBody>
            <a:bodyPr vert="horz" wrap="square" rtlCol="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chemeClr val="bg1">
                    <a:lumMod val="50000"/>
                  </a:schemeClr>
                </a:solidFill>
                <a:effectLst/>
                <a:uLnTx/>
                <a:uFillTx/>
                <a:latin typeface="+mn-lt"/>
                <a:ea typeface="+mn-ea"/>
                <a:cs typeface="Calibri" panose="020F0502020204030204" pitchFamily="34" charset="0"/>
              </a:endParaRPr>
            </a:p>
          </p:txBody>
        </p:sp>
        <p:sp>
          <p:nvSpPr>
            <p:cNvPr id="145" name="Oval 144">
              <a:extLst>
                <a:ext uri="{FF2B5EF4-FFF2-40B4-BE49-F238E27FC236}">
                  <a16:creationId xmlns:a16="http://schemas.microsoft.com/office/drawing/2014/main" id="{B9CEA58D-59F4-4872-99BA-2D2FBA8907B5}"/>
                </a:ext>
              </a:extLst>
            </p:cNvPr>
            <p:cNvSpPr>
              <a:spLocks noChangeAspect="1"/>
            </p:cNvSpPr>
            <p:nvPr userDrawn="1"/>
          </p:nvSpPr>
          <p:spPr>
            <a:xfrm>
              <a:off x="9287395" y="914295"/>
              <a:ext cx="307111" cy="307112"/>
            </a:xfrm>
            <a:prstGeom prst="ellipse">
              <a:avLst/>
            </a:prstGeom>
            <a:solidFill>
              <a:schemeClr val="accent3"/>
            </a:solidFill>
            <a:ln w="12700" cap="flat" cmpd="sng" algn="ctr">
              <a:noFill/>
              <a:prstDash val="solid"/>
              <a:miter lim="800000"/>
            </a:ln>
            <a:effectLst/>
          </p:spPr>
          <p:txBody>
            <a:bodyPr vert="horz" wrap="square" rtlCol="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chemeClr val="bg1">
                    <a:lumMod val="50000"/>
                  </a:schemeClr>
                </a:solidFill>
                <a:effectLst/>
                <a:uLnTx/>
                <a:uFillTx/>
                <a:latin typeface="+mn-lt"/>
                <a:ea typeface="+mn-ea"/>
                <a:cs typeface="Calibri" panose="020F0502020204030204" pitchFamily="34" charset="0"/>
              </a:endParaRPr>
            </a:p>
          </p:txBody>
        </p:sp>
        <p:sp>
          <p:nvSpPr>
            <p:cNvPr id="146" name="Oval 145">
              <a:extLst>
                <a:ext uri="{FF2B5EF4-FFF2-40B4-BE49-F238E27FC236}">
                  <a16:creationId xmlns:a16="http://schemas.microsoft.com/office/drawing/2014/main" id="{43BB5B02-BF79-4999-9603-22F56E65A106}"/>
                </a:ext>
              </a:extLst>
            </p:cNvPr>
            <p:cNvSpPr>
              <a:spLocks noChangeAspect="1"/>
            </p:cNvSpPr>
            <p:nvPr userDrawn="1"/>
          </p:nvSpPr>
          <p:spPr>
            <a:xfrm>
              <a:off x="10375843" y="914295"/>
              <a:ext cx="307111" cy="307112"/>
            </a:xfrm>
            <a:prstGeom prst="ellipse">
              <a:avLst/>
            </a:prstGeom>
            <a:solidFill>
              <a:schemeClr val="accent6"/>
            </a:solidFill>
            <a:ln w="12700" cap="flat" cmpd="sng" algn="ctr">
              <a:noFill/>
              <a:prstDash val="solid"/>
              <a:miter lim="800000"/>
            </a:ln>
            <a:effectLst/>
          </p:spPr>
          <p:txBody>
            <a:bodyPr vert="horz" wrap="square" rtlCol="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chemeClr val="bg1">
                    <a:lumMod val="50000"/>
                  </a:schemeClr>
                </a:solidFill>
                <a:effectLst/>
                <a:uLnTx/>
                <a:uFillTx/>
                <a:latin typeface="+mn-lt"/>
                <a:ea typeface="+mn-ea"/>
                <a:cs typeface="Calibri" panose="020F0502020204030204" pitchFamily="34" charset="0"/>
              </a:endParaRPr>
            </a:p>
          </p:txBody>
        </p:sp>
        <p:sp>
          <p:nvSpPr>
            <p:cNvPr id="147" name="Oval 146">
              <a:extLst>
                <a:ext uri="{FF2B5EF4-FFF2-40B4-BE49-F238E27FC236}">
                  <a16:creationId xmlns:a16="http://schemas.microsoft.com/office/drawing/2014/main" id="{D2B0CE89-9DF1-46D0-9555-08F4083C0F0D}"/>
                </a:ext>
              </a:extLst>
            </p:cNvPr>
            <p:cNvSpPr>
              <a:spLocks noChangeAspect="1"/>
            </p:cNvSpPr>
            <p:nvPr userDrawn="1"/>
          </p:nvSpPr>
          <p:spPr>
            <a:xfrm>
              <a:off x="9650211" y="914295"/>
              <a:ext cx="307111" cy="307112"/>
            </a:xfrm>
            <a:prstGeom prst="ellipse">
              <a:avLst/>
            </a:prstGeom>
            <a:solidFill>
              <a:schemeClr val="accent4"/>
            </a:solidFill>
            <a:ln w="12700" cap="flat" cmpd="sng" algn="ctr">
              <a:noFill/>
              <a:prstDash val="solid"/>
              <a:miter lim="800000"/>
            </a:ln>
            <a:effectLst/>
          </p:spPr>
          <p:txBody>
            <a:bodyPr vert="horz" wrap="square" rtlCol="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chemeClr val="bg1">
                    <a:lumMod val="50000"/>
                  </a:schemeClr>
                </a:solidFill>
                <a:effectLst/>
                <a:uLnTx/>
                <a:uFillTx/>
                <a:latin typeface="+mn-lt"/>
                <a:ea typeface="+mn-ea"/>
                <a:cs typeface="Calibri" panose="020F0502020204030204" pitchFamily="34" charset="0"/>
              </a:endParaRPr>
            </a:p>
          </p:txBody>
        </p:sp>
        <p:sp>
          <p:nvSpPr>
            <p:cNvPr id="148" name="Oval 147">
              <a:extLst>
                <a:ext uri="{FF2B5EF4-FFF2-40B4-BE49-F238E27FC236}">
                  <a16:creationId xmlns:a16="http://schemas.microsoft.com/office/drawing/2014/main" id="{C76BDC86-15BE-49C2-A168-51B5700A5716}"/>
                </a:ext>
              </a:extLst>
            </p:cNvPr>
            <p:cNvSpPr>
              <a:spLocks noChangeAspect="1"/>
            </p:cNvSpPr>
            <p:nvPr userDrawn="1"/>
          </p:nvSpPr>
          <p:spPr>
            <a:xfrm>
              <a:off x="9287395" y="1282819"/>
              <a:ext cx="307111" cy="307112"/>
            </a:xfrm>
            <a:prstGeom prst="ellipse">
              <a:avLst/>
            </a:prstGeom>
            <a:solidFill>
              <a:schemeClr val="bg1"/>
            </a:solidFill>
            <a:ln w="12700" cap="flat" cmpd="sng" algn="ctr">
              <a:solidFill>
                <a:schemeClr val="bg1">
                  <a:lumMod val="95000"/>
                </a:schemeClr>
              </a:solidFill>
              <a:prstDash val="solid"/>
              <a:miter lim="800000"/>
            </a:ln>
            <a:effectLst/>
          </p:spPr>
          <p:txBody>
            <a:bodyPr vert="horz" wrap="square" rtlCol="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chemeClr val="bg1">
                    <a:lumMod val="50000"/>
                  </a:schemeClr>
                </a:solidFill>
                <a:effectLst/>
                <a:uLnTx/>
                <a:uFillTx/>
                <a:latin typeface="+mn-lt"/>
                <a:ea typeface="+mn-ea"/>
                <a:cs typeface="Calibri" panose="020F0502020204030204" pitchFamily="34" charset="0"/>
              </a:endParaRPr>
            </a:p>
          </p:txBody>
        </p:sp>
        <p:sp>
          <p:nvSpPr>
            <p:cNvPr id="149" name="Oval 148">
              <a:extLst>
                <a:ext uri="{FF2B5EF4-FFF2-40B4-BE49-F238E27FC236}">
                  <a16:creationId xmlns:a16="http://schemas.microsoft.com/office/drawing/2014/main" id="{7B872FAB-AAD5-4C00-B4E5-9CD8E56DE0F7}"/>
                </a:ext>
              </a:extLst>
            </p:cNvPr>
            <p:cNvSpPr>
              <a:spLocks noChangeAspect="1"/>
            </p:cNvSpPr>
            <p:nvPr userDrawn="1"/>
          </p:nvSpPr>
          <p:spPr>
            <a:xfrm>
              <a:off x="9650211" y="1282819"/>
              <a:ext cx="307111" cy="307112"/>
            </a:xfrm>
            <a:prstGeom prst="ellipse">
              <a:avLst/>
            </a:prstGeom>
            <a:solidFill>
              <a:schemeClr val="tx1"/>
            </a:solidFill>
            <a:ln w="12700" cap="flat" cmpd="sng" algn="ctr">
              <a:noFill/>
              <a:prstDash val="solid"/>
              <a:miter lim="800000"/>
            </a:ln>
            <a:effectLst/>
          </p:spPr>
          <p:txBody>
            <a:bodyPr vert="horz" wrap="square" rtlCol="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chemeClr val="bg1">
                    <a:lumMod val="50000"/>
                  </a:schemeClr>
                </a:solidFill>
                <a:effectLst/>
                <a:uLnTx/>
                <a:uFillTx/>
                <a:latin typeface="+mn-lt"/>
                <a:ea typeface="+mn-ea"/>
                <a:cs typeface="Calibri" panose="020F0502020204030204" pitchFamily="34" charset="0"/>
              </a:endParaRPr>
            </a:p>
          </p:txBody>
        </p:sp>
        <p:sp>
          <p:nvSpPr>
            <p:cNvPr id="150" name="Oval 149">
              <a:extLst>
                <a:ext uri="{FF2B5EF4-FFF2-40B4-BE49-F238E27FC236}">
                  <a16:creationId xmlns:a16="http://schemas.microsoft.com/office/drawing/2014/main" id="{61387B39-5753-430C-B35F-62A52532BC33}"/>
                </a:ext>
              </a:extLst>
            </p:cNvPr>
            <p:cNvSpPr>
              <a:spLocks noChangeAspect="1"/>
            </p:cNvSpPr>
            <p:nvPr userDrawn="1"/>
          </p:nvSpPr>
          <p:spPr>
            <a:xfrm>
              <a:off x="10013027" y="267759"/>
              <a:ext cx="307111" cy="307112"/>
            </a:xfrm>
            <a:prstGeom prst="ellipse">
              <a:avLst/>
            </a:prstGeom>
            <a:solidFill>
              <a:schemeClr val="accent1"/>
            </a:solidFill>
            <a:ln w="12700" cap="flat" cmpd="sng" algn="ctr">
              <a:noFill/>
              <a:prstDash val="solid"/>
              <a:miter lim="800000"/>
            </a:ln>
            <a:effectLst/>
          </p:spPr>
          <p:txBody>
            <a:bodyPr vert="horz" wrap="square" rtlCol="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chemeClr val="bg1">
                    <a:lumMod val="65000"/>
                  </a:schemeClr>
                </a:solidFill>
                <a:effectLst/>
                <a:uLnTx/>
                <a:uFillTx/>
                <a:latin typeface="+mn-lt"/>
                <a:ea typeface="+mn-ea"/>
                <a:cs typeface="Calibri" panose="020F0502020204030204" pitchFamily="34" charset="0"/>
              </a:endParaRPr>
            </a:p>
          </p:txBody>
        </p:sp>
        <p:sp>
          <p:nvSpPr>
            <p:cNvPr id="151" name="Oval 150">
              <a:extLst>
                <a:ext uri="{FF2B5EF4-FFF2-40B4-BE49-F238E27FC236}">
                  <a16:creationId xmlns:a16="http://schemas.microsoft.com/office/drawing/2014/main" id="{95A17082-FAA8-4CF1-9A56-546D7DE4430D}"/>
                </a:ext>
              </a:extLst>
            </p:cNvPr>
            <p:cNvSpPr>
              <a:spLocks noChangeAspect="1"/>
            </p:cNvSpPr>
            <p:nvPr userDrawn="1"/>
          </p:nvSpPr>
          <p:spPr>
            <a:xfrm>
              <a:off x="9287395" y="267759"/>
              <a:ext cx="307111" cy="307112"/>
            </a:xfrm>
            <a:prstGeom prst="ellipse">
              <a:avLst/>
            </a:prstGeom>
            <a:solidFill>
              <a:schemeClr val="tx2"/>
            </a:solidFill>
            <a:ln w="12700" cap="flat" cmpd="sng" algn="ctr">
              <a:noFill/>
              <a:prstDash val="solid"/>
              <a:miter lim="800000"/>
            </a:ln>
            <a:effectLst/>
          </p:spPr>
          <p:txBody>
            <a:bodyPr vert="horz" wrap="square" rtlCol="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chemeClr val="bg1">
                    <a:lumMod val="65000"/>
                  </a:schemeClr>
                </a:solidFill>
                <a:effectLst/>
                <a:uLnTx/>
                <a:uFillTx/>
                <a:latin typeface="+mn-lt"/>
                <a:ea typeface="+mn-ea"/>
                <a:cs typeface="Calibri" panose="020F0502020204030204" pitchFamily="34" charset="0"/>
              </a:endParaRPr>
            </a:p>
          </p:txBody>
        </p:sp>
        <p:sp>
          <p:nvSpPr>
            <p:cNvPr id="152" name="Rectangle 151">
              <a:extLst>
                <a:ext uri="{FF2B5EF4-FFF2-40B4-BE49-F238E27FC236}">
                  <a16:creationId xmlns:a16="http://schemas.microsoft.com/office/drawing/2014/main" id="{86C42FF5-AAC7-4C93-9556-115A94468185}"/>
                </a:ext>
              </a:extLst>
            </p:cNvPr>
            <p:cNvSpPr/>
            <p:nvPr userDrawn="1"/>
          </p:nvSpPr>
          <p:spPr>
            <a:xfrm>
              <a:off x="9287394" y="72807"/>
              <a:ext cx="822960" cy="133540"/>
            </a:xfrm>
            <a:prstGeom prst="rect">
              <a:avLst/>
            </a:prstGeom>
          </p:spPr>
          <p:txBody>
            <a:bodyPr vert="horz" wrap="square" lIns="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US" sz="700" b="0" i="0" u="none" strike="noStrike" kern="0" cap="none" spc="0" normalizeH="0" baseline="0" noProof="0" dirty="0">
                  <a:ln>
                    <a:noFill/>
                  </a:ln>
                  <a:solidFill>
                    <a:schemeClr val="accent1"/>
                  </a:solidFill>
                  <a:effectLst/>
                  <a:uLnTx/>
                  <a:uFillTx/>
                  <a:latin typeface="+mn-lt"/>
                  <a:cs typeface="Calibri" panose="020F0502020204030204" pitchFamily="34" charset="0"/>
                </a:rPr>
                <a:t>Primary Palette</a:t>
              </a:r>
            </a:p>
          </p:txBody>
        </p:sp>
        <p:sp>
          <p:nvSpPr>
            <p:cNvPr id="153" name="Oval 152">
              <a:extLst>
                <a:ext uri="{FF2B5EF4-FFF2-40B4-BE49-F238E27FC236}">
                  <a16:creationId xmlns:a16="http://schemas.microsoft.com/office/drawing/2014/main" id="{B3AF4B83-01DE-46D0-BAA8-720B7C8B869C}"/>
                </a:ext>
              </a:extLst>
            </p:cNvPr>
            <p:cNvSpPr>
              <a:spLocks noChangeAspect="1"/>
            </p:cNvSpPr>
            <p:nvPr userDrawn="1"/>
          </p:nvSpPr>
          <p:spPr>
            <a:xfrm>
              <a:off x="10375843" y="267759"/>
              <a:ext cx="307111" cy="307112"/>
            </a:xfrm>
            <a:prstGeom prst="ellipse">
              <a:avLst/>
            </a:prstGeom>
            <a:solidFill>
              <a:schemeClr val="accent2"/>
            </a:solidFill>
            <a:ln w="12700" cap="flat" cmpd="sng" algn="ctr">
              <a:noFill/>
              <a:prstDash val="solid"/>
              <a:miter lim="800000"/>
            </a:ln>
            <a:effectLst/>
          </p:spPr>
          <p:txBody>
            <a:bodyPr vert="horz" wrap="square" rtlCol="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chemeClr val="bg1">
                    <a:lumMod val="65000"/>
                  </a:schemeClr>
                </a:solidFill>
                <a:effectLst/>
                <a:uLnTx/>
                <a:uFillTx/>
                <a:latin typeface="+mn-lt"/>
                <a:ea typeface="+mn-ea"/>
                <a:cs typeface="Calibri" panose="020F0502020204030204" pitchFamily="34" charset="0"/>
              </a:endParaRPr>
            </a:p>
          </p:txBody>
        </p:sp>
        <p:sp>
          <p:nvSpPr>
            <p:cNvPr id="154" name="Oval 153">
              <a:extLst>
                <a:ext uri="{FF2B5EF4-FFF2-40B4-BE49-F238E27FC236}">
                  <a16:creationId xmlns:a16="http://schemas.microsoft.com/office/drawing/2014/main" id="{B32FB86B-C13F-405C-A69A-729AC13113D1}"/>
                </a:ext>
              </a:extLst>
            </p:cNvPr>
            <p:cNvSpPr>
              <a:spLocks noChangeAspect="1"/>
            </p:cNvSpPr>
            <p:nvPr userDrawn="1"/>
          </p:nvSpPr>
          <p:spPr>
            <a:xfrm>
              <a:off x="9650211" y="267759"/>
              <a:ext cx="307111" cy="307112"/>
            </a:xfrm>
            <a:prstGeom prst="ellipse">
              <a:avLst/>
            </a:prstGeom>
            <a:solidFill>
              <a:srgbClr val="009530"/>
            </a:solidFill>
            <a:ln w="12700" cap="flat" cmpd="sng" algn="ctr">
              <a:noFill/>
              <a:prstDash val="solid"/>
              <a:miter lim="800000"/>
            </a:ln>
            <a:effectLst/>
          </p:spPr>
          <p:txBody>
            <a:bodyPr vert="horz" wrap="square" rtlCol="0" anchor="t"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schemeClr val="bg1">
                    <a:lumMod val="65000"/>
                  </a:schemeClr>
                </a:solidFill>
                <a:effectLst/>
                <a:uLnTx/>
                <a:uFillTx/>
                <a:latin typeface="+mn-lt"/>
                <a:ea typeface="+mn-ea"/>
                <a:cs typeface="Calibri" panose="020F0502020204030204" pitchFamily="34" charset="0"/>
              </a:endParaRPr>
            </a:p>
          </p:txBody>
        </p:sp>
      </p:grpSp>
      <p:grpSp>
        <p:nvGrpSpPr>
          <p:cNvPr id="155" name="Group 154">
            <a:extLst>
              <a:ext uri="{FF2B5EF4-FFF2-40B4-BE49-F238E27FC236}">
                <a16:creationId xmlns:a16="http://schemas.microsoft.com/office/drawing/2014/main" id="{12B3759E-89E4-44E3-9B2A-9A31E64705E2}"/>
              </a:ext>
            </a:extLst>
          </p:cNvPr>
          <p:cNvGrpSpPr/>
          <p:nvPr userDrawn="1"/>
        </p:nvGrpSpPr>
        <p:grpSpPr>
          <a:xfrm>
            <a:off x="9279406" y="1627565"/>
            <a:ext cx="2266431" cy="3529582"/>
            <a:chOff x="9287394" y="1693931"/>
            <a:chExt cx="2266431" cy="3529582"/>
          </a:xfrm>
        </p:grpSpPr>
        <p:sp>
          <p:nvSpPr>
            <p:cNvPr id="156" name="TextBox 155">
              <a:extLst>
                <a:ext uri="{FF2B5EF4-FFF2-40B4-BE49-F238E27FC236}">
                  <a16:creationId xmlns:a16="http://schemas.microsoft.com/office/drawing/2014/main" id="{91C4DC92-3646-4A33-B6B8-360ECE8DE6E0}"/>
                </a:ext>
              </a:extLst>
            </p:cNvPr>
            <p:cNvSpPr txBox="1">
              <a:spLocks noChangeAspect="1"/>
            </p:cNvSpPr>
            <p:nvPr userDrawn="1"/>
          </p:nvSpPr>
          <p:spPr>
            <a:xfrm>
              <a:off x="9287394" y="1693931"/>
              <a:ext cx="2266431" cy="2180084"/>
            </a:xfrm>
            <a:prstGeom prst="rect">
              <a:avLst/>
            </a:prstGeom>
            <a:noFill/>
          </p:spPr>
          <p:txBody>
            <a:bodyPr wrap="square" lIns="45720" rIns="45720" rtlCol="0">
              <a:spAutoFit/>
            </a:bodyPr>
            <a:lstStyle/>
            <a:p>
              <a:pPr>
                <a:spcAft>
                  <a:spcPts val="400"/>
                </a:spcAft>
              </a:pPr>
              <a:r>
                <a:rPr lang="en-US" sz="800" b="1" i="0" u="none" strike="noStrike" kern="1200" dirty="0">
                  <a:solidFill>
                    <a:schemeClr val="accent1"/>
                  </a:solidFill>
                  <a:effectLst/>
                  <a:latin typeface="+mn-lt"/>
                  <a:ea typeface="+mn-ea"/>
                  <a:cs typeface="+mn-cs"/>
                </a:rPr>
                <a:t>Schneider Electric Color Palette</a:t>
              </a:r>
            </a:p>
            <a:p>
              <a:pPr>
                <a:spcAft>
                  <a:spcPts val="400"/>
                </a:spcAft>
              </a:pPr>
              <a:r>
                <a:rPr lang="en-US" sz="700" b="1" i="0" u="none" strike="noStrike" kern="1200" dirty="0">
                  <a:solidFill>
                    <a:schemeClr val="accent1"/>
                  </a:solidFill>
                  <a:effectLst/>
                  <a:latin typeface="+mn-lt"/>
                  <a:ea typeface="+mn-ea"/>
                  <a:cs typeface="+mn-cs"/>
                </a:rPr>
                <a:t>Change the color of a shape or text</a:t>
              </a:r>
            </a:p>
            <a:p>
              <a:pPr marL="112713" indent="-112713">
                <a:spcAft>
                  <a:spcPts val="400"/>
                </a:spcAft>
                <a:buFont typeface="+mj-lt"/>
                <a:buAutoNum type="arabicPeriod"/>
              </a:pPr>
              <a:r>
                <a:rPr lang="en-US" sz="700" b="0" i="0" u="none" strike="noStrike" kern="1200" dirty="0">
                  <a:solidFill>
                    <a:schemeClr val="accent1"/>
                  </a:solidFill>
                  <a:effectLst/>
                  <a:latin typeface="+mn-lt"/>
                  <a:ea typeface="+mn-ea"/>
                  <a:cs typeface="+mn-cs"/>
                </a:rPr>
                <a:t>Select the shape or text you want to assign a new color to. (To select multiple objects, press Ctrl and then click the shapes.) </a:t>
              </a:r>
            </a:p>
            <a:p>
              <a:pPr marL="112713" indent="-112713">
                <a:spcAft>
                  <a:spcPts val="400"/>
                </a:spcAft>
                <a:buFont typeface="+mj-lt"/>
                <a:buAutoNum type="arabicPeriod"/>
              </a:pPr>
              <a:r>
                <a:rPr lang="en-US" sz="700" b="0" i="0" u="none" strike="noStrike" kern="1200" dirty="0">
                  <a:solidFill>
                    <a:schemeClr val="accent1"/>
                  </a:solidFill>
                  <a:effectLst/>
                  <a:latin typeface="+mn-lt"/>
                  <a:ea typeface="+mn-ea"/>
                  <a:cs typeface="+mn-cs"/>
                </a:rPr>
                <a:t>On the Format or Shape Format tab, select Shape Fill (if you're coloring a shape) or Text Fill (if you're coloring text).</a:t>
              </a:r>
              <a:br>
                <a:rPr lang="en-US" sz="700" b="0" i="0" u="none" strike="noStrike" kern="1200" dirty="0">
                  <a:solidFill>
                    <a:schemeClr val="accent1"/>
                  </a:solidFill>
                  <a:effectLst/>
                  <a:latin typeface="+mn-lt"/>
                  <a:ea typeface="+mn-ea"/>
                  <a:cs typeface="+mn-cs"/>
                </a:rPr>
              </a:br>
              <a:br>
                <a:rPr lang="en-US" sz="700" b="0" i="0" u="none" strike="noStrike" kern="1200" dirty="0">
                  <a:solidFill>
                    <a:schemeClr val="accent1"/>
                  </a:solidFill>
                  <a:effectLst/>
                  <a:latin typeface="+mn-lt"/>
                  <a:ea typeface="+mn-ea"/>
                  <a:cs typeface="+mn-cs"/>
                </a:rPr>
              </a:br>
              <a:r>
                <a:rPr lang="en-US" sz="700" b="0" i="0" u="none" strike="noStrike" kern="1200" dirty="0">
                  <a:solidFill>
                    <a:schemeClr val="accent1"/>
                  </a:solidFill>
                  <a:effectLst/>
                  <a:latin typeface="+mn-lt"/>
                  <a:ea typeface="+mn-ea"/>
                  <a:cs typeface="+mn-cs"/>
                </a:rPr>
                <a:t>The mouse pointer turns into an eyedropper tool</a:t>
              </a:r>
            </a:p>
            <a:p>
              <a:pPr marL="112713" marR="0" indent="-112713" algn="l" defTabSz="457200" rtl="0" eaLnBrk="1" fontAlgn="auto" latinLnBrk="0" hangingPunct="1">
                <a:lnSpc>
                  <a:spcPct val="100000"/>
                </a:lnSpc>
                <a:spcBef>
                  <a:spcPts val="0"/>
                </a:spcBef>
                <a:spcAft>
                  <a:spcPts val="400"/>
                </a:spcAft>
                <a:buClrTx/>
                <a:buSzTx/>
                <a:buFont typeface="+mj-lt"/>
                <a:buAutoNum type="arabicPeriod"/>
                <a:tabLst/>
                <a:defRPr/>
              </a:pPr>
              <a:r>
                <a:rPr lang="en-US" sz="700" b="0" i="0" u="none" strike="noStrike" dirty="0">
                  <a:solidFill>
                    <a:schemeClr val="accent1"/>
                  </a:solidFill>
                  <a:effectLst/>
                  <a:latin typeface="+mn-lt"/>
                </a:rPr>
                <a:t>As you move your pointer around onscreen, a live preview of the color you're pointing at appears. Hover or pause on a color to see its RGB (Red Green Blue) color coordinates.</a:t>
              </a:r>
            </a:p>
            <a:p>
              <a:pPr marL="112713" marR="0" indent="-112713" algn="l" defTabSz="457200" rtl="0" eaLnBrk="1" fontAlgn="auto" latinLnBrk="0" hangingPunct="1">
                <a:lnSpc>
                  <a:spcPct val="100000"/>
                </a:lnSpc>
                <a:spcBef>
                  <a:spcPts val="0"/>
                </a:spcBef>
                <a:spcAft>
                  <a:spcPts val="400"/>
                </a:spcAft>
                <a:buClrTx/>
                <a:buSzTx/>
                <a:buFont typeface="+mj-lt"/>
                <a:buAutoNum type="arabicPeriod"/>
                <a:tabLst/>
                <a:defRPr/>
              </a:pPr>
              <a:r>
                <a:rPr lang="en-US" sz="700" b="0" i="0" u="none" strike="noStrike" kern="1200" dirty="0">
                  <a:solidFill>
                    <a:schemeClr val="accent1"/>
                  </a:solidFill>
                  <a:effectLst/>
                  <a:latin typeface="+mn-lt"/>
                  <a:ea typeface="+mn-ea"/>
                  <a:cs typeface="+mn-cs"/>
                </a:rPr>
                <a:t>Using the eyedropper, click the color you want to match; it's immediately applied to the selected shape or object.</a:t>
              </a:r>
            </a:p>
          </p:txBody>
        </p:sp>
        <p:pic>
          <p:nvPicPr>
            <p:cNvPr id="157" name="Picture 156">
              <a:extLst>
                <a:ext uri="{FF2B5EF4-FFF2-40B4-BE49-F238E27FC236}">
                  <a16:creationId xmlns:a16="http://schemas.microsoft.com/office/drawing/2014/main" id="{EAA176E4-A37B-4DFD-BABD-4742EFE1C2EB}"/>
                </a:ext>
              </a:extLst>
            </p:cNvPr>
            <p:cNvPicPr>
              <a:picLocks noChangeAspect="1"/>
            </p:cNvPicPr>
            <p:nvPr userDrawn="1"/>
          </p:nvPicPr>
          <p:blipFill rotWithShape="1">
            <a:blip r:embed="rId15"/>
            <a:srcRect l="83687" t="6400" r="8031" b="56750"/>
            <a:stretch/>
          </p:blipFill>
          <p:spPr>
            <a:xfrm>
              <a:off x="10335768" y="3736573"/>
              <a:ext cx="1188380" cy="1486940"/>
            </a:xfrm>
            <a:prstGeom prst="rect">
              <a:avLst/>
            </a:prstGeom>
          </p:spPr>
        </p:pic>
      </p:grpSp>
    </p:spTree>
    <p:extLst>
      <p:ext uri="{BB962C8B-B14F-4D97-AF65-F5344CB8AC3E}">
        <p14:creationId xmlns:p14="http://schemas.microsoft.com/office/powerpoint/2010/main" val="3699579025"/>
      </p:ext>
    </p:extLst>
  </p:cSld>
  <p:clrMap bg1="lt1" tx1="dk1" bg2="lt2" tx2="dk2" accent1="accent1" accent2="accent2" accent3="accent3" accent4="accent4" accent5="accent5" accent6="accent6" hlink="hlink" folHlink="folHlink"/>
  <p:sldLayoutIdLst>
    <p:sldLayoutId id="2147483650" r:id="rId1"/>
    <p:sldLayoutId id="2147483658" r:id="rId2"/>
    <p:sldLayoutId id="2147483651" r:id="rId3"/>
    <p:sldLayoutId id="2147483676" r:id="rId4"/>
    <p:sldLayoutId id="2147483653" r:id="rId5"/>
    <p:sldLayoutId id="2147483661" r:id="rId6"/>
    <p:sldLayoutId id="2147483677" r:id="rId7"/>
    <p:sldLayoutId id="2147483660" r:id="rId8"/>
    <p:sldLayoutId id="2147483713" r:id="rId9"/>
    <p:sldLayoutId id="2147483678" r:id="rId10"/>
    <p:sldLayoutId id="2147483709" r:id="rId11"/>
    <p:sldLayoutId id="2147483710" r:id="rId12"/>
  </p:sldLayoutIdLst>
  <p:hf hdr="0" dt="0"/>
  <p:txStyles>
    <p:titleStyle>
      <a:lvl1pPr algn="l" defTabSz="457184" rtl="0" eaLnBrk="1" latinLnBrk="0" hangingPunct="1">
        <a:spcBef>
          <a:spcPct val="0"/>
        </a:spcBef>
        <a:buNone/>
        <a:defRPr sz="2400" kern="1200">
          <a:solidFill>
            <a:srgbClr val="36C746"/>
          </a:solidFill>
          <a:latin typeface="Arial"/>
          <a:ea typeface="+mj-ea"/>
          <a:cs typeface="Arial"/>
        </a:defRPr>
      </a:lvl1pPr>
    </p:titleStyle>
    <p:bodyStyle>
      <a:lvl1pPr marL="173032" indent="-157158" algn="l" defTabSz="457184" rtl="0" eaLnBrk="1" latinLnBrk="0" hangingPunct="1">
        <a:spcBef>
          <a:spcPts val="500"/>
        </a:spcBef>
        <a:spcAft>
          <a:spcPts val="500"/>
        </a:spcAft>
        <a:buClr>
          <a:schemeClr val="bg2"/>
        </a:buClr>
        <a:buFont typeface="Arial" panose="020B0604020202020204" pitchFamily="34" charset="0"/>
        <a:buNone/>
        <a:defRPr sz="1500" kern="1200">
          <a:solidFill>
            <a:schemeClr val="accent1"/>
          </a:solidFill>
          <a:latin typeface="Arial"/>
          <a:ea typeface="+mn-ea"/>
          <a:cs typeface="Arial"/>
        </a:defRPr>
      </a:lvl1pPr>
      <a:lvl2pPr marL="361938" indent="-182557" algn="l" defTabSz="447659" rtl="0" eaLnBrk="1" latinLnBrk="0" hangingPunct="1">
        <a:spcBef>
          <a:spcPts val="500"/>
        </a:spcBef>
        <a:spcAft>
          <a:spcPts val="500"/>
        </a:spcAft>
        <a:buClr>
          <a:srgbClr val="36C746"/>
        </a:buClr>
        <a:buFont typeface="Arial" pitchFamily="34" charset="0"/>
        <a:buChar char="•"/>
        <a:defRPr sz="1400" kern="1200">
          <a:solidFill>
            <a:schemeClr val="accent1"/>
          </a:solidFill>
          <a:latin typeface="Arial"/>
          <a:ea typeface="+mn-ea"/>
          <a:cs typeface="Arial"/>
        </a:defRPr>
      </a:lvl2pPr>
      <a:lvl3pPr marL="538144" indent="-179382" algn="l" defTabSz="457184" rtl="0" eaLnBrk="1" latinLnBrk="0" hangingPunct="1">
        <a:spcBef>
          <a:spcPts val="500"/>
        </a:spcBef>
        <a:spcAft>
          <a:spcPts val="500"/>
        </a:spcAft>
        <a:buClr>
          <a:srgbClr val="36C746"/>
        </a:buClr>
        <a:buFont typeface="Arial" pitchFamily="34" charset="0"/>
        <a:buChar char="‒"/>
        <a:defRPr sz="1300" kern="1200">
          <a:solidFill>
            <a:schemeClr val="accent1"/>
          </a:solidFill>
          <a:latin typeface="Arial"/>
          <a:ea typeface="+mn-ea"/>
          <a:cs typeface="Arial"/>
        </a:defRPr>
      </a:lvl3pPr>
      <a:lvl4pPr marL="719113" indent="-179382" algn="l" defTabSz="457184" rtl="0" eaLnBrk="1" latinLnBrk="0" hangingPunct="1">
        <a:spcBef>
          <a:spcPts val="500"/>
        </a:spcBef>
        <a:spcAft>
          <a:spcPts val="500"/>
        </a:spcAft>
        <a:buClr>
          <a:srgbClr val="36C746"/>
        </a:buClr>
        <a:buFont typeface="Arial" panose="020B0604020202020204" pitchFamily="34" charset="0"/>
        <a:buChar char="–"/>
        <a:defRPr sz="1200" kern="1200">
          <a:solidFill>
            <a:schemeClr val="accent1"/>
          </a:solidFill>
          <a:latin typeface="Arial"/>
          <a:ea typeface="+mn-ea"/>
          <a:cs typeface="Arial"/>
        </a:defRPr>
      </a:lvl4pPr>
      <a:lvl5pPr marL="896906" indent="-185731" algn="l" defTabSz="457184" rtl="0" eaLnBrk="1" latinLnBrk="0" hangingPunct="1">
        <a:spcBef>
          <a:spcPts val="500"/>
        </a:spcBef>
        <a:spcAft>
          <a:spcPts val="500"/>
        </a:spcAft>
        <a:buClr>
          <a:srgbClr val="36C746"/>
        </a:buClr>
        <a:buFont typeface="Arial" panose="020B0604020202020204" pitchFamily="34" charset="0"/>
        <a:buChar char="–"/>
        <a:defRPr sz="1000" kern="1200">
          <a:solidFill>
            <a:schemeClr val="accent1"/>
          </a:solidFill>
          <a:latin typeface="Arial"/>
          <a:ea typeface="+mn-ea"/>
          <a:cs typeface="Arial"/>
        </a:defRPr>
      </a:lvl5pPr>
      <a:lvl6pPr marL="896080" indent="-182874" algn="l" defTabSz="457184" rtl="0" eaLnBrk="1" latinLnBrk="0" hangingPunct="1">
        <a:spcBef>
          <a:spcPts val="500"/>
        </a:spcBef>
        <a:spcAft>
          <a:spcPts val="500"/>
        </a:spcAft>
        <a:buClr>
          <a:schemeClr val="bg2"/>
        </a:buClr>
        <a:buFont typeface="Arial" panose="020B0604020202020204" pitchFamily="34" charset="0"/>
        <a:buChar char="–"/>
        <a:defRPr sz="1000" kern="1200" baseline="0">
          <a:solidFill>
            <a:schemeClr val="accent1"/>
          </a:solidFill>
          <a:latin typeface="Arial" panose="020B0604020202020204" pitchFamily="34" charset="0"/>
          <a:ea typeface="+mn-ea"/>
          <a:cs typeface="Arial" panose="020B0604020202020204" pitchFamily="34" charset="0"/>
        </a:defRPr>
      </a:lvl6pPr>
      <a:lvl7pPr marL="896080" indent="-182874" algn="l" defTabSz="457184" rtl="0" eaLnBrk="1" latinLnBrk="0" hangingPunct="1">
        <a:spcBef>
          <a:spcPts val="500"/>
        </a:spcBef>
        <a:spcAft>
          <a:spcPts val="500"/>
        </a:spcAft>
        <a:buClr>
          <a:schemeClr val="bg2"/>
        </a:buClr>
        <a:buFont typeface="Arial" panose="020B0604020202020204" pitchFamily="34" charset="0"/>
        <a:buChar char="–"/>
        <a:defRPr sz="900" kern="1200">
          <a:solidFill>
            <a:schemeClr val="accent1"/>
          </a:solidFill>
          <a:latin typeface="Arial" panose="020B0604020202020204" pitchFamily="34" charset="0"/>
          <a:ea typeface="+mn-ea"/>
          <a:cs typeface="Arial" panose="020B0604020202020204" pitchFamily="34" charset="0"/>
        </a:defRPr>
      </a:lvl7pPr>
      <a:lvl8pPr marL="3428879" indent="-228592" algn="l" defTabSz="457184" rtl="0" eaLnBrk="1" latinLnBrk="0" hangingPunct="1">
        <a:spcBef>
          <a:spcPct val="20000"/>
        </a:spcBef>
        <a:buFont typeface="Arial"/>
        <a:buChar char="•"/>
        <a:defRPr sz="2000" kern="1200">
          <a:solidFill>
            <a:schemeClr val="tx1"/>
          </a:solidFill>
          <a:latin typeface="+mn-lt"/>
          <a:ea typeface="+mn-ea"/>
          <a:cs typeface="+mn-cs"/>
        </a:defRPr>
      </a:lvl8pPr>
      <a:lvl9pPr marL="3886063" indent="-228592" algn="l" defTabSz="457184"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4" rtl="0" eaLnBrk="1" latinLnBrk="0" hangingPunct="1">
        <a:defRPr sz="1800" kern="1200">
          <a:solidFill>
            <a:schemeClr val="tx1"/>
          </a:solidFill>
          <a:latin typeface="+mn-lt"/>
          <a:ea typeface="+mn-ea"/>
          <a:cs typeface="+mn-cs"/>
        </a:defRPr>
      </a:lvl1pPr>
      <a:lvl2pPr marL="457184" algn="l" defTabSz="457184" rtl="0" eaLnBrk="1" latinLnBrk="0" hangingPunct="1">
        <a:defRPr sz="1800" kern="1200">
          <a:solidFill>
            <a:schemeClr val="tx1"/>
          </a:solidFill>
          <a:latin typeface="+mn-lt"/>
          <a:ea typeface="+mn-ea"/>
          <a:cs typeface="+mn-cs"/>
        </a:defRPr>
      </a:lvl2pPr>
      <a:lvl3pPr marL="914367" algn="l" defTabSz="457184" rtl="0" eaLnBrk="1" latinLnBrk="0" hangingPunct="1">
        <a:defRPr sz="1800" kern="1200">
          <a:solidFill>
            <a:schemeClr val="tx1"/>
          </a:solidFill>
          <a:latin typeface="+mn-lt"/>
          <a:ea typeface="+mn-ea"/>
          <a:cs typeface="+mn-cs"/>
        </a:defRPr>
      </a:lvl3pPr>
      <a:lvl4pPr marL="1371552" algn="l" defTabSz="457184" rtl="0" eaLnBrk="1" latinLnBrk="0" hangingPunct="1">
        <a:defRPr sz="1800" kern="1200">
          <a:solidFill>
            <a:schemeClr val="tx1"/>
          </a:solidFill>
          <a:latin typeface="+mn-lt"/>
          <a:ea typeface="+mn-ea"/>
          <a:cs typeface="+mn-cs"/>
        </a:defRPr>
      </a:lvl4pPr>
      <a:lvl5pPr marL="1828736" algn="l" defTabSz="457184" rtl="0" eaLnBrk="1" latinLnBrk="0" hangingPunct="1">
        <a:defRPr sz="1800" kern="1200">
          <a:solidFill>
            <a:schemeClr val="tx1"/>
          </a:solidFill>
          <a:latin typeface="+mn-lt"/>
          <a:ea typeface="+mn-ea"/>
          <a:cs typeface="+mn-cs"/>
        </a:defRPr>
      </a:lvl5pPr>
      <a:lvl6pPr marL="2285919" algn="l" defTabSz="457184" rtl="0" eaLnBrk="1" latinLnBrk="0" hangingPunct="1">
        <a:defRPr sz="1800" kern="1200">
          <a:solidFill>
            <a:schemeClr val="tx1"/>
          </a:solidFill>
          <a:latin typeface="+mn-lt"/>
          <a:ea typeface="+mn-ea"/>
          <a:cs typeface="+mn-cs"/>
        </a:defRPr>
      </a:lvl6pPr>
      <a:lvl7pPr marL="2743103" algn="l" defTabSz="457184" rtl="0" eaLnBrk="1" latinLnBrk="0" hangingPunct="1">
        <a:defRPr sz="1800" kern="1200">
          <a:solidFill>
            <a:schemeClr val="tx1"/>
          </a:solidFill>
          <a:latin typeface="+mn-lt"/>
          <a:ea typeface="+mn-ea"/>
          <a:cs typeface="+mn-cs"/>
        </a:defRPr>
      </a:lvl7pPr>
      <a:lvl8pPr marL="3200287" algn="l" defTabSz="457184" rtl="0" eaLnBrk="1" latinLnBrk="0" hangingPunct="1">
        <a:defRPr sz="1800" kern="1200">
          <a:solidFill>
            <a:schemeClr val="tx1"/>
          </a:solidFill>
          <a:latin typeface="+mn-lt"/>
          <a:ea typeface="+mn-ea"/>
          <a:cs typeface="+mn-cs"/>
        </a:defRPr>
      </a:lvl8pPr>
      <a:lvl9pPr marL="3657471" algn="l" defTabSz="457184"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guide id="3" orient="horz" pos="383" userDrawn="1">
          <p15:clr>
            <a:srgbClr val="F26B43"/>
          </p15:clr>
        </p15:guide>
        <p15:guide id="4" orient="horz" pos="602" userDrawn="1">
          <p15:clr>
            <a:srgbClr val="F26B43"/>
          </p15:clr>
        </p15:guide>
        <p15:guide id="5" orient="horz" pos="752" userDrawn="1">
          <p15:clr>
            <a:srgbClr val="F26B43"/>
          </p15:clr>
        </p15:guide>
        <p15:guide id="6" orient="horz" pos="2760" userDrawn="1">
          <p15:clr>
            <a:srgbClr val="F26B43"/>
          </p15:clr>
        </p15:guide>
        <p15:guide id="7" orient="horz" pos="2940" userDrawn="1">
          <p15:clr>
            <a:srgbClr val="F26B43"/>
          </p15:clr>
        </p15:guide>
        <p15:guide id="8" orient="horz" pos="3125"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Espace réservé pour une image  15" descr="Scientifique regardant un écran de données futuristique">
            <a:extLst>
              <a:ext uri="{FF2B5EF4-FFF2-40B4-BE49-F238E27FC236}">
                <a16:creationId xmlns:a16="http://schemas.microsoft.com/office/drawing/2014/main" id="{20D52253-5651-43BF-BC94-8DD34D54A189}"/>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t="7833" b="7833"/>
          <a:stretch>
            <a:fillRect/>
          </a:stretch>
        </p:blipFill>
        <p:spPr/>
      </p:pic>
      <p:sp>
        <p:nvSpPr>
          <p:cNvPr id="12" name="Title 2">
            <a:extLst>
              <a:ext uri="{FF2B5EF4-FFF2-40B4-BE49-F238E27FC236}">
                <a16:creationId xmlns:a16="http://schemas.microsoft.com/office/drawing/2014/main" id="{00C90002-9C23-4784-B184-B3116F7B5A5E}"/>
              </a:ext>
            </a:extLst>
          </p:cNvPr>
          <p:cNvSpPr>
            <a:spLocks noGrp="1"/>
          </p:cNvSpPr>
          <p:nvPr>
            <p:ph type="title"/>
          </p:nvPr>
        </p:nvSpPr>
        <p:spPr>
          <a:xfrm>
            <a:off x="0" y="3223485"/>
            <a:ext cx="9144000" cy="867640"/>
          </a:xfrm>
        </p:spPr>
        <p:txBody>
          <a:bodyPr/>
          <a:lstStyle/>
          <a:p>
            <a:r>
              <a:rPr lang="en-US" sz="2200"/>
              <a:t>GEPP &amp; Workforce Planning au sein de Schneider Electric en France</a:t>
            </a:r>
            <a:br>
              <a:rPr lang="en-US" sz="2200"/>
            </a:br>
            <a:r>
              <a:rPr lang="en-US" sz="1400"/>
              <a:t>REX sur l’utilisation des données RH</a:t>
            </a:r>
            <a:endParaRPr lang="en-US" sz="2200"/>
          </a:p>
        </p:txBody>
      </p:sp>
      <p:sp>
        <p:nvSpPr>
          <p:cNvPr id="14" name="Text Placeholder 3">
            <a:extLst>
              <a:ext uri="{FF2B5EF4-FFF2-40B4-BE49-F238E27FC236}">
                <a16:creationId xmlns:a16="http://schemas.microsoft.com/office/drawing/2014/main" id="{BD443D74-2598-4771-8562-10200F2EA096}"/>
              </a:ext>
            </a:extLst>
          </p:cNvPr>
          <p:cNvSpPr>
            <a:spLocks noGrp="1"/>
          </p:cNvSpPr>
          <p:nvPr>
            <p:ph type="body" sz="quarter" idx="11"/>
          </p:nvPr>
        </p:nvSpPr>
        <p:spPr>
          <a:xfrm>
            <a:off x="0" y="4082801"/>
            <a:ext cx="9144000" cy="373063"/>
          </a:xfrm>
        </p:spPr>
        <p:txBody>
          <a:bodyPr/>
          <a:lstStyle/>
          <a:p>
            <a:r>
              <a:rPr lang="en-US"/>
              <a:t>Juraté STANKEVICIUTE											</a:t>
            </a:r>
            <a:r>
              <a:rPr lang="en-US" sz="1200"/>
              <a:t> HR Community Talk du Lab RH</a:t>
            </a:r>
            <a:endParaRPr lang="en-US"/>
          </a:p>
        </p:txBody>
      </p:sp>
    </p:spTree>
    <p:extLst>
      <p:ext uri="{BB962C8B-B14F-4D97-AF65-F5344CB8AC3E}">
        <p14:creationId xmlns:p14="http://schemas.microsoft.com/office/powerpoint/2010/main" val="3127640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Content Placeholder 133">
            <a:extLst>
              <a:ext uri="{FF2B5EF4-FFF2-40B4-BE49-F238E27FC236}">
                <a16:creationId xmlns:a16="http://schemas.microsoft.com/office/drawing/2014/main" id="{1C3ADDA2-20C9-512F-0A7C-9DD899C5D71B}"/>
              </a:ext>
            </a:extLst>
          </p:cNvPr>
          <p:cNvSpPr>
            <a:spLocks noGrp="1"/>
          </p:cNvSpPr>
          <p:nvPr>
            <p:ph sz="quarter" idx="22"/>
          </p:nvPr>
        </p:nvSpPr>
        <p:spPr>
          <a:xfrm>
            <a:off x="4775479" y="1930068"/>
            <a:ext cx="3651069" cy="2738053"/>
          </a:xfrm>
        </p:spPr>
        <p:txBody>
          <a:bodyPr/>
          <a:lstStyle/>
          <a:p>
            <a:pPr marL="301624" indent="-285750">
              <a:buFont typeface="Arial" panose="020B0604020202020204" pitchFamily="34" charset="0"/>
              <a:buChar char="•"/>
            </a:pPr>
            <a:r>
              <a:rPr lang="en-US" sz="1200"/>
              <a:t>Recueil de données quantitatives et qualitatives auprès des RH du terrain</a:t>
            </a:r>
          </a:p>
          <a:p>
            <a:pPr marL="301624" indent="-285750">
              <a:buFont typeface="Arial" panose="020B0604020202020204" pitchFamily="34" charset="0"/>
              <a:buChar char="•"/>
            </a:pPr>
            <a:r>
              <a:rPr lang="en-US" sz="1200"/>
              <a:t>Formalisation du devenir des emplois basée sur le référentiel interne de métiers et de compétences associées</a:t>
            </a:r>
          </a:p>
          <a:p>
            <a:pPr marL="301624" indent="-285750">
              <a:buFont typeface="Arial" panose="020B0604020202020204" pitchFamily="34" charset="0"/>
              <a:buChar char="•"/>
            </a:pPr>
            <a:r>
              <a:rPr lang="en-US" sz="1200"/>
              <a:t>Définition des priorités d’action en fonction de données chiffrées</a:t>
            </a:r>
          </a:p>
          <a:p>
            <a:pPr marL="301624" indent="-285750">
              <a:buFont typeface="Arial" panose="020B0604020202020204" pitchFamily="34" charset="0"/>
              <a:buChar char="•"/>
            </a:pPr>
            <a:endParaRPr lang="en-US" sz="1200"/>
          </a:p>
          <a:p>
            <a:pPr marL="301624" indent="-285750">
              <a:buFont typeface="Arial" panose="020B0604020202020204" pitchFamily="34" charset="0"/>
              <a:buChar char="•"/>
            </a:pPr>
            <a:endParaRPr lang="en-US" sz="1200"/>
          </a:p>
        </p:txBody>
      </p:sp>
      <p:sp>
        <p:nvSpPr>
          <p:cNvPr id="22" name="Text Placeholder 21">
            <a:extLst>
              <a:ext uri="{FF2B5EF4-FFF2-40B4-BE49-F238E27FC236}">
                <a16:creationId xmlns:a16="http://schemas.microsoft.com/office/drawing/2014/main" id="{C19ABC73-2D45-4EF1-8B11-7B75613DA26F}"/>
              </a:ext>
            </a:extLst>
          </p:cNvPr>
          <p:cNvSpPr>
            <a:spLocks noGrp="1"/>
          </p:cNvSpPr>
          <p:nvPr>
            <p:ph type="body" sz="quarter" idx="13"/>
          </p:nvPr>
        </p:nvSpPr>
        <p:spPr>
          <a:xfrm>
            <a:off x="4791075" y="1545351"/>
            <a:ext cx="4100514" cy="253915"/>
          </a:xfrm>
        </p:spPr>
        <p:txBody>
          <a:bodyPr/>
          <a:lstStyle/>
          <a:p>
            <a:r>
              <a:rPr lang="en-US" sz="1600">
                <a:solidFill>
                  <a:schemeClr val="tx2"/>
                </a:solidFill>
                <a:latin typeface="+mn-lt"/>
              </a:rPr>
              <a:t>Après | Approche Data-Driven</a:t>
            </a:r>
            <a:endParaRPr lang="en-US" sz="1600" dirty="0">
              <a:solidFill>
                <a:schemeClr val="tx2"/>
              </a:solidFill>
              <a:latin typeface="+mn-lt"/>
            </a:endParaRPr>
          </a:p>
        </p:txBody>
      </p:sp>
      <p:sp>
        <p:nvSpPr>
          <p:cNvPr id="23" name="Text Placeholder 22">
            <a:extLst>
              <a:ext uri="{FF2B5EF4-FFF2-40B4-BE49-F238E27FC236}">
                <a16:creationId xmlns:a16="http://schemas.microsoft.com/office/drawing/2014/main" id="{E134C397-942A-436E-A65D-72558BE571BB}"/>
              </a:ext>
            </a:extLst>
          </p:cNvPr>
          <p:cNvSpPr>
            <a:spLocks noGrp="1"/>
          </p:cNvSpPr>
          <p:nvPr>
            <p:ph type="body" sz="quarter" idx="15"/>
          </p:nvPr>
        </p:nvSpPr>
        <p:spPr>
          <a:xfrm>
            <a:off x="252413" y="1545351"/>
            <a:ext cx="4178299" cy="253915"/>
          </a:xfrm>
        </p:spPr>
        <p:txBody>
          <a:bodyPr/>
          <a:lstStyle/>
          <a:p>
            <a:pPr marL="0" indent="0"/>
            <a:r>
              <a:rPr kumimoji="0" lang="en-US" sz="1600" b="0" i="0" u="none" strike="noStrike" kern="1200" cap="none" spc="0" normalizeH="0" baseline="0" noProof="0">
                <a:ln>
                  <a:noFill/>
                </a:ln>
                <a:solidFill>
                  <a:schemeClr val="accent1"/>
                </a:solidFill>
                <a:effectLst/>
                <a:uLnTx/>
                <a:uFillTx/>
                <a:latin typeface="+mn-lt"/>
                <a:ea typeface="+mn-ea"/>
                <a:cs typeface="Arial"/>
              </a:rPr>
              <a:t>Avant | Approche classique</a:t>
            </a:r>
            <a:endParaRPr lang="en-US" sz="1600">
              <a:solidFill>
                <a:schemeClr val="accent1"/>
              </a:solidFill>
              <a:latin typeface="+mn-lt"/>
            </a:endParaRPr>
          </a:p>
        </p:txBody>
      </p:sp>
      <p:sp>
        <p:nvSpPr>
          <p:cNvPr id="133" name="Content Placeholder 132">
            <a:extLst>
              <a:ext uri="{FF2B5EF4-FFF2-40B4-BE49-F238E27FC236}">
                <a16:creationId xmlns:a16="http://schemas.microsoft.com/office/drawing/2014/main" id="{A124AAD0-3CC5-5312-6A27-11687102CDB1}"/>
              </a:ext>
            </a:extLst>
          </p:cNvPr>
          <p:cNvSpPr>
            <a:spLocks noGrp="1"/>
          </p:cNvSpPr>
          <p:nvPr>
            <p:ph sz="quarter" idx="20"/>
          </p:nvPr>
        </p:nvSpPr>
        <p:spPr>
          <a:xfrm>
            <a:off x="252413" y="1930069"/>
            <a:ext cx="3573999" cy="2738053"/>
          </a:xfrm>
        </p:spPr>
        <p:txBody>
          <a:bodyPr/>
          <a:lstStyle/>
          <a:p>
            <a:pPr marL="301624" indent="-285750">
              <a:buFont typeface="Arial" panose="020B0604020202020204" pitchFamily="34" charset="0"/>
              <a:buChar char="•"/>
            </a:pPr>
            <a:r>
              <a:rPr lang="en-US" sz="1200"/>
              <a:t>Priorités des entités managériales et les prévisions d’évolution des emplois définies par les VP RH</a:t>
            </a:r>
          </a:p>
          <a:p>
            <a:pPr marL="301624" indent="-285750">
              <a:buFont typeface="Arial" panose="020B0604020202020204" pitchFamily="34" charset="0"/>
              <a:buChar char="•"/>
            </a:pPr>
            <a:r>
              <a:rPr lang="en-US" sz="1200"/>
              <a:t>Données qualitatives “high-level”</a:t>
            </a:r>
          </a:p>
          <a:p>
            <a:pPr marL="301624" indent="-285750">
              <a:buFont typeface="Arial" panose="020B0604020202020204" pitchFamily="34" charset="0"/>
              <a:buChar char="•"/>
            </a:pPr>
            <a:r>
              <a:rPr lang="en-US" sz="1200"/>
              <a:t>Complexité de suivi des objectifs dans la durée</a:t>
            </a:r>
          </a:p>
          <a:p>
            <a:pPr marL="301624" indent="-285750">
              <a:buFont typeface="Arial" panose="020B0604020202020204" pitchFamily="34" charset="0"/>
              <a:buChar char="•"/>
            </a:pPr>
            <a:endParaRPr lang="en-US" sz="1200"/>
          </a:p>
        </p:txBody>
      </p:sp>
      <p:sp>
        <p:nvSpPr>
          <p:cNvPr id="135" name="Text Placeholder 134">
            <a:extLst>
              <a:ext uri="{FF2B5EF4-FFF2-40B4-BE49-F238E27FC236}">
                <a16:creationId xmlns:a16="http://schemas.microsoft.com/office/drawing/2014/main" id="{626C843F-843A-0522-4445-6D54A64F90DE}"/>
              </a:ext>
            </a:extLst>
          </p:cNvPr>
          <p:cNvSpPr>
            <a:spLocks noGrp="1"/>
          </p:cNvSpPr>
          <p:nvPr>
            <p:ph type="body" sz="quarter" idx="32"/>
          </p:nvPr>
        </p:nvSpPr>
        <p:spPr/>
        <p:txBody>
          <a:bodyPr/>
          <a:lstStyle/>
          <a:p>
            <a:r>
              <a:rPr lang="en-US">
                <a:latin typeface="+mj-lt"/>
              </a:rPr>
              <a:t>Contexte</a:t>
            </a:r>
          </a:p>
          <a:p>
            <a:endParaRPr lang="en-US"/>
          </a:p>
        </p:txBody>
      </p:sp>
      <p:sp>
        <p:nvSpPr>
          <p:cNvPr id="136" name="Text Placeholder 135">
            <a:extLst>
              <a:ext uri="{FF2B5EF4-FFF2-40B4-BE49-F238E27FC236}">
                <a16:creationId xmlns:a16="http://schemas.microsoft.com/office/drawing/2014/main" id="{B000CF81-A801-65A4-52C8-EC4F6D85EFE0}"/>
              </a:ext>
            </a:extLst>
          </p:cNvPr>
          <p:cNvSpPr>
            <a:spLocks noGrp="1"/>
          </p:cNvSpPr>
          <p:nvPr>
            <p:ph type="body" sz="quarter" idx="33"/>
          </p:nvPr>
        </p:nvSpPr>
        <p:spPr/>
        <p:txBody>
          <a:bodyPr/>
          <a:lstStyle/>
          <a:p>
            <a:pPr marL="0" indent="0"/>
            <a:r>
              <a:rPr lang="en-US" sz="1200" b="1">
                <a:latin typeface="+mj-lt"/>
              </a:rPr>
              <a:t>GEPP</a:t>
            </a:r>
            <a:r>
              <a:rPr lang="en-US" sz="1200">
                <a:latin typeface="+mj-lt"/>
              </a:rPr>
              <a:t>:  obligation légale de négociation trienale, considérée comme un dispositif stratégique chez Schneider et qui a fortement évolué ces dernières années</a:t>
            </a:r>
            <a:endParaRPr lang="en-US" sz="1200"/>
          </a:p>
        </p:txBody>
      </p:sp>
      <p:sp>
        <p:nvSpPr>
          <p:cNvPr id="19" name="Slide Number Placeholder 18">
            <a:extLst>
              <a:ext uri="{FF2B5EF4-FFF2-40B4-BE49-F238E27FC236}">
                <a16:creationId xmlns:a16="http://schemas.microsoft.com/office/drawing/2014/main" id="{5E2BAEA2-10DF-40F5-BF16-E57281899FA0}"/>
              </a:ext>
            </a:extLst>
          </p:cNvPr>
          <p:cNvSpPr>
            <a:spLocks noGrp="1"/>
          </p:cNvSpPr>
          <p:nvPr>
            <p:ph type="sldNum" sz="quarter" idx="4"/>
          </p:nvPr>
        </p:nvSpPr>
        <p:spPr/>
        <p:txBody>
          <a:bodyPr/>
          <a:lstStyle/>
          <a:p>
            <a:r>
              <a:rPr lang="en-US">
                <a:latin typeface="+mj-lt"/>
              </a:rPr>
              <a:t>Page </a:t>
            </a:r>
            <a:fld id="{5A9C12DC-491F-9444-86A2-13AC5C62A2FC}" type="slidenum">
              <a:rPr lang="en-US" smtClean="0">
                <a:latin typeface="+mj-lt"/>
              </a:rPr>
              <a:pPr/>
              <a:t>2</a:t>
            </a:fld>
            <a:endParaRPr lang="en-US" dirty="0">
              <a:latin typeface="+mj-lt"/>
            </a:endParaRPr>
          </a:p>
        </p:txBody>
      </p:sp>
      <p:sp>
        <p:nvSpPr>
          <p:cNvPr id="20" name="Footer Placeholder 19">
            <a:extLst>
              <a:ext uri="{FF2B5EF4-FFF2-40B4-BE49-F238E27FC236}">
                <a16:creationId xmlns:a16="http://schemas.microsoft.com/office/drawing/2014/main" id="{A1F7A465-9CE7-4646-9F8B-A0DDBC54E1EF}"/>
              </a:ext>
            </a:extLst>
          </p:cNvPr>
          <p:cNvSpPr>
            <a:spLocks noGrp="1"/>
          </p:cNvSpPr>
          <p:nvPr>
            <p:ph type="ftr" sz="quarter" idx="3"/>
          </p:nvPr>
        </p:nvSpPr>
        <p:spPr/>
        <p:txBody>
          <a:bodyPr/>
          <a:lstStyle/>
          <a:p>
            <a:r>
              <a:rPr lang="en-US">
                <a:latin typeface="+mj-lt"/>
              </a:rPr>
              <a:t>Property of Schneider Electric |</a:t>
            </a:r>
            <a:endParaRPr lang="en-US" dirty="0">
              <a:latin typeface="+mj-lt"/>
            </a:endParaRPr>
          </a:p>
        </p:txBody>
      </p:sp>
    </p:spTree>
    <p:extLst>
      <p:ext uri="{BB962C8B-B14F-4D97-AF65-F5344CB8AC3E}">
        <p14:creationId xmlns:p14="http://schemas.microsoft.com/office/powerpoint/2010/main" val="817808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C19ABC73-2D45-4EF1-8B11-7B75613DA26F}"/>
              </a:ext>
            </a:extLst>
          </p:cNvPr>
          <p:cNvSpPr>
            <a:spLocks noGrp="1"/>
          </p:cNvSpPr>
          <p:nvPr>
            <p:ph type="body" sz="quarter" idx="32"/>
          </p:nvPr>
        </p:nvSpPr>
        <p:spPr/>
        <p:txBody>
          <a:bodyPr/>
          <a:lstStyle/>
          <a:p>
            <a:r>
              <a:rPr lang="en-US">
                <a:latin typeface="+mj-lt"/>
              </a:rPr>
              <a:t>Approche actuelle de la GEPP chez SE en France</a:t>
            </a:r>
            <a:endParaRPr lang="en-US" dirty="0">
              <a:latin typeface="+mj-lt"/>
            </a:endParaRPr>
          </a:p>
        </p:txBody>
      </p:sp>
      <p:sp>
        <p:nvSpPr>
          <p:cNvPr id="23" name="Text Placeholder 22">
            <a:extLst>
              <a:ext uri="{FF2B5EF4-FFF2-40B4-BE49-F238E27FC236}">
                <a16:creationId xmlns:a16="http://schemas.microsoft.com/office/drawing/2014/main" id="{E134C397-942A-436E-A65D-72558BE571BB}"/>
              </a:ext>
            </a:extLst>
          </p:cNvPr>
          <p:cNvSpPr>
            <a:spLocks noGrp="1"/>
          </p:cNvSpPr>
          <p:nvPr>
            <p:ph type="body" sz="quarter" idx="33"/>
          </p:nvPr>
        </p:nvSpPr>
        <p:spPr/>
        <p:txBody>
          <a:bodyPr/>
          <a:lstStyle/>
          <a:p>
            <a:pPr marL="0" indent="0"/>
            <a:r>
              <a:rPr lang="en-US" sz="1200">
                <a:latin typeface="+mj-lt"/>
              </a:rPr>
              <a:t>Un </a:t>
            </a:r>
            <a:r>
              <a:rPr lang="en-US" sz="1200" b="1">
                <a:latin typeface="+mj-lt"/>
              </a:rPr>
              <a:t>processus global </a:t>
            </a:r>
            <a:r>
              <a:rPr lang="en-US" sz="1200">
                <a:latin typeface="+mj-lt"/>
              </a:rPr>
              <a:t>pour l’ensemble des entités françaises (~15k collaborateurs), facilité par un </a:t>
            </a:r>
            <a:r>
              <a:rPr lang="en-US" sz="1200" b="1">
                <a:latin typeface="+mj-lt"/>
              </a:rPr>
              <a:t>outil interne </a:t>
            </a:r>
            <a:r>
              <a:rPr lang="en-US" sz="1200">
                <a:latin typeface="+mj-lt"/>
              </a:rPr>
              <a:t>de recueil de données et </a:t>
            </a:r>
            <a:r>
              <a:rPr lang="en-US" sz="1200" b="1">
                <a:latin typeface="+mj-lt"/>
              </a:rPr>
              <a:t>copiloté</a:t>
            </a:r>
            <a:r>
              <a:rPr lang="en-US" sz="1200">
                <a:latin typeface="+mj-lt"/>
              </a:rPr>
              <a:t> par l’équipe </a:t>
            </a:r>
            <a:r>
              <a:rPr lang="en-US" sz="1200" b="1">
                <a:latin typeface="+mj-lt"/>
              </a:rPr>
              <a:t>People Analytics </a:t>
            </a:r>
            <a:r>
              <a:rPr lang="en-US" sz="1200">
                <a:latin typeface="+mj-lt"/>
              </a:rPr>
              <a:t>et l’équipe </a:t>
            </a:r>
            <a:r>
              <a:rPr lang="en-US" sz="1200" b="1">
                <a:latin typeface="+mj-lt"/>
              </a:rPr>
              <a:t>Emploi/Workforce Planning</a:t>
            </a:r>
          </a:p>
        </p:txBody>
      </p:sp>
      <p:sp>
        <p:nvSpPr>
          <p:cNvPr id="19" name="Slide Number Placeholder 18">
            <a:extLst>
              <a:ext uri="{FF2B5EF4-FFF2-40B4-BE49-F238E27FC236}">
                <a16:creationId xmlns:a16="http://schemas.microsoft.com/office/drawing/2014/main" id="{5E2BAEA2-10DF-40F5-BF16-E57281899FA0}"/>
              </a:ext>
            </a:extLst>
          </p:cNvPr>
          <p:cNvSpPr>
            <a:spLocks noGrp="1"/>
          </p:cNvSpPr>
          <p:nvPr>
            <p:ph type="sldNum" sz="quarter" idx="4"/>
          </p:nvPr>
        </p:nvSpPr>
        <p:spPr/>
        <p:txBody>
          <a:bodyPr/>
          <a:lstStyle/>
          <a:p>
            <a:r>
              <a:rPr lang="en-US">
                <a:latin typeface="+mj-lt"/>
              </a:rPr>
              <a:t>Page </a:t>
            </a:r>
            <a:fld id="{5A9C12DC-491F-9444-86A2-13AC5C62A2FC}" type="slidenum">
              <a:rPr lang="en-US" smtClean="0">
                <a:latin typeface="+mj-lt"/>
              </a:rPr>
              <a:pPr/>
              <a:t>3</a:t>
            </a:fld>
            <a:endParaRPr lang="en-US" dirty="0">
              <a:latin typeface="+mj-lt"/>
            </a:endParaRPr>
          </a:p>
        </p:txBody>
      </p:sp>
      <p:sp>
        <p:nvSpPr>
          <p:cNvPr id="20" name="Footer Placeholder 19">
            <a:extLst>
              <a:ext uri="{FF2B5EF4-FFF2-40B4-BE49-F238E27FC236}">
                <a16:creationId xmlns:a16="http://schemas.microsoft.com/office/drawing/2014/main" id="{A1F7A465-9CE7-4646-9F8B-A0DDBC54E1EF}"/>
              </a:ext>
            </a:extLst>
          </p:cNvPr>
          <p:cNvSpPr>
            <a:spLocks noGrp="1"/>
          </p:cNvSpPr>
          <p:nvPr>
            <p:ph type="ftr" sz="quarter" idx="3"/>
          </p:nvPr>
        </p:nvSpPr>
        <p:spPr/>
        <p:txBody>
          <a:bodyPr/>
          <a:lstStyle/>
          <a:p>
            <a:r>
              <a:rPr lang="en-US">
                <a:latin typeface="+mj-lt"/>
              </a:rPr>
              <a:t>Property of Schneider Electric |</a:t>
            </a:r>
            <a:endParaRPr lang="en-US" dirty="0">
              <a:latin typeface="+mj-lt"/>
            </a:endParaRPr>
          </a:p>
        </p:txBody>
      </p:sp>
      <p:sp>
        <p:nvSpPr>
          <p:cNvPr id="45" name="TextBox 44">
            <a:extLst>
              <a:ext uri="{FF2B5EF4-FFF2-40B4-BE49-F238E27FC236}">
                <a16:creationId xmlns:a16="http://schemas.microsoft.com/office/drawing/2014/main" id="{781E9A83-08B8-421D-22BD-F63A18385698}"/>
              </a:ext>
            </a:extLst>
          </p:cNvPr>
          <p:cNvSpPr txBox="1"/>
          <p:nvPr/>
        </p:nvSpPr>
        <p:spPr>
          <a:xfrm>
            <a:off x="2041655" y="4809643"/>
            <a:ext cx="5809128" cy="200055"/>
          </a:xfrm>
          <a:prstGeom prst="rect">
            <a:avLst/>
          </a:prstGeom>
          <a:noFill/>
        </p:spPr>
        <p:txBody>
          <a:bodyPr wrap="square">
            <a:spAutoFit/>
          </a:bodyPr>
          <a:lstStyle/>
          <a:p>
            <a:r>
              <a:rPr lang="en-US" sz="700">
                <a:solidFill>
                  <a:schemeClr val="tx1">
                    <a:lumMod val="65000"/>
                    <a:lumOff val="35000"/>
                  </a:schemeClr>
                </a:solidFill>
                <a:latin typeface="+mj-lt"/>
                <a:cs typeface="Arial" panose="020B0604020202020204" pitchFamily="34" charset="0"/>
              </a:rPr>
              <a:t>*Stratégie des Emplois, des Ressources et des Compétences</a:t>
            </a:r>
            <a:endParaRPr lang="en-US" sz="700" dirty="0">
              <a:solidFill>
                <a:schemeClr val="tx1">
                  <a:lumMod val="65000"/>
                  <a:lumOff val="35000"/>
                </a:schemeClr>
              </a:solidFill>
              <a:latin typeface="+mj-lt"/>
              <a:cs typeface="Arial" panose="020B0604020202020204" pitchFamily="34" charset="0"/>
            </a:endParaRPr>
          </a:p>
        </p:txBody>
      </p:sp>
      <p:sp>
        <p:nvSpPr>
          <p:cNvPr id="42" name="Rectangle 107">
            <a:extLst>
              <a:ext uri="{FF2B5EF4-FFF2-40B4-BE49-F238E27FC236}">
                <a16:creationId xmlns:a16="http://schemas.microsoft.com/office/drawing/2014/main" id="{8CD0B80F-A1A9-0570-45A3-4247009FDC39}"/>
              </a:ext>
            </a:extLst>
          </p:cNvPr>
          <p:cNvSpPr/>
          <p:nvPr/>
        </p:nvSpPr>
        <p:spPr>
          <a:xfrm flipH="1">
            <a:off x="2071589" y="2251980"/>
            <a:ext cx="681478" cy="577520"/>
          </a:xfrm>
          <a:custGeom>
            <a:avLst/>
            <a:gdLst>
              <a:gd name="connsiteX0" fmla="*/ 0 w 2119393"/>
              <a:gd name="connsiteY0" fmla="*/ 0 h 960089"/>
              <a:gd name="connsiteX1" fmla="*/ 2119393 w 2119393"/>
              <a:gd name="connsiteY1" fmla="*/ 0 h 960089"/>
              <a:gd name="connsiteX2" fmla="*/ 2119393 w 2119393"/>
              <a:gd name="connsiteY2" fmla="*/ 960089 h 960089"/>
              <a:gd name="connsiteX3" fmla="*/ 0 w 2119393"/>
              <a:gd name="connsiteY3" fmla="*/ 960089 h 960089"/>
              <a:gd name="connsiteX4" fmla="*/ 0 w 2119393"/>
              <a:gd name="connsiteY4" fmla="*/ 0 h 960089"/>
              <a:gd name="connsiteX0" fmla="*/ 0 w 2119393"/>
              <a:gd name="connsiteY0" fmla="*/ 0 h 1607789"/>
              <a:gd name="connsiteX1" fmla="*/ 2119393 w 2119393"/>
              <a:gd name="connsiteY1" fmla="*/ 0 h 1607789"/>
              <a:gd name="connsiteX2" fmla="*/ 2119393 w 2119393"/>
              <a:gd name="connsiteY2" fmla="*/ 960089 h 1607789"/>
              <a:gd name="connsiteX3" fmla="*/ 95250 w 2119393"/>
              <a:gd name="connsiteY3" fmla="*/ 1607789 h 1607789"/>
              <a:gd name="connsiteX4" fmla="*/ 0 w 2119393"/>
              <a:gd name="connsiteY4" fmla="*/ 0 h 1607789"/>
              <a:gd name="connsiteX0" fmla="*/ 0 w 2057480"/>
              <a:gd name="connsiteY0" fmla="*/ 664369 h 1607789"/>
              <a:gd name="connsiteX1" fmla="*/ 2057480 w 2057480"/>
              <a:gd name="connsiteY1" fmla="*/ 0 h 1607789"/>
              <a:gd name="connsiteX2" fmla="*/ 2057480 w 2057480"/>
              <a:gd name="connsiteY2" fmla="*/ 960089 h 1607789"/>
              <a:gd name="connsiteX3" fmla="*/ 33337 w 2057480"/>
              <a:gd name="connsiteY3" fmla="*/ 1607789 h 1607789"/>
              <a:gd name="connsiteX4" fmla="*/ 0 w 2057480"/>
              <a:gd name="connsiteY4" fmla="*/ 664369 h 1607789"/>
              <a:gd name="connsiteX0" fmla="*/ 0 w 2064624"/>
              <a:gd name="connsiteY0" fmla="*/ 669131 h 1607789"/>
              <a:gd name="connsiteX1" fmla="*/ 2064624 w 2064624"/>
              <a:gd name="connsiteY1" fmla="*/ 0 h 1607789"/>
              <a:gd name="connsiteX2" fmla="*/ 2064624 w 2064624"/>
              <a:gd name="connsiteY2" fmla="*/ 960089 h 1607789"/>
              <a:gd name="connsiteX3" fmla="*/ 40481 w 2064624"/>
              <a:gd name="connsiteY3" fmla="*/ 1607789 h 1607789"/>
              <a:gd name="connsiteX4" fmla="*/ 0 w 2064624"/>
              <a:gd name="connsiteY4" fmla="*/ 669131 h 1607789"/>
              <a:gd name="connsiteX0" fmla="*/ 0 w 2071767"/>
              <a:gd name="connsiteY0" fmla="*/ 671512 h 1607789"/>
              <a:gd name="connsiteX1" fmla="*/ 2071767 w 2071767"/>
              <a:gd name="connsiteY1" fmla="*/ 0 h 1607789"/>
              <a:gd name="connsiteX2" fmla="*/ 2071767 w 2071767"/>
              <a:gd name="connsiteY2" fmla="*/ 960089 h 1607789"/>
              <a:gd name="connsiteX3" fmla="*/ 47624 w 2071767"/>
              <a:gd name="connsiteY3" fmla="*/ 1607789 h 1607789"/>
              <a:gd name="connsiteX4" fmla="*/ 0 w 2071767"/>
              <a:gd name="connsiteY4" fmla="*/ 671512 h 1607789"/>
              <a:gd name="connsiteX0" fmla="*/ 0 w 2207499"/>
              <a:gd name="connsiteY0" fmla="*/ 678656 h 1607789"/>
              <a:gd name="connsiteX1" fmla="*/ 2207499 w 2207499"/>
              <a:gd name="connsiteY1" fmla="*/ 0 h 1607789"/>
              <a:gd name="connsiteX2" fmla="*/ 2207499 w 2207499"/>
              <a:gd name="connsiteY2" fmla="*/ 960089 h 1607789"/>
              <a:gd name="connsiteX3" fmla="*/ 183356 w 2207499"/>
              <a:gd name="connsiteY3" fmla="*/ 1607789 h 1607789"/>
              <a:gd name="connsiteX4" fmla="*/ 0 w 2207499"/>
              <a:gd name="connsiteY4" fmla="*/ 678656 h 1607789"/>
              <a:gd name="connsiteX0" fmla="*/ 0 w 2057480"/>
              <a:gd name="connsiteY0" fmla="*/ 707231 h 1607789"/>
              <a:gd name="connsiteX1" fmla="*/ 2057480 w 2057480"/>
              <a:gd name="connsiteY1" fmla="*/ 0 h 1607789"/>
              <a:gd name="connsiteX2" fmla="*/ 2057480 w 2057480"/>
              <a:gd name="connsiteY2" fmla="*/ 960089 h 1607789"/>
              <a:gd name="connsiteX3" fmla="*/ 33337 w 2057480"/>
              <a:gd name="connsiteY3" fmla="*/ 1607789 h 1607789"/>
              <a:gd name="connsiteX4" fmla="*/ 0 w 2057480"/>
              <a:gd name="connsiteY4" fmla="*/ 707231 h 1607789"/>
              <a:gd name="connsiteX0" fmla="*/ 0 w 2052717"/>
              <a:gd name="connsiteY0" fmla="*/ 1059656 h 1607789"/>
              <a:gd name="connsiteX1" fmla="*/ 2052717 w 2052717"/>
              <a:gd name="connsiteY1" fmla="*/ 0 h 1607789"/>
              <a:gd name="connsiteX2" fmla="*/ 2052717 w 2052717"/>
              <a:gd name="connsiteY2" fmla="*/ 960089 h 1607789"/>
              <a:gd name="connsiteX3" fmla="*/ 28574 w 2052717"/>
              <a:gd name="connsiteY3" fmla="*/ 1607789 h 1607789"/>
              <a:gd name="connsiteX4" fmla="*/ 0 w 2052717"/>
              <a:gd name="connsiteY4" fmla="*/ 1059656 h 1607789"/>
              <a:gd name="connsiteX0" fmla="*/ 0 w 2040811"/>
              <a:gd name="connsiteY0" fmla="*/ 1285875 h 1607789"/>
              <a:gd name="connsiteX1" fmla="*/ 2040811 w 2040811"/>
              <a:gd name="connsiteY1" fmla="*/ 0 h 1607789"/>
              <a:gd name="connsiteX2" fmla="*/ 2040811 w 2040811"/>
              <a:gd name="connsiteY2" fmla="*/ 960089 h 1607789"/>
              <a:gd name="connsiteX3" fmla="*/ 16668 w 2040811"/>
              <a:gd name="connsiteY3" fmla="*/ 1607789 h 1607789"/>
              <a:gd name="connsiteX4" fmla="*/ 0 w 2040811"/>
              <a:gd name="connsiteY4" fmla="*/ 1285875 h 1607789"/>
              <a:gd name="connsiteX0" fmla="*/ 0 w 2040811"/>
              <a:gd name="connsiteY0" fmla="*/ 1285875 h 1607789"/>
              <a:gd name="connsiteX1" fmla="*/ 2040811 w 2040811"/>
              <a:gd name="connsiteY1" fmla="*/ 0 h 1607789"/>
              <a:gd name="connsiteX2" fmla="*/ 2040811 w 2040811"/>
              <a:gd name="connsiteY2" fmla="*/ 960089 h 1607789"/>
              <a:gd name="connsiteX3" fmla="*/ 16668 w 2040811"/>
              <a:gd name="connsiteY3" fmla="*/ 1607789 h 1607789"/>
              <a:gd name="connsiteX4" fmla="*/ 0 w 2040811"/>
              <a:gd name="connsiteY4" fmla="*/ 1285875 h 1607789"/>
              <a:gd name="connsiteX0" fmla="*/ 0 w 2045574"/>
              <a:gd name="connsiteY0" fmla="*/ 1285875 h 1607789"/>
              <a:gd name="connsiteX1" fmla="*/ 2045574 w 2045574"/>
              <a:gd name="connsiteY1" fmla="*/ 0 h 1607789"/>
              <a:gd name="connsiteX2" fmla="*/ 2045574 w 2045574"/>
              <a:gd name="connsiteY2" fmla="*/ 960089 h 1607789"/>
              <a:gd name="connsiteX3" fmla="*/ 21431 w 2045574"/>
              <a:gd name="connsiteY3" fmla="*/ 1607789 h 1607789"/>
              <a:gd name="connsiteX4" fmla="*/ 0 w 2045574"/>
              <a:gd name="connsiteY4" fmla="*/ 1285875 h 1607789"/>
              <a:gd name="connsiteX0" fmla="*/ 2382 w 2047956"/>
              <a:gd name="connsiteY0" fmla="*/ 1285875 h 1607789"/>
              <a:gd name="connsiteX1" fmla="*/ 2047956 w 2047956"/>
              <a:gd name="connsiteY1" fmla="*/ 0 h 1607789"/>
              <a:gd name="connsiteX2" fmla="*/ 2047956 w 2047956"/>
              <a:gd name="connsiteY2" fmla="*/ 960089 h 1607789"/>
              <a:gd name="connsiteX3" fmla="*/ 0 w 2047956"/>
              <a:gd name="connsiteY3" fmla="*/ 1607789 h 1607789"/>
              <a:gd name="connsiteX4" fmla="*/ 2382 w 2047956"/>
              <a:gd name="connsiteY4" fmla="*/ 1285875 h 1607789"/>
              <a:gd name="connsiteX0" fmla="*/ 0 w 2050336"/>
              <a:gd name="connsiteY0" fmla="*/ 1281113 h 1607789"/>
              <a:gd name="connsiteX1" fmla="*/ 2050336 w 2050336"/>
              <a:gd name="connsiteY1" fmla="*/ 0 h 1607789"/>
              <a:gd name="connsiteX2" fmla="*/ 2050336 w 2050336"/>
              <a:gd name="connsiteY2" fmla="*/ 960089 h 1607789"/>
              <a:gd name="connsiteX3" fmla="*/ 2380 w 2050336"/>
              <a:gd name="connsiteY3" fmla="*/ 1607789 h 1607789"/>
              <a:gd name="connsiteX4" fmla="*/ 0 w 2050336"/>
              <a:gd name="connsiteY4" fmla="*/ 1281113 h 1607789"/>
              <a:gd name="connsiteX0" fmla="*/ 7195 w 2057531"/>
              <a:gd name="connsiteY0" fmla="*/ 1281113 h 1607789"/>
              <a:gd name="connsiteX1" fmla="*/ 2057531 w 2057531"/>
              <a:gd name="connsiteY1" fmla="*/ 0 h 1607789"/>
              <a:gd name="connsiteX2" fmla="*/ 2057531 w 2057531"/>
              <a:gd name="connsiteY2" fmla="*/ 960089 h 1607789"/>
              <a:gd name="connsiteX3" fmla="*/ 50 w 2057531"/>
              <a:gd name="connsiteY3" fmla="*/ 1607789 h 1607789"/>
              <a:gd name="connsiteX4" fmla="*/ 7195 w 2057531"/>
              <a:gd name="connsiteY4" fmla="*/ 1281113 h 1607789"/>
              <a:gd name="connsiteX0" fmla="*/ 7195 w 2057531"/>
              <a:gd name="connsiteY0" fmla="*/ 1281113 h 1607789"/>
              <a:gd name="connsiteX1" fmla="*/ 2057531 w 2057531"/>
              <a:gd name="connsiteY1" fmla="*/ 0 h 1607789"/>
              <a:gd name="connsiteX2" fmla="*/ 2057531 w 2057531"/>
              <a:gd name="connsiteY2" fmla="*/ 960089 h 1607789"/>
              <a:gd name="connsiteX3" fmla="*/ 50 w 2057531"/>
              <a:gd name="connsiteY3" fmla="*/ 1607789 h 1607789"/>
              <a:gd name="connsiteX4" fmla="*/ 7195 w 2057531"/>
              <a:gd name="connsiteY4" fmla="*/ 1281113 h 1607789"/>
              <a:gd name="connsiteX0" fmla="*/ 2487 w 2057586"/>
              <a:gd name="connsiteY0" fmla="*/ 1281113 h 1607789"/>
              <a:gd name="connsiteX1" fmla="*/ 2057586 w 2057586"/>
              <a:gd name="connsiteY1" fmla="*/ 0 h 1607789"/>
              <a:gd name="connsiteX2" fmla="*/ 2057586 w 2057586"/>
              <a:gd name="connsiteY2" fmla="*/ 960089 h 1607789"/>
              <a:gd name="connsiteX3" fmla="*/ 105 w 2057586"/>
              <a:gd name="connsiteY3" fmla="*/ 1607789 h 1607789"/>
              <a:gd name="connsiteX4" fmla="*/ 2487 w 2057586"/>
              <a:gd name="connsiteY4" fmla="*/ 1281113 h 1607789"/>
              <a:gd name="connsiteX0" fmla="*/ 229 w 2055328"/>
              <a:gd name="connsiteY0" fmla="*/ 1281113 h 1607789"/>
              <a:gd name="connsiteX1" fmla="*/ 2055328 w 2055328"/>
              <a:gd name="connsiteY1" fmla="*/ 0 h 1607789"/>
              <a:gd name="connsiteX2" fmla="*/ 2055328 w 2055328"/>
              <a:gd name="connsiteY2" fmla="*/ 960089 h 1607789"/>
              <a:gd name="connsiteX3" fmla="*/ 229 w 2055328"/>
              <a:gd name="connsiteY3" fmla="*/ 1607789 h 1607789"/>
              <a:gd name="connsiteX4" fmla="*/ 229 w 2055328"/>
              <a:gd name="connsiteY4" fmla="*/ 1281113 h 1607789"/>
              <a:gd name="connsiteX0" fmla="*/ 0 w 2058274"/>
              <a:gd name="connsiteY0" fmla="*/ 1281113 h 1607789"/>
              <a:gd name="connsiteX1" fmla="*/ 2058274 w 2058274"/>
              <a:gd name="connsiteY1" fmla="*/ 0 h 1607789"/>
              <a:gd name="connsiteX2" fmla="*/ 2058274 w 2058274"/>
              <a:gd name="connsiteY2" fmla="*/ 960089 h 1607789"/>
              <a:gd name="connsiteX3" fmla="*/ 3175 w 2058274"/>
              <a:gd name="connsiteY3" fmla="*/ 1607789 h 1607789"/>
              <a:gd name="connsiteX4" fmla="*/ 0 w 2058274"/>
              <a:gd name="connsiteY4" fmla="*/ 1281113 h 1607789"/>
              <a:gd name="connsiteX0" fmla="*/ 1715 w 2059989"/>
              <a:gd name="connsiteY0" fmla="*/ 1281113 h 1607789"/>
              <a:gd name="connsiteX1" fmla="*/ 2059989 w 2059989"/>
              <a:gd name="connsiteY1" fmla="*/ 0 h 1607789"/>
              <a:gd name="connsiteX2" fmla="*/ 2059989 w 2059989"/>
              <a:gd name="connsiteY2" fmla="*/ 960089 h 1607789"/>
              <a:gd name="connsiteX3" fmla="*/ 128 w 2059989"/>
              <a:gd name="connsiteY3" fmla="*/ 1607789 h 1607789"/>
              <a:gd name="connsiteX4" fmla="*/ 1715 w 2059989"/>
              <a:gd name="connsiteY4" fmla="*/ 1281113 h 1607789"/>
              <a:gd name="connsiteX0" fmla="*/ 1715 w 2059989"/>
              <a:gd name="connsiteY0" fmla="*/ 1281113 h 1607789"/>
              <a:gd name="connsiteX1" fmla="*/ 2059989 w 2059989"/>
              <a:gd name="connsiteY1" fmla="*/ 0 h 1607789"/>
              <a:gd name="connsiteX2" fmla="*/ 2059989 w 2059989"/>
              <a:gd name="connsiteY2" fmla="*/ 960089 h 1607789"/>
              <a:gd name="connsiteX3" fmla="*/ 128 w 2059989"/>
              <a:gd name="connsiteY3" fmla="*/ 1607789 h 1607789"/>
              <a:gd name="connsiteX4" fmla="*/ 1715 w 2059989"/>
              <a:gd name="connsiteY4" fmla="*/ 1281113 h 1607789"/>
              <a:gd name="connsiteX0" fmla="*/ 0 w 2058274"/>
              <a:gd name="connsiteY0" fmla="*/ 1281113 h 1605408"/>
              <a:gd name="connsiteX1" fmla="*/ 2058274 w 2058274"/>
              <a:gd name="connsiteY1" fmla="*/ 0 h 1605408"/>
              <a:gd name="connsiteX2" fmla="*/ 2058274 w 2058274"/>
              <a:gd name="connsiteY2" fmla="*/ 960089 h 1605408"/>
              <a:gd name="connsiteX3" fmla="*/ 794 w 2058274"/>
              <a:gd name="connsiteY3" fmla="*/ 1605408 h 1605408"/>
              <a:gd name="connsiteX4" fmla="*/ 0 w 2058274"/>
              <a:gd name="connsiteY4" fmla="*/ 1281113 h 1605408"/>
              <a:gd name="connsiteX0" fmla="*/ 0 w 2058274"/>
              <a:gd name="connsiteY0" fmla="*/ 1281113 h 1611758"/>
              <a:gd name="connsiteX1" fmla="*/ 2058274 w 2058274"/>
              <a:gd name="connsiteY1" fmla="*/ 0 h 1611758"/>
              <a:gd name="connsiteX2" fmla="*/ 2058274 w 2058274"/>
              <a:gd name="connsiteY2" fmla="*/ 960089 h 1611758"/>
              <a:gd name="connsiteX3" fmla="*/ 794 w 2058274"/>
              <a:gd name="connsiteY3" fmla="*/ 1611758 h 1611758"/>
              <a:gd name="connsiteX4" fmla="*/ 0 w 2058274"/>
              <a:gd name="connsiteY4" fmla="*/ 1281113 h 1611758"/>
              <a:gd name="connsiteX0" fmla="*/ 0 w 2058274"/>
              <a:gd name="connsiteY0" fmla="*/ 1249363 h 1611758"/>
              <a:gd name="connsiteX1" fmla="*/ 2058274 w 2058274"/>
              <a:gd name="connsiteY1" fmla="*/ 0 h 1611758"/>
              <a:gd name="connsiteX2" fmla="*/ 2058274 w 2058274"/>
              <a:gd name="connsiteY2" fmla="*/ 960089 h 1611758"/>
              <a:gd name="connsiteX3" fmla="*/ 794 w 2058274"/>
              <a:gd name="connsiteY3" fmla="*/ 1611758 h 1611758"/>
              <a:gd name="connsiteX4" fmla="*/ 0 w 2058274"/>
              <a:gd name="connsiteY4" fmla="*/ 1249363 h 1611758"/>
              <a:gd name="connsiteX0" fmla="*/ 0 w 2058274"/>
              <a:gd name="connsiteY0" fmla="*/ 1249363 h 1602233"/>
              <a:gd name="connsiteX1" fmla="*/ 2058274 w 2058274"/>
              <a:gd name="connsiteY1" fmla="*/ 0 h 1602233"/>
              <a:gd name="connsiteX2" fmla="*/ 2058274 w 2058274"/>
              <a:gd name="connsiteY2" fmla="*/ 960089 h 1602233"/>
              <a:gd name="connsiteX3" fmla="*/ 794 w 2058274"/>
              <a:gd name="connsiteY3" fmla="*/ 1602233 h 1602233"/>
              <a:gd name="connsiteX4" fmla="*/ 0 w 2058274"/>
              <a:gd name="connsiteY4" fmla="*/ 1249363 h 1602233"/>
              <a:gd name="connsiteX0" fmla="*/ 0 w 2060655"/>
              <a:gd name="connsiteY0" fmla="*/ 1204119 h 1602233"/>
              <a:gd name="connsiteX1" fmla="*/ 2060655 w 2060655"/>
              <a:gd name="connsiteY1" fmla="*/ 0 h 1602233"/>
              <a:gd name="connsiteX2" fmla="*/ 2060655 w 2060655"/>
              <a:gd name="connsiteY2" fmla="*/ 960089 h 1602233"/>
              <a:gd name="connsiteX3" fmla="*/ 3175 w 2060655"/>
              <a:gd name="connsiteY3" fmla="*/ 1602233 h 1602233"/>
              <a:gd name="connsiteX4" fmla="*/ 0 w 2060655"/>
              <a:gd name="connsiteY4" fmla="*/ 1204119 h 1602233"/>
              <a:gd name="connsiteX0" fmla="*/ 0 w 2060655"/>
              <a:gd name="connsiteY0" fmla="*/ 1204119 h 1604615"/>
              <a:gd name="connsiteX1" fmla="*/ 2060655 w 2060655"/>
              <a:gd name="connsiteY1" fmla="*/ 0 h 1604615"/>
              <a:gd name="connsiteX2" fmla="*/ 2060655 w 2060655"/>
              <a:gd name="connsiteY2" fmla="*/ 960089 h 1604615"/>
              <a:gd name="connsiteX3" fmla="*/ 794 w 2060655"/>
              <a:gd name="connsiteY3" fmla="*/ 1604615 h 1604615"/>
              <a:gd name="connsiteX4" fmla="*/ 0 w 2060655"/>
              <a:gd name="connsiteY4" fmla="*/ 1204119 h 1604615"/>
              <a:gd name="connsiteX0" fmla="*/ 0 w 2060655"/>
              <a:gd name="connsiteY0" fmla="*/ 1197769 h 1598265"/>
              <a:gd name="connsiteX1" fmla="*/ 2060655 w 2060655"/>
              <a:gd name="connsiteY1" fmla="*/ 0 h 1598265"/>
              <a:gd name="connsiteX2" fmla="*/ 2060655 w 2060655"/>
              <a:gd name="connsiteY2" fmla="*/ 953739 h 1598265"/>
              <a:gd name="connsiteX3" fmla="*/ 794 w 2060655"/>
              <a:gd name="connsiteY3" fmla="*/ 1598265 h 1598265"/>
              <a:gd name="connsiteX4" fmla="*/ 0 w 2060655"/>
              <a:gd name="connsiteY4" fmla="*/ 1197769 h 1598265"/>
              <a:gd name="connsiteX0" fmla="*/ 0 w 2060655"/>
              <a:gd name="connsiteY0" fmla="*/ 1200944 h 1601440"/>
              <a:gd name="connsiteX1" fmla="*/ 2060655 w 2060655"/>
              <a:gd name="connsiteY1" fmla="*/ 0 h 1601440"/>
              <a:gd name="connsiteX2" fmla="*/ 2060655 w 2060655"/>
              <a:gd name="connsiteY2" fmla="*/ 956914 h 1601440"/>
              <a:gd name="connsiteX3" fmla="*/ 794 w 2060655"/>
              <a:gd name="connsiteY3" fmla="*/ 1601440 h 1601440"/>
              <a:gd name="connsiteX4" fmla="*/ 0 w 2060655"/>
              <a:gd name="connsiteY4" fmla="*/ 1200944 h 1601440"/>
              <a:gd name="connsiteX0" fmla="*/ 0 w 2063037"/>
              <a:gd name="connsiteY0" fmla="*/ 1200944 h 1601440"/>
              <a:gd name="connsiteX1" fmla="*/ 2063037 w 2063037"/>
              <a:gd name="connsiteY1" fmla="*/ 0 h 1601440"/>
              <a:gd name="connsiteX2" fmla="*/ 2060655 w 2063037"/>
              <a:gd name="connsiteY2" fmla="*/ 956914 h 1601440"/>
              <a:gd name="connsiteX3" fmla="*/ 794 w 2063037"/>
              <a:gd name="connsiteY3" fmla="*/ 1601440 h 1601440"/>
              <a:gd name="connsiteX4" fmla="*/ 0 w 2063037"/>
              <a:gd name="connsiteY4" fmla="*/ 1200944 h 1601440"/>
              <a:gd name="connsiteX0" fmla="*/ 0 w 2063037"/>
              <a:gd name="connsiteY0" fmla="*/ 1203325 h 1603821"/>
              <a:gd name="connsiteX1" fmla="*/ 2063037 w 2063037"/>
              <a:gd name="connsiteY1" fmla="*/ 0 h 1603821"/>
              <a:gd name="connsiteX2" fmla="*/ 2060655 w 2063037"/>
              <a:gd name="connsiteY2" fmla="*/ 959295 h 1603821"/>
              <a:gd name="connsiteX3" fmla="*/ 794 w 2063037"/>
              <a:gd name="connsiteY3" fmla="*/ 1603821 h 1603821"/>
              <a:gd name="connsiteX4" fmla="*/ 0 w 2063037"/>
              <a:gd name="connsiteY4" fmla="*/ 1203325 h 1603821"/>
              <a:gd name="connsiteX0" fmla="*/ 0 w 2063037"/>
              <a:gd name="connsiteY0" fmla="*/ 1203325 h 1603821"/>
              <a:gd name="connsiteX1" fmla="*/ 2063037 w 2063037"/>
              <a:gd name="connsiteY1" fmla="*/ 0 h 1603821"/>
              <a:gd name="connsiteX2" fmla="*/ 2063036 w 2063037"/>
              <a:gd name="connsiteY2" fmla="*/ 959295 h 1603821"/>
              <a:gd name="connsiteX3" fmla="*/ 794 w 2063037"/>
              <a:gd name="connsiteY3" fmla="*/ 1603821 h 1603821"/>
              <a:gd name="connsiteX4" fmla="*/ 0 w 2063037"/>
              <a:gd name="connsiteY4" fmla="*/ 1203325 h 16038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63037" h="1603821">
                <a:moveTo>
                  <a:pt x="0" y="1203325"/>
                </a:moveTo>
                <a:lnTo>
                  <a:pt x="2063037" y="0"/>
                </a:lnTo>
                <a:cubicBezTo>
                  <a:pt x="2063037" y="319765"/>
                  <a:pt x="2063036" y="639530"/>
                  <a:pt x="2063036" y="959295"/>
                </a:cubicBezTo>
                <a:lnTo>
                  <a:pt x="794" y="1603821"/>
                </a:lnTo>
                <a:cubicBezTo>
                  <a:pt x="1" y="1494929"/>
                  <a:pt x="793" y="1312217"/>
                  <a:pt x="0" y="1203325"/>
                </a:cubicBezTo>
                <a:close/>
              </a:path>
            </a:pathLst>
          </a:custGeom>
          <a:solidFill>
            <a:schemeClr val="bg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mj-lt"/>
              <a:cs typeface="Arial" panose="020B0604020202020204" pitchFamily="34" charset="0"/>
            </a:endParaRPr>
          </a:p>
        </p:txBody>
      </p:sp>
      <p:sp>
        <p:nvSpPr>
          <p:cNvPr id="43" name="Rectangle 42">
            <a:extLst>
              <a:ext uri="{FF2B5EF4-FFF2-40B4-BE49-F238E27FC236}">
                <a16:creationId xmlns:a16="http://schemas.microsoft.com/office/drawing/2014/main" id="{7F4DD0F3-DA15-4D9B-6495-20E65047513A}"/>
              </a:ext>
            </a:extLst>
          </p:cNvPr>
          <p:cNvSpPr/>
          <p:nvPr/>
        </p:nvSpPr>
        <p:spPr>
          <a:xfrm flipH="1">
            <a:off x="404306" y="2251778"/>
            <a:ext cx="1667842" cy="345719"/>
          </a:xfrm>
          <a:prstGeom prst="rect">
            <a:avLst/>
          </a:prstGeom>
          <a:solidFill>
            <a:schemeClr val="bg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latin typeface="+mj-lt"/>
              <a:cs typeface="Arial" panose="020B0604020202020204" pitchFamily="34" charset="0"/>
            </a:endParaRPr>
          </a:p>
        </p:txBody>
      </p:sp>
      <p:sp>
        <p:nvSpPr>
          <p:cNvPr id="41" name="TextBox 40">
            <a:extLst>
              <a:ext uri="{FF2B5EF4-FFF2-40B4-BE49-F238E27FC236}">
                <a16:creationId xmlns:a16="http://schemas.microsoft.com/office/drawing/2014/main" id="{39848B73-3C68-81F6-D99B-76E6F532A8AE}"/>
              </a:ext>
            </a:extLst>
          </p:cNvPr>
          <p:cNvSpPr txBox="1"/>
          <p:nvPr/>
        </p:nvSpPr>
        <p:spPr>
          <a:xfrm>
            <a:off x="354715" y="2293832"/>
            <a:ext cx="1766474" cy="261610"/>
          </a:xfrm>
          <a:prstGeom prst="rect">
            <a:avLst/>
          </a:prstGeom>
          <a:noFill/>
        </p:spPr>
        <p:txBody>
          <a:bodyPr wrap="square" rtlCol="0">
            <a:spAutoFit/>
          </a:bodyPr>
          <a:lstStyle/>
          <a:p>
            <a:pPr algn="ctr"/>
            <a:r>
              <a:rPr lang="en-US" sz="1050">
                <a:solidFill>
                  <a:srgbClr val="FFFFFF"/>
                </a:solidFill>
                <a:latin typeface="+mj-lt"/>
                <a:cs typeface="Arial" panose="020B0604020202020204" pitchFamily="34" charset="0"/>
              </a:rPr>
              <a:t>Stratégie de l’entreprise</a:t>
            </a:r>
            <a:endParaRPr lang="en-US" sz="1050" dirty="0">
              <a:solidFill>
                <a:srgbClr val="FFFFFF"/>
              </a:solidFill>
              <a:latin typeface="+mj-lt"/>
              <a:cs typeface="Arial" panose="020B0604020202020204" pitchFamily="34" charset="0"/>
            </a:endParaRPr>
          </a:p>
        </p:txBody>
      </p:sp>
      <p:sp>
        <p:nvSpPr>
          <p:cNvPr id="38" name="Rectangle 37">
            <a:extLst>
              <a:ext uri="{FF2B5EF4-FFF2-40B4-BE49-F238E27FC236}">
                <a16:creationId xmlns:a16="http://schemas.microsoft.com/office/drawing/2014/main" id="{794F6C5A-1683-E72E-F597-8FAA5005B6EB}"/>
              </a:ext>
            </a:extLst>
          </p:cNvPr>
          <p:cNvSpPr/>
          <p:nvPr/>
        </p:nvSpPr>
        <p:spPr>
          <a:xfrm flipH="1">
            <a:off x="404306" y="2738088"/>
            <a:ext cx="1667842" cy="345718"/>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latin typeface="+mj-lt"/>
              <a:cs typeface="Arial" panose="020B0604020202020204" pitchFamily="34" charset="0"/>
            </a:endParaRPr>
          </a:p>
        </p:txBody>
      </p:sp>
      <p:sp>
        <p:nvSpPr>
          <p:cNvPr id="39" name="Trapezoid 38">
            <a:extLst>
              <a:ext uri="{FF2B5EF4-FFF2-40B4-BE49-F238E27FC236}">
                <a16:creationId xmlns:a16="http://schemas.microsoft.com/office/drawing/2014/main" id="{EEF11AD8-4591-0D23-9CDF-D44996496A4E}"/>
              </a:ext>
            </a:extLst>
          </p:cNvPr>
          <p:cNvSpPr/>
          <p:nvPr/>
        </p:nvSpPr>
        <p:spPr>
          <a:xfrm rot="5400000">
            <a:off x="2239345" y="2570593"/>
            <a:ext cx="346149" cy="680704"/>
          </a:xfrm>
          <a:prstGeom prst="trapezoid">
            <a:avLst>
              <a:gd name="adj" fmla="val 29449"/>
            </a:avLst>
          </a:prstGeom>
          <a:solidFill>
            <a:schemeClr val="bg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latin typeface="+mj-lt"/>
              <a:cs typeface="Arial" panose="020B0604020202020204" pitchFamily="34" charset="0"/>
            </a:endParaRPr>
          </a:p>
        </p:txBody>
      </p:sp>
      <p:sp>
        <p:nvSpPr>
          <p:cNvPr id="37" name="TextBox 36">
            <a:extLst>
              <a:ext uri="{FF2B5EF4-FFF2-40B4-BE49-F238E27FC236}">
                <a16:creationId xmlns:a16="http://schemas.microsoft.com/office/drawing/2014/main" id="{918279E2-FA3A-96BC-07B3-3CEE9A285CEA}"/>
              </a:ext>
            </a:extLst>
          </p:cNvPr>
          <p:cNvSpPr txBox="1"/>
          <p:nvPr/>
        </p:nvSpPr>
        <p:spPr>
          <a:xfrm>
            <a:off x="434245" y="2778350"/>
            <a:ext cx="1607410" cy="261610"/>
          </a:xfrm>
          <a:prstGeom prst="rect">
            <a:avLst/>
          </a:prstGeom>
          <a:noFill/>
        </p:spPr>
        <p:txBody>
          <a:bodyPr wrap="square" rtlCol="0">
            <a:spAutoFit/>
          </a:bodyPr>
          <a:lstStyle/>
          <a:p>
            <a:pPr algn="ctr"/>
            <a:r>
              <a:rPr lang="en-US" sz="1050">
                <a:solidFill>
                  <a:srgbClr val="FFFFFF"/>
                </a:solidFill>
                <a:latin typeface="+mj-lt"/>
                <a:cs typeface="Arial" panose="020B0604020202020204" pitchFamily="34" charset="0"/>
              </a:rPr>
              <a:t>Politique sociale</a:t>
            </a:r>
            <a:endParaRPr lang="en-US" sz="1050" dirty="0">
              <a:solidFill>
                <a:srgbClr val="FFFFFF"/>
              </a:solidFill>
              <a:latin typeface="+mj-lt"/>
              <a:cs typeface="Arial" panose="020B0604020202020204" pitchFamily="34" charset="0"/>
            </a:endParaRPr>
          </a:p>
        </p:txBody>
      </p:sp>
      <p:sp>
        <p:nvSpPr>
          <p:cNvPr id="35" name="Rectangle 34">
            <a:extLst>
              <a:ext uri="{FF2B5EF4-FFF2-40B4-BE49-F238E27FC236}">
                <a16:creationId xmlns:a16="http://schemas.microsoft.com/office/drawing/2014/main" id="{7AB815CC-DD1E-C899-CD2D-1BD54FB9298C}"/>
              </a:ext>
            </a:extLst>
          </p:cNvPr>
          <p:cNvSpPr/>
          <p:nvPr/>
        </p:nvSpPr>
        <p:spPr>
          <a:xfrm flipH="1" flipV="1">
            <a:off x="404306" y="3224395"/>
            <a:ext cx="1667842" cy="345719"/>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latin typeface="+mj-lt"/>
              <a:cs typeface="Arial" panose="020B0604020202020204" pitchFamily="34" charset="0"/>
            </a:endParaRPr>
          </a:p>
        </p:txBody>
      </p:sp>
      <p:sp>
        <p:nvSpPr>
          <p:cNvPr id="33" name="TextBox 32">
            <a:extLst>
              <a:ext uri="{FF2B5EF4-FFF2-40B4-BE49-F238E27FC236}">
                <a16:creationId xmlns:a16="http://schemas.microsoft.com/office/drawing/2014/main" id="{051D39A5-D2CC-DA2E-9CD0-9834851B97C6}"/>
              </a:ext>
            </a:extLst>
          </p:cNvPr>
          <p:cNvSpPr txBox="1"/>
          <p:nvPr/>
        </p:nvSpPr>
        <p:spPr>
          <a:xfrm>
            <a:off x="461524" y="3266448"/>
            <a:ext cx="1552855" cy="253916"/>
          </a:xfrm>
          <a:prstGeom prst="rect">
            <a:avLst/>
          </a:prstGeom>
          <a:noFill/>
        </p:spPr>
        <p:txBody>
          <a:bodyPr wrap="square" rtlCol="0">
            <a:spAutoFit/>
          </a:bodyPr>
          <a:lstStyle/>
          <a:p>
            <a:pPr algn="ctr"/>
            <a:r>
              <a:rPr lang="en-US" sz="1050">
                <a:solidFill>
                  <a:srgbClr val="FFFFFF"/>
                </a:solidFill>
                <a:latin typeface="+mj-lt"/>
                <a:cs typeface="Arial" panose="020B0604020202020204" pitchFamily="34" charset="0"/>
              </a:rPr>
              <a:t>Situation économique</a:t>
            </a:r>
            <a:endParaRPr lang="en-US" sz="1050" dirty="0">
              <a:solidFill>
                <a:srgbClr val="FFFFFF"/>
              </a:solidFill>
              <a:latin typeface="+mj-lt"/>
              <a:cs typeface="Arial" panose="020B0604020202020204" pitchFamily="34" charset="0"/>
            </a:endParaRPr>
          </a:p>
        </p:txBody>
      </p:sp>
      <p:pic>
        <p:nvPicPr>
          <p:cNvPr id="107" name="Picture 106">
            <a:extLst>
              <a:ext uri="{FF2B5EF4-FFF2-40B4-BE49-F238E27FC236}">
                <a16:creationId xmlns:a16="http://schemas.microsoft.com/office/drawing/2014/main" id="{6C80FF45-A3E2-1DDA-9745-2C31CCDCE321}"/>
              </a:ext>
            </a:extLst>
          </p:cNvPr>
          <p:cNvPicPr>
            <a:picLocks noChangeAspect="1"/>
          </p:cNvPicPr>
          <p:nvPr/>
        </p:nvPicPr>
        <p:blipFill>
          <a:blip r:embed="rId2"/>
          <a:stretch>
            <a:fillRect/>
          </a:stretch>
        </p:blipFill>
        <p:spPr>
          <a:xfrm>
            <a:off x="5550272" y="1840424"/>
            <a:ext cx="2178303" cy="2181994"/>
          </a:xfrm>
          <a:prstGeom prst="rect">
            <a:avLst/>
          </a:prstGeom>
        </p:spPr>
      </p:pic>
      <p:sp>
        <p:nvSpPr>
          <p:cNvPr id="118" name="TextBox 117">
            <a:extLst>
              <a:ext uri="{FF2B5EF4-FFF2-40B4-BE49-F238E27FC236}">
                <a16:creationId xmlns:a16="http://schemas.microsoft.com/office/drawing/2014/main" id="{3FF2E0DB-89A6-65BE-E379-93879BB38D83}"/>
              </a:ext>
            </a:extLst>
          </p:cNvPr>
          <p:cNvSpPr txBox="1"/>
          <p:nvPr/>
        </p:nvSpPr>
        <p:spPr>
          <a:xfrm>
            <a:off x="6912486" y="1596094"/>
            <a:ext cx="1632178" cy="613822"/>
          </a:xfrm>
          <a:prstGeom prst="rect">
            <a:avLst/>
          </a:prstGeom>
          <a:noFill/>
        </p:spPr>
        <p:txBody>
          <a:bodyPr wrap="none" rtlCol="0" anchor="t" anchorCtr="0">
            <a:spAutoFit/>
          </a:bodyPr>
          <a:lstStyle/>
          <a:p>
            <a:pPr algn="ctr"/>
            <a:r>
              <a:rPr lang="en-US" sz="800" b="1">
                <a:solidFill>
                  <a:srgbClr val="36C746"/>
                </a:solidFill>
                <a:latin typeface="+mj-lt"/>
                <a:ea typeface="League Spartan" charset="0"/>
                <a:cs typeface="Poppins" pitchFamily="2" charset="77"/>
              </a:rPr>
              <a:t>Renforcement de l’attractivité</a:t>
            </a:r>
          </a:p>
          <a:p>
            <a:pPr marL="0" marR="0" lvl="0" indent="0" algn="ctr" defTabSz="457184" rtl="0" eaLnBrk="1" fontAlgn="auto" latinLnBrk="0" hangingPunct="1">
              <a:lnSpc>
                <a:spcPct val="150000"/>
              </a:lnSpc>
              <a:buClrTx/>
              <a:buSzTx/>
              <a:buFontTx/>
              <a:buNone/>
              <a:tabLst/>
              <a:defRPr/>
            </a:pPr>
            <a:r>
              <a:rPr kumimoji="0" lang="en-US" sz="600" b="0" i="0" u="none" strike="noStrike" kern="1200" cap="none" spc="0" normalizeH="0" baseline="0" noProof="0">
                <a:ln>
                  <a:noFill/>
                </a:ln>
                <a:solidFill>
                  <a:srgbClr val="626469"/>
                </a:solidFill>
                <a:effectLst/>
                <a:uLnTx/>
                <a:uFillTx/>
                <a:latin typeface="Arial"/>
                <a:ea typeface="Lato Light" panose="020F0502020204030203" pitchFamily="34" charset="0"/>
                <a:cs typeface="Mukta ExtraLight" panose="020B0000000000000000" pitchFamily="34" charset="77"/>
              </a:rPr>
              <a:t>Marque employer</a:t>
            </a:r>
          </a:p>
          <a:p>
            <a:pPr marL="0" marR="0" lvl="0" indent="0" algn="ctr" defTabSz="457184" rtl="0" eaLnBrk="1" fontAlgn="auto" latinLnBrk="0" hangingPunct="1">
              <a:lnSpc>
                <a:spcPct val="150000"/>
              </a:lnSpc>
              <a:buClrTx/>
              <a:buSzTx/>
              <a:buFontTx/>
              <a:buNone/>
              <a:tabLst/>
              <a:defRPr/>
            </a:pPr>
            <a:r>
              <a:rPr kumimoji="0" lang="en-US" sz="600" b="0" i="0" u="none" strike="noStrike" kern="1200" cap="none" spc="0" normalizeH="0" baseline="0" noProof="0">
                <a:ln>
                  <a:noFill/>
                </a:ln>
                <a:solidFill>
                  <a:srgbClr val="626469"/>
                </a:solidFill>
                <a:effectLst/>
                <a:uLnTx/>
                <a:uFillTx/>
                <a:latin typeface="Arial"/>
                <a:ea typeface="Lato Light" panose="020F0502020204030203" pitchFamily="34" charset="0"/>
                <a:cs typeface="Mukta ExtraLight" panose="020B0000000000000000" pitchFamily="34" charset="77"/>
              </a:rPr>
              <a:t>Recrutement</a:t>
            </a:r>
          </a:p>
          <a:p>
            <a:pPr marL="0" marR="0" lvl="0" indent="0" algn="ctr" defTabSz="457184" rtl="0" eaLnBrk="1" fontAlgn="auto" latinLnBrk="0" hangingPunct="1">
              <a:lnSpc>
                <a:spcPct val="150000"/>
              </a:lnSpc>
              <a:buClrTx/>
              <a:buSzTx/>
              <a:buFontTx/>
              <a:buNone/>
              <a:tabLst/>
              <a:defRPr/>
            </a:pPr>
            <a:r>
              <a:rPr kumimoji="0" lang="en-US" sz="600" b="0" i="0" u="none" strike="noStrike" kern="1200" cap="none" spc="0" normalizeH="0" baseline="0" noProof="0">
                <a:ln>
                  <a:noFill/>
                </a:ln>
                <a:solidFill>
                  <a:srgbClr val="626469"/>
                </a:solidFill>
                <a:effectLst/>
                <a:uLnTx/>
                <a:uFillTx/>
                <a:latin typeface="Arial"/>
                <a:ea typeface="Lato Light" panose="020F0502020204030203" pitchFamily="34" charset="0"/>
                <a:cs typeface="Mukta ExtraLight" panose="020B0000000000000000" pitchFamily="34" charset="77"/>
              </a:rPr>
              <a:t>Intégration</a:t>
            </a:r>
          </a:p>
        </p:txBody>
      </p:sp>
      <p:sp>
        <p:nvSpPr>
          <p:cNvPr id="120" name="TextBox 119">
            <a:extLst>
              <a:ext uri="{FF2B5EF4-FFF2-40B4-BE49-F238E27FC236}">
                <a16:creationId xmlns:a16="http://schemas.microsoft.com/office/drawing/2014/main" id="{8D5A9A3F-B99A-4BBA-09D7-227F39413C5E}"/>
              </a:ext>
            </a:extLst>
          </p:cNvPr>
          <p:cNvSpPr txBox="1"/>
          <p:nvPr/>
        </p:nvSpPr>
        <p:spPr>
          <a:xfrm>
            <a:off x="7284780" y="3584702"/>
            <a:ext cx="1729423" cy="875432"/>
          </a:xfrm>
          <a:prstGeom prst="rect">
            <a:avLst/>
          </a:prstGeom>
          <a:noFill/>
        </p:spPr>
        <p:txBody>
          <a:bodyPr wrap="square" rtlCol="0" anchor="t" anchorCtr="0">
            <a:spAutoFit/>
          </a:bodyPr>
          <a:lstStyle/>
          <a:p>
            <a:pPr algn="ctr"/>
            <a:r>
              <a:rPr lang="en-US" sz="800" b="1">
                <a:solidFill>
                  <a:schemeClr val="accent1"/>
                </a:solidFill>
                <a:latin typeface="+mj-lt"/>
                <a:ea typeface="League Spartan" charset="0"/>
                <a:cs typeface="Poppins" pitchFamily="2" charset="77"/>
              </a:rPr>
              <a:t>Développement des compétences &amp; d’employabilité</a:t>
            </a:r>
          </a:p>
          <a:p>
            <a:pPr marL="0" marR="0" lvl="0" indent="0" algn="ctr" defTabSz="457184" rtl="0" eaLnBrk="1" fontAlgn="auto" latinLnBrk="0" hangingPunct="1">
              <a:lnSpc>
                <a:spcPct val="150000"/>
              </a:lnSpc>
              <a:buClrTx/>
              <a:buSzTx/>
              <a:buFontTx/>
              <a:buNone/>
              <a:tabLst/>
              <a:defRPr/>
            </a:pPr>
            <a:r>
              <a:rPr kumimoji="0" lang="en-US" sz="600" b="0" i="0" u="none" strike="noStrike" kern="1200" cap="none" spc="0" normalizeH="0" baseline="0" noProof="0">
                <a:ln>
                  <a:noFill/>
                </a:ln>
                <a:solidFill>
                  <a:srgbClr val="626469"/>
                </a:solidFill>
                <a:effectLst/>
                <a:uLnTx/>
                <a:uFillTx/>
                <a:latin typeface="Arial"/>
                <a:ea typeface="Lato Light" panose="020F0502020204030203" pitchFamily="34" charset="0"/>
                <a:cs typeface="Mukta ExtraLight" panose="020B0000000000000000" pitchFamily="34" charset="77"/>
              </a:rPr>
              <a:t>Accompagnement mobilité interne</a:t>
            </a:r>
          </a:p>
          <a:p>
            <a:pPr marL="0" marR="0" lvl="0" indent="0" algn="ctr" defTabSz="457184" rtl="0" eaLnBrk="1" fontAlgn="auto" latinLnBrk="0" hangingPunct="1">
              <a:lnSpc>
                <a:spcPct val="150000"/>
              </a:lnSpc>
              <a:buClrTx/>
              <a:buSzTx/>
              <a:buFontTx/>
              <a:buNone/>
              <a:tabLst/>
              <a:defRPr/>
            </a:pPr>
            <a:r>
              <a:rPr kumimoji="0" lang="en-US" sz="600" b="0" i="0" u="none" strike="noStrike" kern="1200" cap="none" spc="0" normalizeH="0" baseline="0" noProof="0">
                <a:ln>
                  <a:noFill/>
                </a:ln>
                <a:solidFill>
                  <a:srgbClr val="626469"/>
                </a:solidFill>
                <a:effectLst/>
                <a:uLnTx/>
                <a:uFillTx/>
                <a:latin typeface="Arial"/>
                <a:ea typeface="Lato Light" panose="020F0502020204030203" pitchFamily="34" charset="0"/>
                <a:cs typeface="Mukta ExtraLight" panose="020B0000000000000000" pitchFamily="34" charset="77"/>
              </a:rPr>
              <a:t>Formation</a:t>
            </a:r>
          </a:p>
          <a:p>
            <a:pPr marL="0" marR="0" lvl="0" indent="0" algn="ctr" defTabSz="457184" rtl="0" eaLnBrk="1" fontAlgn="auto" latinLnBrk="0" hangingPunct="1">
              <a:lnSpc>
                <a:spcPct val="150000"/>
              </a:lnSpc>
              <a:buClrTx/>
              <a:buSzTx/>
              <a:buFontTx/>
              <a:buNone/>
              <a:tabLst/>
              <a:defRPr/>
            </a:pPr>
            <a:r>
              <a:rPr kumimoji="0" lang="en-US" sz="600" b="0" i="0" u="none" strike="noStrike" kern="1200" cap="none" spc="0" normalizeH="0" baseline="0" noProof="0">
                <a:ln>
                  <a:noFill/>
                </a:ln>
                <a:solidFill>
                  <a:srgbClr val="626469"/>
                </a:solidFill>
                <a:effectLst/>
                <a:uLnTx/>
                <a:uFillTx/>
                <a:latin typeface="Arial"/>
                <a:ea typeface="Lato Light" panose="020F0502020204030203" pitchFamily="34" charset="0"/>
                <a:cs typeface="Mukta ExtraLight" panose="020B0000000000000000" pitchFamily="34" charset="77"/>
              </a:rPr>
              <a:t>Parcours d’évolution pro, reconversion…</a:t>
            </a:r>
          </a:p>
          <a:p>
            <a:pPr marL="0" marR="0" lvl="0" indent="0" algn="ctr" defTabSz="457184" rtl="0" eaLnBrk="1" fontAlgn="auto" latinLnBrk="0" hangingPunct="1">
              <a:lnSpc>
                <a:spcPct val="150000"/>
              </a:lnSpc>
              <a:buClrTx/>
              <a:buSzTx/>
              <a:buFontTx/>
              <a:buNone/>
              <a:tabLst/>
              <a:defRPr/>
            </a:pPr>
            <a:r>
              <a:rPr kumimoji="0" lang="en-US" sz="600" b="0" i="0" u="none" strike="noStrike" kern="1200" cap="none" spc="0" normalizeH="0" baseline="0" noProof="0">
                <a:ln>
                  <a:noFill/>
                </a:ln>
                <a:solidFill>
                  <a:srgbClr val="626469"/>
                </a:solidFill>
                <a:effectLst/>
                <a:uLnTx/>
                <a:uFillTx/>
                <a:latin typeface="Arial"/>
                <a:ea typeface="Lato Light" panose="020F0502020204030203" pitchFamily="34" charset="0"/>
                <a:cs typeface="Mukta ExtraLight" panose="020B0000000000000000" pitchFamily="34" charset="77"/>
              </a:rPr>
              <a:t>Transfert de compétences</a:t>
            </a:r>
          </a:p>
        </p:txBody>
      </p:sp>
      <p:sp>
        <p:nvSpPr>
          <p:cNvPr id="122" name="TextBox 121">
            <a:extLst>
              <a:ext uri="{FF2B5EF4-FFF2-40B4-BE49-F238E27FC236}">
                <a16:creationId xmlns:a16="http://schemas.microsoft.com/office/drawing/2014/main" id="{4621A538-0C4F-D0ED-CCED-8B37AD7121D7}"/>
              </a:ext>
            </a:extLst>
          </p:cNvPr>
          <p:cNvSpPr txBox="1"/>
          <p:nvPr/>
        </p:nvSpPr>
        <p:spPr>
          <a:xfrm>
            <a:off x="4438925" y="1597146"/>
            <a:ext cx="1806906" cy="598434"/>
          </a:xfrm>
          <a:prstGeom prst="rect">
            <a:avLst/>
          </a:prstGeom>
          <a:noFill/>
        </p:spPr>
        <p:txBody>
          <a:bodyPr wrap="square" rtlCol="0" anchor="t" anchorCtr="0">
            <a:spAutoFit/>
          </a:bodyPr>
          <a:lstStyle/>
          <a:p>
            <a:pPr algn="ctr"/>
            <a:r>
              <a:rPr lang="en-US" sz="800" b="1">
                <a:solidFill>
                  <a:srgbClr val="009530"/>
                </a:solidFill>
                <a:latin typeface="+mj-lt"/>
                <a:ea typeface="League Spartan" charset="0"/>
                <a:cs typeface="Poppins" pitchFamily="2" charset="77"/>
              </a:rPr>
              <a:t>Accompagnement des emplois menaces</a:t>
            </a:r>
          </a:p>
          <a:p>
            <a:pPr marL="0" marR="0" lvl="0" indent="0" algn="ctr" defTabSz="457184" rtl="0" eaLnBrk="1" fontAlgn="auto" latinLnBrk="0" hangingPunct="1">
              <a:lnSpc>
                <a:spcPct val="150000"/>
              </a:lnSpc>
              <a:buClrTx/>
              <a:buSzTx/>
              <a:buFontTx/>
              <a:buNone/>
              <a:tabLst/>
              <a:defRPr/>
            </a:pPr>
            <a:r>
              <a:rPr kumimoji="0" lang="en-US" sz="600" b="0" i="0" u="none" strike="noStrike" kern="1200" cap="none" spc="0" normalizeH="0" baseline="0" noProof="0">
                <a:ln>
                  <a:noFill/>
                </a:ln>
                <a:solidFill>
                  <a:srgbClr val="626469"/>
                </a:solidFill>
                <a:effectLst/>
                <a:uLnTx/>
                <a:uFillTx/>
                <a:latin typeface="Arial"/>
                <a:ea typeface="Lato Light" panose="020F0502020204030203" pitchFamily="34" charset="0"/>
                <a:cs typeface="Mukta ExtraLight" panose="020B0000000000000000" pitchFamily="34" charset="77"/>
              </a:rPr>
              <a:t>Dispositifs de reclassement</a:t>
            </a:r>
          </a:p>
          <a:p>
            <a:pPr marL="0" marR="0" lvl="0" indent="0" algn="ctr" defTabSz="457184" rtl="0" eaLnBrk="1" fontAlgn="auto" latinLnBrk="0" hangingPunct="1">
              <a:lnSpc>
                <a:spcPct val="150000"/>
              </a:lnSpc>
              <a:buClrTx/>
              <a:buSzTx/>
              <a:buFontTx/>
              <a:buNone/>
              <a:tabLst/>
              <a:defRPr/>
            </a:pPr>
            <a:r>
              <a:rPr lang="en-US" sz="600">
                <a:solidFill>
                  <a:srgbClr val="626469"/>
                </a:solidFill>
                <a:latin typeface="Arial"/>
                <a:ea typeface="Lato Light" panose="020F0502020204030203" pitchFamily="34" charset="0"/>
                <a:cs typeface="Poppins" pitchFamily="2" charset="77"/>
              </a:rPr>
              <a:t>Dispositifs de pre-retraite</a:t>
            </a:r>
            <a:endParaRPr lang="en-US" sz="800" b="1" dirty="0">
              <a:solidFill>
                <a:srgbClr val="009530"/>
              </a:solidFill>
              <a:latin typeface="+mj-lt"/>
              <a:ea typeface="League Spartan" charset="0"/>
              <a:cs typeface="Poppins" pitchFamily="2" charset="77"/>
            </a:endParaRPr>
          </a:p>
        </p:txBody>
      </p:sp>
      <p:sp>
        <p:nvSpPr>
          <p:cNvPr id="124" name="TextBox 123">
            <a:extLst>
              <a:ext uri="{FF2B5EF4-FFF2-40B4-BE49-F238E27FC236}">
                <a16:creationId xmlns:a16="http://schemas.microsoft.com/office/drawing/2014/main" id="{DE32436A-F4FD-7FEE-B8D9-E2B8E0EE8CCF}"/>
              </a:ext>
            </a:extLst>
          </p:cNvPr>
          <p:cNvSpPr txBox="1"/>
          <p:nvPr/>
        </p:nvSpPr>
        <p:spPr>
          <a:xfrm>
            <a:off x="4542956" y="3673816"/>
            <a:ext cx="1456196" cy="736933"/>
          </a:xfrm>
          <a:prstGeom prst="rect">
            <a:avLst/>
          </a:prstGeom>
          <a:noFill/>
        </p:spPr>
        <p:txBody>
          <a:bodyPr wrap="square" rtlCol="0" anchor="t" anchorCtr="0">
            <a:spAutoFit/>
          </a:bodyPr>
          <a:lstStyle/>
          <a:p>
            <a:pPr algn="ctr"/>
            <a:r>
              <a:rPr lang="en-US" sz="800" b="1">
                <a:solidFill>
                  <a:schemeClr val="accent2"/>
                </a:solidFill>
                <a:latin typeface="+mj-lt"/>
                <a:ea typeface="League Spartan" charset="0"/>
                <a:cs typeface="Poppins" pitchFamily="2" charset="77"/>
              </a:rPr>
              <a:t>Accompagnement des fins de carriers</a:t>
            </a:r>
          </a:p>
          <a:p>
            <a:pPr marL="0" marR="0" lvl="0" indent="0" algn="ctr" defTabSz="457184" rtl="0" eaLnBrk="1" fontAlgn="auto" latinLnBrk="0" hangingPunct="1">
              <a:lnSpc>
                <a:spcPct val="150000"/>
              </a:lnSpc>
              <a:buClrTx/>
              <a:buSzTx/>
              <a:buFontTx/>
              <a:buNone/>
              <a:tabLst/>
              <a:defRPr/>
            </a:pPr>
            <a:r>
              <a:rPr kumimoji="0" lang="en-US" sz="600" b="0" i="0" u="none" strike="noStrike" kern="1200" cap="none" spc="0" normalizeH="0" baseline="0" noProof="0">
                <a:ln>
                  <a:noFill/>
                </a:ln>
                <a:solidFill>
                  <a:srgbClr val="626469"/>
                </a:solidFill>
                <a:effectLst/>
                <a:uLnTx/>
                <a:uFillTx/>
                <a:latin typeface="Arial"/>
                <a:ea typeface="Lato Light" panose="020F0502020204030203" pitchFamily="34" charset="0"/>
                <a:cs typeface="Mukta ExtraLight" panose="020B0000000000000000" pitchFamily="34" charset="77"/>
              </a:rPr>
              <a:t>Réunions d’info</a:t>
            </a:r>
          </a:p>
          <a:p>
            <a:pPr marL="0" marR="0" lvl="0" indent="0" algn="ctr" defTabSz="457184" rtl="0" eaLnBrk="1" fontAlgn="auto" latinLnBrk="0" hangingPunct="1">
              <a:lnSpc>
                <a:spcPct val="150000"/>
              </a:lnSpc>
              <a:buClrTx/>
              <a:buSzTx/>
              <a:buFontTx/>
              <a:buNone/>
              <a:tabLst/>
              <a:defRPr/>
            </a:pPr>
            <a:r>
              <a:rPr kumimoji="0" lang="en-US" sz="600" b="0" i="0" u="none" strike="noStrike" kern="1200" cap="none" spc="0" normalizeH="0" baseline="0" noProof="0">
                <a:ln>
                  <a:noFill/>
                </a:ln>
                <a:solidFill>
                  <a:srgbClr val="626469"/>
                </a:solidFill>
                <a:effectLst/>
                <a:uLnTx/>
                <a:uFillTx/>
                <a:latin typeface="Arial"/>
                <a:ea typeface="Lato Light" panose="020F0502020204030203" pitchFamily="34" charset="0"/>
                <a:cs typeface="Mukta ExtraLight" panose="020B0000000000000000" pitchFamily="34" charset="77"/>
              </a:rPr>
              <a:t>Entretien 2nde partie/fin de carrière</a:t>
            </a:r>
          </a:p>
          <a:p>
            <a:pPr marL="0" marR="0" lvl="0" indent="0" algn="ctr" defTabSz="457184" rtl="0" eaLnBrk="1" fontAlgn="auto" latinLnBrk="0" hangingPunct="1">
              <a:lnSpc>
                <a:spcPct val="150000"/>
              </a:lnSpc>
              <a:buClrTx/>
              <a:buSzTx/>
              <a:buFontTx/>
              <a:buNone/>
              <a:tabLst/>
              <a:defRPr/>
            </a:pPr>
            <a:r>
              <a:rPr kumimoji="0" lang="en-US" sz="600" b="0" i="0" u="none" strike="noStrike" kern="1200" cap="none" spc="0" normalizeH="0" baseline="0" noProof="0">
                <a:ln>
                  <a:noFill/>
                </a:ln>
                <a:solidFill>
                  <a:srgbClr val="626469"/>
                </a:solidFill>
                <a:effectLst/>
                <a:uLnTx/>
                <a:uFillTx/>
                <a:latin typeface="Arial"/>
                <a:ea typeface="Lato Light" panose="020F0502020204030203" pitchFamily="34" charset="0"/>
                <a:cs typeface="Mukta ExtraLight" panose="020B0000000000000000" pitchFamily="34" charset="77"/>
              </a:rPr>
              <a:t>Programme Seniors</a:t>
            </a:r>
          </a:p>
        </p:txBody>
      </p:sp>
      <p:sp>
        <p:nvSpPr>
          <p:cNvPr id="126" name="TextBox 125">
            <a:extLst>
              <a:ext uri="{FF2B5EF4-FFF2-40B4-BE49-F238E27FC236}">
                <a16:creationId xmlns:a16="http://schemas.microsoft.com/office/drawing/2014/main" id="{0A2555AD-D19C-9CF6-FA7D-669DFC677982}"/>
              </a:ext>
            </a:extLst>
          </p:cNvPr>
          <p:cNvSpPr txBox="1"/>
          <p:nvPr/>
        </p:nvSpPr>
        <p:spPr>
          <a:xfrm>
            <a:off x="6024187" y="2692457"/>
            <a:ext cx="1230472" cy="430887"/>
          </a:xfrm>
          <a:prstGeom prst="rect">
            <a:avLst/>
          </a:prstGeom>
          <a:noFill/>
        </p:spPr>
        <p:txBody>
          <a:bodyPr wrap="square">
            <a:spAutoFit/>
          </a:bodyPr>
          <a:lstStyle/>
          <a:p>
            <a:pPr algn="ctr"/>
            <a:r>
              <a:rPr lang="en-US" sz="1050">
                <a:solidFill>
                  <a:srgbClr val="36C746"/>
                </a:solidFill>
                <a:latin typeface="+mj-lt"/>
                <a:ea typeface="League Spartan" charset="0"/>
                <a:cs typeface="Poppins" pitchFamily="2" charset="77"/>
              </a:rPr>
              <a:t>Actions RH moyen-terme</a:t>
            </a:r>
          </a:p>
        </p:txBody>
      </p:sp>
      <p:sp>
        <p:nvSpPr>
          <p:cNvPr id="2" name="TextBox 1">
            <a:extLst>
              <a:ext uri="{FF2B5EF4-FFF2-40B4-BE49-F238E27FC236}">
                <a16:creationId xmlns:a16="http://schemas.microsoft.com/office/drawing/2014/main" id="{794BF7E8-6967-AC8D-3D10-6257CD8411F4}"/>
              </a:ext>
            </a:extLst>
          </p:cNvPr>
          <p:cNvSpPr txBox="1"/>
          <p:nvPr/>
        </p:nvSpPr>
        <p:spPr>
          <a:xfrm rot="16200000">
            <a:off x="2712553" y="2897309"/>
            <a:ext cx="2864039" cy="261610"/>
          </a:xfrm>
          <a:prstGeom prst="rect">
            <a:avLst/>
          </a:prstGeom>
          <a:solidFill>
            <a:schemeClr val="bg2">
              <a:lumMod val="20000"/>
              <a:lumOff val="80000"/>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1100">
                <a:solidFill>
                  <a:schemeClr val="accent1"/>
                </a:solidFill>
                <a:latin typeface="+mj-lt"/>
                <a:cs typeface="Arial" panose="020B0604020202020204" pitchFamily="34" charset="0"/>
              </a:rPr>
              <a:t>Commission GEPP</a:t>
            </a:r>
            <a:endParaRPr lang="en-US" sz="1100" dirty="0">
              <a:solidFill>
                <a:schemeClr val="accent1"/>
              </a:solidFill>
              <a:latin typeface="+mj-lt"/>
              <a:cs typeface="Arial" panose="020B0604020202020204" pitchFamily="34" charset="0"/>
            </a:endParaRPr>
          </a:p>
        </p:txBody>
      </p:sp>
      <p:sp>
        <p:nvSpPr>
          <p:cNvPr id="3" name="TextBox 2">
            <a:extLst>
              <a:ext uri="{FF2B5EF4-FFF2-40B4-BE49-F238E27FC236}">
                <a16:creationId xmlns:a16="http://schemas.microsoft.com/office/drawing/2014/main" id="{2134E91F-44D8-2382-4AF0-664202AA00C1}"/>
              </a:ext>
            </a:extLst>
          </p:cNvPr>
          <p:cNvSpPr txBox="1"/>
          <p:nvPr/>
        </p:nvSpPr>
        <p:spPr>
          <a:xfrm>
            <a:off x="2086867" y="1322162"/>
            <a:ext cx="852051" cy="261610"/>
          </a:xfrm>
          <a:prstGeom prst="rect">
            <a:avLst/>
          </a:prstGeom>
          <a:noFill/>
        </p:spPr>
        <p:txBody>
          <a:bodyPr wrap="square" rtlCol="0">
            <a:spAutoFit/>
          </a:bodyPr>
          <a:lstStyle/>
          <a:p>
            <a:pPr algn="ctr"/>
            <a:r>
              <a:rPr lang="fr-FR" sz="1050" i="1">
                <a:solidFill>
                  <a:schemeClr val="accent2"/>
                </a:solidFill>
              </a:rPr>
              <a:t>31/12 max</a:t>
            </a:r>
          </a:p>
        </p:txBody>
      </p:sp>
      <p:sp>
        <p:nvSpPr>
          <p:cNvPr id="4" name="TextBox 3">
            <a:extLst>
              <a:ext uri="{FF2B5EF4-FFF2-40B4-BE49-F238E27FC236}">
                <a16:creationId xmlns:a16="http://schemas.microsoft.com/office/drawing/2014/main" id="{5420AC3A-F113-6D80-005E-8AD80DC9218D}"/>
              </a:ext>
            </a:extLst>
          </p:cNvPr>
          <p:cNvSpPr txBox="1"/>
          <p:nvPr/>
        </p:nvSpPr>
        <p:spPr>
          <a:xfrm>
            <a:off x="3690906" y="1334484"/>
            <a:ext cx="852050" cy="261610"/>
          </a:xfrm>
          <a:prstGeom prst="rect">
            <a:avLst/>
          </a:prstGeom>
          <a:noFill/>
        </p:spPr>
        <p:txBody>
          <a:bodyPr wrap="square" rtlCol="0">
            <a:spAutoFit/>
          </a:bodyPr>
          <a:lstStyle/>
          <a:p>
            <a:pPr algn="ctr"/>
            <a:r>
              <a:rPr lang="fr-FR" sz="1050" i="1">
                <a:solidFill>
                  <a:schemeClr val="accent2"/>
                </a:solidFill>
              </a:rPr>
              <a:t>31/03 max</a:t>
            </a:r>
          </a:p>
        </p:txBody>
      </p:sp>
      <p:sp>
        <p:nvSpPr>
          <p:cNvPr id="8" name="Rectangle 107">
            <a:extLst>
              <a:ext uri="{FF2B5EF4-FFF2-40B4-BE49-F238E27FC236}">
                <a16:creationId xmlns:a16="http://schemas.microsoft.com/office/drawing/2014/main" id="{E0CB13EA-7F7F-6F60-1FB8-E61EE3DA147C}"/>
              </a:ext>
            </a:extLst>
          </p:cNvPr>
          <p:cNvSpPr/>
          <p:nvPr/>
        </p:nvSpPr>
        <p:spPr>
          <a:xfrm flipH="1" flipV="1">
            <a:off x="2071286" y="3476496"/>
            <a:ext cx="680072" cy="577520"/>
          </a:xfrm>
          <a:custGeom>
            <a:avLst/>
            <a:gdLst>
              <a:gd name="connsiteX0" fmla="*/ 0 w 2119393"/>
              <a:gd name="connsiteY0" fmla="*/ 0 h 960089"/>
              <a:gd name="connsiteX1" fmla="*/ 2119393 w 2119393"/>
              <a:gd name="connsiteY1" fmla="*/ 0 h 960089"/>
              <a:gd name="connsiteX2" fmla="*/ 2119393 w 2119393"/>
              <a:gd name="connsiteY2" fmla="*/ 960089 h 960089"/>
              <a:gd name="connsiteX3" fmla="*/ 0 w 2119393"/>
              <a:gd name="connsiteY3" fmla="*/ 960089 h 960089"/>
              <a:gd name="connsiteX4" fmla="*/ 0 w 2119393"/>
              <a:gd name="connsiteY4" fmla="*/ 0 h 960089"/>
              <a:gd name="connsiteX0" fmla="*/ 0 w 2119393"/>
              <a:gd name="connsiteY0" fmla="*/ 0 h 1607789"/>
              <a:gd name="connsiteX1" fmla="*/ 2119393 w 2119393"/>
              <a:gd name="connsiteY1" fmla="*/ 0 h 1607789"/>
              <a:gd name="connsiteX2" fmla="*/ 2119393 w 2119393"/>
              <a:gd name="connsiteY2" fmla="*/ 960089 h 1607789"/>
              <a:gd name="connsiteX3" fmla="*/ 95250 w 2119393"/>
              <a:gd name="connsiteY3" fmla="*/ 1607789 h 1607789"/>
              <a:gd name="connsiteX4" fmla="*/ 0 w 2119393"/>
              <a:gd name="connsiteY4" fmla="*/ 0 h 1607789"/>
              <a:gd name="connsiteX0" fmla="*/ 0 w 2057480"/>
              <a:gd name="connsiteY0" fmla="*/ 664369 h 1607789"/>
              <a:gd name="connsiteX1" fmla="*/ 2057480 w 2057480"/>
              <a:gd name="connsiteY1" fmla="*/ 0 h 1607789"/>
              <a:gd name="connsiteX2" fmla="*/ 2057480 w 2057480"/>
              <a:gd name="connsiteY2" fmla="*/ 960089 h 1607789"/>
              <a:gd name="connsiteX3" fmla="*/ 33337 w 2057480"/>
              <a:gd name="connsiteY3" fmla="*/ 1607789 h 1607789"/>
              <a:gd name="connsiteX4" fmla="*/ 0 w 2057480"/>
              <a:gd name="connsiteY4" fmla="*/ 664369 h 1607789"/>
              <a:gd name="connsiteX0" fmla="*/ 0 w 2064624"/>
              <a:gd name="connsiteY0" fmla="*/ 669131 h 1607789"/>
              <a:gd name="connsiteX1" fmla="*/ 2064624 w 2064624"/>
              <a:gd name="connsiteY1" fmla="*/ 0 h 1607789"/>
              <a:gd name="connsiteX2" fmla="*/ 2064624 w 2064624"/>
              <a:gd name="connsiteY2" fmla="*/ 960089 h 1607789"/>
              <a:gd name="connsiteX3" fmla="*/ 40481 w 2064624"/>
              <a:gd name="connsiteY3" fmla="*/ 1607789 h 1607789"/>
              <a:gd name="connsiteX4" fmla="*/ 0 w 2064624"/>
              <a:gd name="connsiteY4" fmla="*/ 669131 h 1607789"/>
              <a:gd name="connsiteX0" fmla="*/ 0 w 2071767"/>
              <a:gd name="connsiteY0" fmla="*/ 671512 h 1607789"/>
              <a:gd name="connsiteX1" fmla="*/ 2071767 w 2071767"/>
              <a:gd name="connsiteY1" fmla="*/ 0 h 1607789"/>
              <a:gd name="connsiteX2" fmla="*/ 2071767 w 2071767"/>
              <a:gd name="connsiteY2" fmla="*/ 960089 h 1607789"/>
              <a:gd name="connsiteX3" fmla="*/ 47624 w 2071767"/>
              <a:gd name="connsiteY3" fmla="*/ 1607789 h 1607789"/>
              <a:gd name="connsiteX4" fmla="*/ 0 w 2071767"/>
              <a:gd name="connsiteY4" fmla="*/ 671512 h 1607789"/>
              <a:gd name="connsiteX0" fmla="*/ 0 w 2207499"/>
              <a:gd name="connsiteY0" fmla="*/ 678656 h 1607789"/>
              <a:gd name="connsiteX1" fmla="*/ 2207499 w 2207499"/>
              <a:gd name="connsiteY1" fmla="*/ 0 h 1607789"/>
              <a:gd name="connsiteX2" fmla="*/ 2207499 w 2207499"/>
              <a:gd name="connsiteY2" fmla="*/ 960089 h 1607789"/>
              <a:gd name="connsiteX3" fmla="*/ 183356 w 2207499"/>
              <a:gd name="connsiteY3" fmla="*/ 1607789 h 1607789"/>
              <a:gd name="connsiteX4" fmla="*/ 0 w 2207499"/>
              <a:gd name="connsiteY4" fmla="*/ 678656 h 1607789"/>
              <a:gd name="connsiteX0" fmla="*/ 0 w 2057480"/>
              <a:gd name="connsiteY0" fmla="*/ 707231 h 1607789"/>
              <a:gd name="connsiteX1" fmla="*/ 2057480 w 2057480"/>
              <a:gd name="connsiteY1" fmla="*/ 0 h 1607789"/>
              <a:gd name="connsiteX2" fmla="*/ 2057480 w 2057480"/>
              <a:gd name="connsiteY2" fmla="*/ 960089 h 1607789"/>
              <a:gd name="connsiteX3" fmla="*/ 33337 w 2057480"/>
              <a:gd name="connsiteY3" fmla="*/ 1607789 h 1607789"/>
              <a:gd name="connsiteX4" fmla="*/ 0 w 2057480"/>
              <a:gd name="connsiteY4" fmla="*/ 707231 h 1607789"/>
              <a:gd name="connsiteX0" fmla="*/ 0 w 2052717"/>
              <a:gd name="connsiteY0" fmla="*/ 1059656 h 1607789"/>
              <a:gd name="connsiteX1" fmla="*/ 2052717 w 2052717"/>
              <a:gd name="connsiteY1" fmla="*/ 0 h 1607789"/>
              <a:gd name="connsiteX2" fmla="*/ 2052717 w 2052717"/>
              <a:gd name="connsiteY2" fmla="*/ 960089 h 1607789"/>
              <a:gd name="connsiteX3" fmla="*/ 28574 w 2052717"/>
              <a:gd name="connsiteY3" fmla="*/ 1607789 h 1607789"/>
              <a:gd name="connsiteX4" fmla="*/ 0 w 2052717"/>
              <a:gd name="connsiteY4" fmla="*/ 1059656 h 1607789"/>
              <a:gd name="connsiteX0" fmla="*/ 0 w 2040811"/>
              <a:gd name="connsiteY0" fmla="*/ 1285875 h 1607789"/>
              <a:gd name="connsiteX1" fmla="*/ 2040811 w 2040811"/>
              <a:gd name="connsiteY1" fmla="*/ 0 h 1607789"/>
              <a:gd name="connsiteX2" fmla="*/ 2040811 w 2040811"/>
              <a:gd name="connsiteY2" fmla="*/ 960089 h 1607789"/>
              <a:gd name="connsiteX3" fmla="*/ 16668 w 2040811"/>
              <a:gd name="connsiteY3" fmla="*/ 1607789 h 1607789"/>
              <a:gd name="connsiteX4" fmla="*/ 0 w 2040811"/>
              <a:gd name="connsiteY4" fmla="*/ 1285875 h 1607789"/>
              <a:gd name="connsiteX0" fmla="*/ 0 w 2040811"/>
              <a:gd name="connsiteY0" fmla="*/ 1285875 h 1607789"/>
              <a:gd name="connsiteX1" fmla="*/ 2040811 w 2040811"/>
              <a:gd name="connsiteY1" fmla="*/ 0 h 1607789"/>
              <a:gd name="connsiteX2" fmla="*/ 2040811 w 2040811"/>
              <a:gd name="connsiteY2" fmla="*/ 960089 h 1607789"/>
              <a:gd name="connsiteX3" fmla="*/ 16668 w 2040811"/>
              <a:gd name="connsiteY3" fmla="*/ 1607789 h 1607789"/>
              <a:gd name="connsiteX4" fmla="*/ 0 w 2040811"/>
              <a:gd name="connsiteY4" fmla="*/ 1285875 h 1607789"/>
              <a:gd name="connsiteX0" fmla="*/ 0 w 2045574"/>
              <a:gd name="connsiteY0" fmla="*/ 1285875 h 1607789"/>
              <a:gd name="connsiteX1" fmla="*/ 2045574 w 2045574"/>
              <a:gd name="connsiteY1" fmla="*/ 0 h 1607789"/>
              <a:gd name="connsiteX2" fmla="*/ 2045574 w 2045574"/>
              <a:gd name="connsiteY2" fmla="*/ 960089 h 1607789"/>
              <a:gd name="connsiteX3" fmla="*/ 21431 w 2045574"/>
              <a:gd name="connsiteY3" fmla="*/ 1607789 h 1607789"/>
              <a:gd name="connsiteX4" fmla="*/ 0 w 2045574"/>
              <a:gd name="connsiteY4" fmla="*/ 1285875 h 1607789"/>
              <a:gd name="connsiteX0" fmla="*/ 2382 w 2047956"/>
              <a:gd name="connsiteY0" fmla="*/ 1285875 h 1607789"/>
              <a:gd name="connsiteX1" fmla="*/ 2047956 w 2047956"/>
              <a:gd name="connsiteY1" fmla="*/ 0 h 1607789"/>
              <a:gd name="connsiteX2" fmla="*/ 2047956 w 2047956"/>
              <a:gd name="connsiteY2" fmla="*/ 960089 h 1607789"/>
              <a:gd name="connsiteX3" fmla="*/ 0 w 2047956"/>
              <a:gd name="connsiteY3" fmla="*/ 1607789 h 1607789"/>
              <a:gd name="connsiteX4" fmla="*/ 2382 w 2047956"/>
              <a:gd name="connsiteY4" fmla="*/ 1285875 h 1607789"/>
              <a:gd name="connsiteX0" fmla="*/ 0 w 2050336"/>
              <a:gd name="connsiteY0" fmla="*/ 1281113 h 1607789"/>
              <a:gd name="connsiteX1" fmla="*/ 2050336 w 2050336"/>
              <a:gd name="connsiteY1" fmla="*/ 0 h 1607789"/>
              <a:gd name="connsiteX2" fmla="*/ 2050336 w 2050336"/>
              <a:gd name="connsiteY2" fmla="*/ 960089 h 1607789"/>
              <a:gd name="connsiteX3" fmla="*/ 2380 w 2050336"/>
              <a:gd name="connsiteY3" fmla="*/ 1607789 h 1607789"/>
              <a:gd name="connsiteX4" fmla="*/ 0 w 2050336"/>
              <a:gd name="connsiteY4" fmla="*/ 1281113 h 1607789"/>
              <a:gd name="connsiteX0" fmla="*/ 7195 w 2057531"/>
              <a:gd name="connsiteY0" fmla="*/ 1281113 h 1607789"/>
              <a:gd name="connsiteX1" fmla="*/ 2057531 w 2057531"/>
              <a:gd name="connsiteY1" fmla="*/ 0 h 1607789"/>
              <a:gd name="connsiteX2" fmla="*/ 2057531 w 2057531"/>
              <a:gd name="connsiteY2" fmla="*/ 960089 h 1607789"/>
              <a:gd name="connsiteX3" fmla="*/ 50 w 2057531"/>
              <a:gd name="connsiteY3" fmla="*/ 1607789 h 1607789"/>
              <a:gd name="connsiteX4" fmla="*/ 7195 w 2057531"/>
              <a:gd name="connsiteY4" fmla="*/ 1281113 h 1607789"/>
              <a:gd name="connsiteX0" fmla="*/ 7195 w 2057531"/>
              <a:gd name="connsiteY0" fmla="*/ 1281113 h 1607789"/>
              <a:gd name="connsiteX1" fmla="*/ 2057531 w 2057531"/>
              <a:gd name="connsiteY1" fmla="*/ 0 h 1607789"/>
              <a:gd name="connsiteX2" fmla="*/ 2057531 w 2057531"/>
              <a:gd name="connsiteY2" fmla="*/ 960089 h 1607789"/>
              <a:gd name="connsiteX3" fmla="*/ 50 w 2057531"/>
              <a:gd name="connsiteY3" fmla="*/ 1607789 h 1607789"/>
              <a:gd name="connsiteX4" fmla="*/ 7195 w 2057531"/>
              <a:gd name="connsiteY4" fmla="*/ 1281113 h 1607789"/>
              <a:gd name="connsiteX0" fmla="*/ 2487 w 2057586"/>
              <a:gd name="connsiteY0" fmla="*/ 1281113 h 1607789"/>
              <a:gd name="connsiteX1" fmla="*/ 2057586 w 2057586"/>
              <a:gd name="connsiteY1" fmla="*/ 0 h 1607789"/>
              <a:gd name="connsiteX2" fmla="*/ 2057586 w 2057586"/>
              <a:gd name="connsiteY2" fmla="*/ 960089 h 1607789"/>
              <a:gd name="connsiteX3" fmla="*/ 105 w 2057586"/>
              <a:gd name="connsiteY3" fmla="*/ 1607789 h 1607789"/>
              <a:gd name="connsiteX4" fmla="*/ 2487 w 2057586"/>
              <a:gd name="connsiteY4" fmla="*/ 1281113 h 1607789"/>
              <a:gd name="connsiteX0" fmla="*/ 229 w 2055328"/>
              <a:gd name="connsiteY0" fmla="*/ 1281113 h 1607789"/>
              <a:gd name="connsiteX1" fmla="*/ 2055328 w 2055328"/>
              <a:gd name="connsiteY1" fmla="*/ 0 h 1607789"/>
              <a:gd name="connsiteX2" fmla="*/ 2055328 w 2055328"/>
              <a:gd name="connsiteY2" fmla="*/ 960089 h 1607789"/>
              <a:gd name="connsiteX3" fmla="*/ 229 w 2055328"/>
              <a:gd name="connsiteY3" fmla="*/ 1607789 h 1607789"/>
              <a:gd name="connsiteX4" fmla="*/ 229 w 2055328"/>
              <a:gd name="connsiteY4" fmla="*/ 1281113 h 1607789"/>
              <a:gd name="connsiteX0" fmla="*/ 0 w 2058274"/>
              <a:gd name="connsiteY0" fmla="*/ 1281113 h 1607789"/>
              <a:gd name="connsiteX1" fmla="*/ 2058274 w 2058274"/>
              <a:gd name="connsiteY1" fmla="*/ 0 h 1607789"/>
              <a:gd name="connsiteX2" fmla="*/ 2058274 w 2058274"/>
              <a:gd name="connsiteY2" fmla="*/ 960089 h 1607789"/>
              <a:gd name="connsiteX3" fmla="*/ 3175 w 2058274"/>
              <a:gd name="connsiteY3" fmla="*/ 1607789 h 1607789"/>
              <a:gd name="connsiteX4" fmla="*/ 0 w 2058274"/>
              <a:gd name="connsiteY4" fmla="*/ 1281113 h 1607789"/>
              <a:gd name="connsiteX0" fmla="*/ 1715 w 2059989"/>
              <a:gd name="connsiteY0" fmla="*/ 1281113 h 1607789"/>
              <a:gd name="connsiteX1" fmla="*/ 2059989 w 2059989"/>
              <a:gd name="connsiteY1" fmla="*/ 0 h 1607789"/>
              <a:gd name="connsiteX2" fmla="*/ 2059989 w 2059989"/>
              <a:gd name="connsiteY2" fmla="*/ 960089 h 1607789"/>
              <a:gd name="connsiteX3" fmla="*/ 128 w 2059989"/>
              <a:gd name="connsiteY3" fmla="*/ 1607789 h 1607789"/>
              <a:gd name="connsiteX4" fmla="*/ 1715 w 2059989"/>
              <a:gd name="connsiteY4" fmla="*/ 1281113 h 1607789"/>
              <a:gd name="connsiteX0" fmla="*/ 1715 w 2059989"/>
              <a:gd name="connsiteY0" fmla="*/ 1281113 h 1607789"/>
              <a:gd name="connsiteX1" fmla="*/ 2059989 w 2059989"/>
              <a:gd name="connsiteY1" fmla="*/ 0 h 1607789"/>
              <a:gd name="connsiteX2" fmla="*/ 2059989 w 2059989"/>
              <a:gd name="connsiteY2" fmla="*/ 960089 h 1607789"/>
              <a:gd name="connsiteX3" fmla="*/ 128 w 2059989"/>
              <a:gd name="connsiteY3" fmla="*/ 1607789 h 1607789"/>
              <a:gd name="connsiteX4" fmla="*/ 1715 w 2059989"/>
              <a:gd name="connsiteY4" fmla="*/ 1281113 h 1607789"/>
              <a:gd name="connsiteX0" fmla="*/ 0 w 2058274"/>
              <a:gd name="connsiteY0" fmla="*/ 1281113 h 1605408"/>
              <a:gd name="connsiteX1" fmla="*/ 2058274 w 2058274"/>
              <a:gd name="connsiteY1" fmla="*/ 0 h 1605408"/>
              <a:gd name="connsiteX2" fmla="*/ 2058274 w 2058274"/>
              <a:gd name="connsiteY2" fmla="*/ 960089 h 1605408"/>
              <a:gd name="connsiteX3" fmla="*/ 794 w 2058274"/>
              <a:gd name="connsiteY3" fmla="*/ 1605408 h 1605408"/>
              <a:gd name="connsiteX4" fmla="*/ 0 w 2058274"/>
              <a:gd name="connsiteY4" fmla="*/ 1281113 h 1605408"/>
              <a:gd name="connsiteX0" fmla="*/ 0 w 2058274"/>
              <a:gd name="connsiteY0" fmla="*/ 1281113 h 1611758"/>
              <a:gd name="connsiteX1" fmla="*/ 2058274 w 2058274"/>
              <a:gd name="connsiteY1" fmla="*/ 0 h 1611758"/>
              <a:gd name="connsiteX2" fmla="*/ 2058274 w 2058274"/>
              <a:gd name="connsiteY2" fmla="*/ 960089 h 1611758"/>
              <a:gd name="connsiteX3" fmla="*/ 794 w 2058274"/>
              <a:gd name="connsiteY3" fmla="*/ 1611758 h 1611758"/>
              <a:gd name="connsiteX4" fmla="*/ 0 w 2058274"/>
              <a:gd name="connsiteY4" fmla="*/ 1281113 h 1611758"/>
              <a:gd name="connsiteX0" fmla="*/ 0 w 2058274"/>
              <a:gd name="connsiteY0" fmla="*/ 1249363 h 1611758"/>
              <a:gd name="connsiteX1" fmla="*/ 2058274 w 2058274"/>
              <a:gd name="connsiteY1" fmla="*/ 0 h 1611758"/>
              <a:gd name="connsiteX2" fmla="*/ 2058274 w 2058274"/>
              <a:gd name="connsiteY2" fmla="*/ 960089 h 1611758"/>
              <a:gd name="connsiteX3" fmla="*/ 794 w 2058274"/>
              <a:gd name="connsiteY3" fmla="*/ 1611758 h 1611758"/>
              <a:gd name="connsiteX4" fmla="*/ 0 w 2058274"/>
              <a:gd name="connsiteY4" fmla="*/ 1249363 h 1611758"/>
              <a:gd name="connsiteX0" fmla="*/ 0 w 2058274"/>
              <a:gd name="connsiteY0" fmla="*/ 1249363 h 1602233"/>
              <a:gd name="connsiteX1" fmla="*/ 2058274 w 2058274"/>
              <a:gd name="connsiteY1" fmla="*/ 0 h 1602233"/>
              <a:gd name="connsiteX2" fmla="*/ 2058274 w 2058274"/>
              <a:gd name="connsiteY2" fmla="*/ 960089 h 1602233"/>
              <a:gd name="connsiteX3" fmla="*/ 794 w 2058274"/>
              <a:gd name="connsiteY3" fmla="*/ 1602233 h 1602233"/>
              <a:gd name="connsiteX4" fmla="*/ 0 w 2058274"/>
              <a:gd name="connsiteY4" fmla="*/ 1249363 h 1602233"/>
              <a:gd name="connsiteX0" fmla="*/ 0 w 2060655"/>
              <a:gd name="connsiteY0" fmla="*/ 1204119 h 1602233"/>
              <a:gd name="connsiteX1" fmla="*/ 2060655 w 2060655"/>
              <a:gd name="connsiteY1" fmla="*/ 0 h 1602233"/>
              <a:gd name="connsiteX2" fmla="*/ 2060655 w 2060655"/>
              <a:gd name="connsiteY2" fmla="*/ 960089 h 1602233"/>
              <a:gd name="connsiteX3" fmla="*/ 3175 w 2060655"/>
              <a:gd name="connsiteY3" fmla="*/ 1602233 h 1602233"/>
              <a:gd name="connsiteX4" fmla="*/ 0 w 2060655"/>
              <a:gd name="connsiteY4" fmla="*/ 1204119 h 1602233"/>
              <a:gd name="connsiteX0" fmla="*/ 0 w 2060655"/>
              <a:gd name="connsiteY0" fmla="*/ 1204119 h 1604615"/>
              <a:gd name="connsiteX1" fmla="*/ 2060655 w 2060655"/>
              <a:gd name="connsiteY1" fmla="*/ 0 h 1604615"/>
              <a:gd name="connsiteX2" fmla="*/ 2060655 w 2060655"/>
              <a:gd name="connsiteY2" fmla="*/ 960089 h 1604615"/>
              <a:gd name="connsiteX3" fmla="*/ 794 w 2060655"/>
              <a:gd name="connsiteY3" fmla="*/ 1604615 h 1604615"/>
              <a:gd name="connsiteX4" fmla="*/ 0 w 2060655"/>
              <a:gd name="connsiteY4" fmla="*/ 1204119 h 1604615"/>
              <a:gd name="connsiteX0" fmla="*/ 0 w 2060655"/>
              <a:gd name="connsiteY0" fmla="*/ 1197769 h 1598265"/>
              <a:gd name="connsiteX1" fmla="*/ 2060655 w 2060655"/>
              <a:gd name="connsiteY1" fmla="*/ 0 h 1598265"/>
              <a:gd name="connsiteX2" fmla="*/ 2060655 w 2060655"/>
              <a:gd name="connsiteY2" fmla="*/ 953739 h 1598265"/>
              <a:gd name="connsiteX3" fmla="*/ 794 w 2060655"/>
              <a:gd name="connsiteY3" fmla="*/ 1598265 h 1598265"/>
              <a:gd name="connsiteX4" fmla="*/ 0 w 2060655"/>
              <a:gd name="connsiteY4" fmla="*/ 1197769 h 1598265"/>
              <a:gd name="connsiteX0" fmla="*/ 0 w 2060655"/>
              <a:gd name="connsiteY0" fmla="*/ 1200944 h 1601440"/>
              <a:gd name="connsiteX1" fmla="*/ 2060655 w 2060655"/>
              <a:gd name="connsiteY1" fmla="*/ 0 h 1601440"/>
              <a:gd name="connsiteX2" fmla="*/ 2060655 w 2060655"/>
              <a:gd name="connsiteY2" fmla="*/ 956914 h 1601440"/>
              <a:gd name="connsiteX3" fmla="*/ 794 w 2060655"/>
              <a:gd name="connsiteY3" fmla="*/ 1601440 h 1601440"/>
              <a:gd name="connsiteX4" fmla="*/ 0 w 2060655"/>
              <a:gd name="connsiteY4" fmla="*/ 1200944 h 1601440"/>
              <a:gd name="connsiteX0" fmla="*/ 0 w 2063037"/>
              <a:gd name="connsiteY0" fmla="*/ 1200944 h 1601440"/>
              <a:gd name="connsiteX1" fmla="*/ 2063037 w 2063037"/>
              <a:gd name="connsiteY1" fmla="*/ 0 h 1601440"/>
              <a:gd name="connsiteX2" fmla="*/ 2060655 w 2063037"/>
              <a:gd name="connsiteY2" fmla="*/ 956914 h 1601440"/>
              <a:gd name="connsiteX3" fmla="*/ 794 w 2063037"/>
              <a:gd name="connsiteY3" fmla="*/ 1601440 h 1601440"/>
              <a:gd name="connsiteX4" fmla="*/ 0 w 2063037"/>
              <a:gd name="connsiteY4" fmla="*/ 1200944 h 1601440"/>
              <a:gd name="connsiteX0" fmla="*/ 0 w 2063037"/>
              <a:gd name="connsiteY0" fmla="*/ 1203325 h 1603821"/>
              <a:gd name="connsiteX1" fmla="*/ 2063037 w 2063037"/>
              <a:gd name="connsiteY1" fmla="*/ 0 h 1603821"/>
              <a:gd name="connsiteX2" fmla="*/ 2060655 w 2063037"/>
              <a:gd name="connsiteY2" fmla="*/ 959295 h 1603821"/>
              <a:gd name="connsiteX3" fmla="*/ 794 w 2063037"/>
              <a:gd name="connsiteY3" fmla="*/ 1603821 h 1603821"/>
              <a:gd name="connsiteX4" fmla="*/ 0 w 2063037"/>
              <a:gd name="connsiteY4" fmla="*/ 1203325 h 1603821"/>
              <a:gd name="connsiteX0" fmla="*/ 0 w 2063037"/>
              <a:gd name="connsiteY0" fmla="*/ 1203325 h 1603821"/>
              <a:gd name="connsiteX1" fmla="*/ 2063037 w 2063037"/>
              <a:gd name="connsiteY1" fmla="*/ 0 h 1603821"/>
              <a:gd name="connsiteX2" fmla="*/ 2063036 w 2063037"/>
              <a:gd name="connsiteY2" fmla="*/ 959295 h 1603821"/>
              <a:gd name="connsiteX3" fmla="*/ 794 w 2063037"/>
              <a:gd name="connsiteY3" fmla="*/ 1603821 h 1603821"/>
              <a:gd name="connsiteX4" fmla="*/ 0 w 2063037"/>
              <a:gd name="connsiteY4" fmla="*/ 1203325 h 16038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63037" h="1603821">
                <a:moveTo>
                  <a:pt x="0" y="1203325"/>
                </a:moveTo>
                <a:lnTo>
                  <a:pt x="2063037" y="0"/>
                </a:lnTo>
                <a:cubicBezTo>
                  <a:pt x="2063037" y="319765"/>
                  <a:pt x="2063036" y="639530"/>
                  <a:pt x="2063036" y="959295"/>
                </a:cubicBezTo>
                <a:lnTo>
                  <a:pt x="794" y="1603821"/>
                </a:lnTo>
                <a:cubicBezTo>
                  <a:pt x="1" y="1494929"/>
                  <a:pt x="793" y="1312217"/>
                  <a:pt x="0" y="1203325"/>
                </a:cubicBezTo>
                <a:close/>
              </a:path>
            </a:pathLst>
          </a:custGeom>
          <a:solidFill>
            <a:schemeClr val="tx1">
              <a:lumMod val="75000"/>
              <a:lumOff val="2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mj-lt"/>
              <a:cs typeface="Arial" panose="020B0604020202020204" pitchFamily="34" charset="0"/>
            </a:endParaRPr>
          </a:p>
        </p:txBody>
      </p:sp>
      <p:sp>
        <p:nvSpPr>
          <p:cNvPr id="9" name="Rectangle 8">
            <a:extLst>
              <a:ext uri="{FF2B5EF4-FFF2-40B4-BE49-F238E27FC236}">
                <a16:creationId xmlns:a16="http://schemas.microsoft.com/office/drawing/2014/main" id="{7F77A4AB-F0C3-6BD6-E7B9-69624B08AD53}"/>
              </a:ext>
            </a:extLst>
          </p:cNvPr>
          <p:cNvSpPr/>
          <p:nvPr/>
        </p:nvSpPr>
        <p:spPr>
          <a:xfrm flipH="1" flipV="1">
            <a:off x="404781" y="3708297"/>
            <a:ext cx="1667842" cy="345719"/>
          </a:xfrm>
          <a:prstGeom prst="rect">
            <a:avLst/>
          </a:prstGeom>
          <a:solidFill>
            <a:schemeClr val="accent1"/>
          </a:solidFill>
          <a:ln>
            <a:noFill/>
          </a:ln>
          <a:effectLst/>
        </p:spPr>
        <p:style>
          <a:lnRef idx="3">
            <a:schemeClr val="lt1"/>
          </a:lnRef>
          <a:fillRef idx="1">
            <a:schemeClr val="accent2"/>
          </a:fillRef>
          <a:effectRef idx="1">
            <a:schemeClr val="accent2"/>
          </a:effectRef>
          <a:fontRef idx="minor">
            <a:schemeClr val="lt1"/>
          </a:fontRef>
        </p:style>
        <p:txBody>
          <a:bodyPr rtlCol="0" anchor="ctr"/>
          <a:lstStyle/>
          <a:p>
            <a:pPr algn="ctr"/>
            <a:endParaRPr lang="en-US" sz="1050">
              <a:solidFill>
                <a:schemeClr val="bg2"/>
              </a:solidFill>
              <a:latin typeface="+mj-lt"/>
              <a:cs typeface="Arial" panose="020B0604020202020204" pitchFamily="34" charset="0"/>
            </a:endParaRPr>
          </a:p>
        </p:txBody>
      </p:sp>
      <p:sp>
        <p:nvSpPr>
          <p:cNvPr id="7" name="TextBox 6">
            <a:extLst>
              <a:ext uri="{FF2B5EF4-FFF2-40B4-BE49-F238E27FC236}">
                <a16:creationId xmlns:a16="http://schemas.microsoft.com/office/drawing/2014/main" id="{3D28E543-7BB1-527D-F56A-48D7B3984923}"/>
              </a:ext>
            </a:extLst>
          </p:cNvPr>
          <p:cNvSpPr txBox="1"/>
          <p:nvPr/>
        </p:nvSpPr>
        <p:spPr>
          <a:xfrm>
            <a:off x="395499" y="3750350"/>
            <a:ext cx="1667842" cy="253916"/>
          </a:xfrm>
          <a:prstGeom prst="rect">
            <a:avLst/>
          </a:prstGeom>
          <a:noFill/>
        </p:spPr>
        <p:txBody>
          <a:bodyPr wrap="square" rtlCol="0">
            <a:spAutoFit/>
          </a:bodyPr>
          <a:lstStyle/>
          <a:p>
            <a:pPr algn="ctr"/>
            <a:r>
              <a:rPr lang="en-US" sz="1050">
                <a:solidFill>
                  <a:schemeClr val="bg1"/>
                </a:solidFill>
                <a:latin typeface="+mj-lt"/>
                <a:cs typeface="Arial" panose="020B0604020202020204" pitchFamily="34" charset="0"/>
              </a:rPr>
              <a:t>Recueil des données RH</a:t>
            </a:r>
            <a:endParaRPr lang="en-US" sz="1050" dirty="0">
              <a:solidFill>
                <a:schemeClr val="bg1"/>
              </a:solidFill>
              <a:latin typeface="+mj-lt"/>
              <a:cs typeface="Arial" panose="020B0604020202020204" pitchFamily="34" charset="0"/>
            </a:endParaRPr>
          </a:p>
        </p:txBody>
      </p:sp>
      <p:sp>
        <p:nvSpPr>
          <p:cNvPr id="10" name="Trapezoid 9">
            <a:extLst>
              <a:ext uri="{FF2B5EF4-FFF2-40B4-BE49-F238E27FC236}">
                <a16:creationId xmlns:a16="http://schemas.microsoft.com/office/drawing/2014/main" id="{C54C4135-9889-F216-CCE1-EB976AD9509A}"/>
              </a:ext>
            </a:extLst>
          </p:cNvPr>
          <p:cNvSpPr/>
          <p:nvPr/>
        </p:nvSpPr>
        <p:spPr>
          <a:xfrm rot="5400000">
            <a:off x="2238368" y="3057116"/>
            <a:ext cx="346149" cy="680704"/>
          </a:xfrm>
          <a:prstGeom prst="trapezoid">
            <a:avLst>
              <a:gd name="adj" fmla="val 29449"/>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latin typeface="+mj-lt"/>
              <a:cs typeface="Arial" panose="020B0604020202020204" pitchFamily="34" charset="0"/>
            </a:endParaRPr>
          </a:p>
        </p:txBody>
      </p:sp>
      <p:sp>
        <p:nvSpPr>
          <p:cNvPr id="11" name="Trapezoid 10">
            <a:extLst>
              <a:ext uri="{FF2B5EF4-FFF2-40B4-BE49-F238E27FC236}">
                <a16:creationId xmlns:a16="http://schemas.microsoft.com/office/drawing/2014/main" id="{0A3C9CC3-1658-E57D-C44A-FA35BAA14275}"/>
              </a:ext>
            </a:extLst>
          </p:cNvPr>
          <p:cNvSpPr/>
          <p:nvPr/>
        </p:nvSpPr>
        <p:spPr>
          <a:xfrm rot="5400000">
            <a:off x="2238908" y="2570595"/>
            <a:ext cx="346149" cy="680704"/>
          </a:xfrm>
          <a:prstGeom prst="trapezoid">
            <a:avLst>
              <a:gd name="adj" fmla="val 50000"/>
            </a:avLst>
          </a:prstGeom>
          <a:solidFill>
            <a:schemeClr val="bg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latin typeface="+mj-lt"/>
              <a:cs typeface="Arial" panose="020B0604020202020204" pitchFamily="34" charset="0"/>
            </a:endParaRPr>
          </a:p>
        </p:txBody>
      </p:sp>
      <p:sp>
        <p:nvSpPr>
          <p:cNvPr id="12" name="Trapezoid 11">
            <a:extLst>
              <a:ext uri="{FF2B5EF4-FFF2-40B4-BE49-F238E27FC236}">
                <a16:creationId xmlns:a16="http://schemas.microsoft.com/office/drawing/2014/main" id="{2EE8BB15-09BE-33BA-6964-9B452FF2A1AA}"/>
              </a:ext>
            </a:extLst>
          </p:cNvPr>
          <p:cNvSpPr/>
          <p:nvPr/>
        </p:nvSpPr>
        <p:spPr>
          <a:xfrm rot="5400000">
            <a:off x="2237931" y="3057118"/>
            <a:ext cx="346149" cy="680704"/>
          </a:xfrm>
          <a:prstGeom prst="trapezoid">
            <a:avLst>
              <a:gd name="adj" fmla="val 50000"/>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latin typeface="+mj-lt"/>
              <a:cs typeface="Arial" panose="020B0604020202020204" pitchFamily="34" charset="0"/>
            </a:endParaRPr>
          </a:p>
        </p:txBody>
      </p:sp>
      <p:sp>
        <p:nvSpPr>
          <p:cNvPr id="27" name="Right Arrow 218">
            <a:extLst>
              <a:ext uri="{FF2B5EF4-FFF2-40B4-BE49-F238E27FC236}">
                <a16:creationId xmlns:a16="http://schemas.microsoft.com/office/drawing/2014/main" id="{A3C525E3-B52F-6F09-05AE-01D91A9456F9}"/>
              </a:ext>
            </a:extLst>
          </p:cNvPr>
          <p:cNvSpPr/>
          <p:nvPr/>
        </p:nvSpPr>
        <p:spPr>
          <a:xfrm>
            <a:off x="2751941" y="2208933"/>
            <a:ext cx="1255042" cy="1897549"/>
          </a:xfrm>
          <a:prstGeom prst="rightArrow">
            <a:avLst>
              <a:gd name="adj1" fmla="val 50000"/>
              <a:gd name="adj2" fmla="val 51956"/>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100">
              <a:latin typeface="+mj-lt"/>
              <a:cs typeface="Arial" panose="020B0604020202020204" pitchFamily="34" charset="0"/>
            </a:endParaRPr>
          </a:p>
        </p:txBody>
      </p:sp>
      <p:sp>
        <p:nvSpPr>
          <p:cNvPr id="26" name="TextBox 25">
            <a:extLst>
              <a:ext uri="{FF2B5EF4-FFF2-40B4-BE49-F238E27FC236}">
                <a16:creationId xmlns:a16="http://schemas.microsoft.com/office/drawing/2014/main" id="{5D4871DD-0D5C-DEBD-41AD-FF29967DE855}"/>
              </a:ext>
            </a:extLst>
          </p:cNvPr>
          <p:cNvSpPr txBox="1"/>
          <p:nvPr/>
        </p:nvSpPr>
        <p:spPr>
          <a:xfrm>
            <a:off x="2904320" y="2988430"/>
            <a:ext cx="872490" cy="338554"/>
          </a:xfrm>
          <a:prstGeom prst="rect">
            <a:avLst/>
          </a:prstGeom>
          <a:noFill/>
        </p:spPr>
        <p:txBody>
          <a:bodyPr wrap="square" rtlCol="0">
            <a:spAutoFit/>
          </a:bodyPr>
          <a:lstStyle/>
          <a:p>
            <a:pPr algn="ctr"/>
            <a:r>
              <a:rPr lang="en-US" sz="1600" b="1">
                <a:solidFill>
                  <a:schemeClr val="accent1"/>
                </a:solidFill>
                <a:latin typeface="+mj-lt"/>
                <a:cs typeface="Arial" panose="020B0604020202020204" pitchFamily="34" charset="0"/>
              </a:rPr>
              <a:t>SERC*</a:t>
            </a:r>
            <a:endParaRPr lang="en-US" sz="1600" b="1" dirty="0">
              <a:solidFill>
                <a:schemeClr val="accent1"/>
              </a:solidFill>
              <a:latin typeface="+mj-lt"/>
              <a:cs typeface="Arial" panose="020B0604020202020204" pitchFamily="34" charset="0"/>
            </a:endParaRPr>
          </a:p>
        </p:txBody>
      </p:sp>
    </p:spTree>
    <p:extLst>
      <p:ext uri="{BB962C8B-B14F-4D97-AF65-F5344CB8AC3E}">
        <p14:creationId xmlns:p14="http://schemas.microsoft.com/office/powerpoint/2010/main" val="2565178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C19ABC73-2D45-4EF1-8B11-7B75613DA26F}"/>
              </a:ext>
            </a:extLst>
          </p:cNvPr>
          <p:cNvSpPr>
            <a:spLocks noGrp="1"/>
          </p:cNvSpPr>
          <p:nvPr>
            <p:ph type="body" sz="quarter" idx="32"/>
          </p:nvPr>
        </p:nvSpPr>
        <p:spPr>
          <a:xfrm>
            <a:off x="252413" y="211640"/>
            <a:ext cx="8647112" cy="369332"/>
          </a:xfrm>
        </p:spPr>
        <p:txBody>
          <a:bodyPr/>
          <a:lstStyle/>
          <a:p>
            <a:r>
              <a:rPr lang="en-US" sz="2400">
                <a:latin typeface="+mj-lt"/>
              </a:rPr>
              <a:t>Étape clé : recueil des données – </a:t>
            </a:r>
            <a:r>
              <a:rPr lang="en-US" sz="2400" b="1">
                <a:latin typeface="+mj-lt"/>
              </a:rPr>
              <a:t>Acteurs clés</a:t>
            </a:r>
            <a:endParaRPr lang="en-US" b="1" dirty="0">
              <a:latin typeface="+mj-lt"/>
            </a:endParaRPr>
          </a:p>
        </p:txBody>
      </p:sp>
      <p:sp>
        <p:nvSpPr>
          <p:cNvPr id="23" name="Text Placeholder 22">
            <a:extLst>
              <a:ext uri="{FF2B5EF4-FFF2-40B4-BE49-F238E27FC236}">
                <a16:creationId xmlns:a16="http://schemas.microsoft.com/office/drawing/2014/main" id="{E134C397-942A-436E-A65D-72558BE571BB}"/>
              </a:ext>
            </a:extLst>
          </p:cNvPr>
          <p:cNvSpPr>
            <a:spLocks noGrp="1"/>
          </p:cNvSpPr>
          <p:nvPr>
            <p:ph type="body" sz="quarter" idx="33"/>
          </p:nvPr>
        </p:nvSpPr>
        <p:spPr/>
        <p:txBody>
          <a:bodyPr/>
          <a:lstStyle/>
          <a:p>
            <a:pPr marL="0" indent="0"/>
            <a:r>
              <a:rPr lang="en-US" sz="1200">
                <a:latin typeface="+mj-lt"/>
              </a:rPr>
              <a:t>Une </a:t>
            </a:r>
            <a:r>
              <a:rPr lang="en-US" sz="1200" b="1">
                <a:latin typeface="+mj-lt"/>
              </a:rPr>
              <a:t>campagne annuelle </a:t>
            </a:r>
            <a:r>
              <a:rPr lang="en-US" sz="1200">
                <a:latin typeface="+mj-lt"/>
              </a:rPr>
              <a:t>pour obtenir les prévisions des </a:t>
            </a:r>
            <a:r>
              <a:rPr lang="en-US" sz="1200" b="1">
                <a:latin typeface="+mj-lt"/>
              </a:rPr>
              <a:t>besoins pour les 3 années à venir</a:t>
            </a:r>
          </a:p>
        </p:txBody>
      </p:sp>
      <p:sp>
        <p:nvSpPr>
          <p:cNvPr id="19" name="Slide Number Placeholder 18">
            <a:extLst>
              <a:ext uri="{FF2B5EF4-FFF2-40B4-BE49-F238E27FC236}">
                <a16:creationId xmlns:a16="http://schemas.microsoft.com/office/drawing/2014/main" id="{5E2BAEA2-10DF-40F5-BF16-E57281899FA0}"/>
              </a:ext>
            </a:extLst>
          </p:cNvPr>
          <p:cNvSpPr>
            <a:spLocks noGrp="1"/>
          </p:cNvSpPr>
          <p:nvPr>
            <p:ph type="sldNum" sz="quarter" idx="4"/>
          </p:nvPr>
        </p:nvSpPr>
        <p:spPr/>
        <p:txBody>
          <a:bodyPr/>
          <a:lstStyle/>
          <a:p>
            <a:r>
              <a:rPr lang="en-US">
                <a:latin typeface="+mj-lt"/>
              </a:rPr>
              <a:t>Page </a:t>
            </a:r>
            <a:fld id="{5A9C12DC-491F-9444-86A2-13AC5C62A2FC}" type="slidenum">
              <a:rPr lang="en-US" smtClean="0">
                <a:latin typeface="+mj-lt"/>
              </a:rPr>
              <a:pPr/>
              <a:t>4</a:t>
            </a:fld>
            <a:endParaRPr lang="en-US" dirty="0">
              <a:latin typeface="+mj-lt"/>
            </a:endParaRPr>
          </a:p>
        </p:txBody>
      </p:sp>
      <p:sp>
        <p:nvSpPr>
          <p:cNvPr id="20" name="Footer Placeholder 19">
            <a:extLst>
              <a:ext uri="{FF2B5EF4-FFF2-40B4-BE49-F238E27FC236}">
                <a16:creationId xmlns:a16="http://schemas.microsoft.com/office/drawing/2014/main" id="{A1F7A465-9CE7-4646-9F8B-A0DDBC54E1EF}"/>
              </a:ext>
            </a:extLst>
          </p:cNvPr>
          <p:cNvSpPr>
            <a:spLocks noGrp="1"/>
          </p:cNvSpPr>
          <p:nvPr>
            <p:ph type="ftr" sz="quarter" idx="3"/>
          </p:nvPr>
        </p:nvSpPr>
        <p:spPr/>
        <p:txBody>
          <a:bodyPr/>
          <a:lstStyle/>
          <a:p>
            <a:r>
              <a:rPr lang="en-US">
                <a:latin typeface="+mj-lt"/>
              </a:rPr>
              <a:t>Property of Schneider Electric |</a:t>
            </a:r>
            <a:endParaRPr lang="en-US" dirty="0">
              <a:latin typeface="+mj-lt"/>
            </a:endParaRPr>
          </a:p>
        </p:txBody>
      </p:sp>
      <p:grpSp>
        <p:nvGrpSpPr>
          <p:cNvPr id="58" name="Group 57">
            <a:extLst>
              <a:ext uri="{FF2B5EF4-FFF2-40B4-BE49-F238E27FC236}">
                <a16:creationId xmlns:a16="http://schemas.microsoft.com/office/drawing/2014/main" id="{C5ECA8AA-CF74-96A7-074D-EE63E8F9298D}"/>
              </a:ext>
            </a:extLst>
          </p:cNvPr>
          <p:cNvGrpSpPr/>
          <p:nvPr/>
        </p:nvGrpSpPr>
        <p:grpSpPr>
          <a:xfrm>
            <a:off x="6916009" y="1289057"/>
            <a:ext cx="1897038" cy="2810402"/>
            <a:chOff x="5802441" y="741812"/>
            <a:chExt cx="1897038" cy="2810402"/>
          </a:xfrm>
        </p:grpSpPr>
        <p:sp>
          <p:nvSpPr>
            <p:cNvPr id="6" name="Teardrop 5">
              <a:extLst>
                <a:ext uri="{FF2B5EF4-FFF2-40B4-BE49-F238E27FC236}">
                  <a16:creationId xmlns:a16="http://schemas.microsoft.com/office/drawing/2014/main" id="{8312B0A6-B446-E14D-887C-FD0AF5701F2E}"/>
                </a:ext>
              </a:extLst>
            </p:cNvPr>
            <p:cNvSpPr/>
            <p:nvPr/>
          </p:nvSpPr>
          <p:spPr>
            <a:xfrm rot="8100000">
              <a:off x="5993422" y="741812"/>
              <a:ext cx="1537498" cy="1507096"/>
            </a:xfrm>
            <a:prstGeom prst="teardrop">
              <a:avLst/>
            </a:prstGeom>
            <a:solidFill>
              <a:schemeClr val="accent1"/>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sp>
        <p:sp>
          <p:nvSpPr>
            <p:cNvPr id="7" name="Freeform: Shape 6">
              <a:extLst>
                <a:ext uri="{FF2B5EF4-FFF2-40B4-BE49-F238E27FC236}">
                  <a16:creationId xmlns:a16="http://schemas.microsoft.com/office/drawing/2014/main" id="{AF0B0593-5F99-FE17-85A0-54409D23216A}"/>
                </a:ext>
              </a:extLst>
            </p:cNvPr>
            <p:cNvSpPr/>
            <p:nvPr/>
          </p:nvSpPr>
          <p:spPr>
            <a:xfrm>
              <a:off x="6048863" y="788265"/>
              <a:ext cx="1417320" cy="1417320"/>
            </a:xfrm>
            <a:custGeom>
              <a:avLst/>
              <a:gdLst>
                <a:gd name="connsiteX0" fmla="*/ 0 w 1059226"/>
                <a:gd name="connsiteY0" fmla="*/ 529520 h 1059039"/>
                <a:gd name="connsiteX1" fmla="*/ 529613 w 1059226"/>
                <a:gd name="connsiteY1" fmla="*/ 0 h 1059039"/>
                <a:gd name="connsiteX2" fmla="*/ 1059226 w 1059226"/>
                <a:gd name="connsiteY2" fmla="*/ 529520 h 1059039"/>
                <a:gd name="connsiteX3" fmla="*/ 529613 w 1059226"/>
                <a:gd name="connsiteY3" fmla="*/ 1059040 h 1059039"/>
                <a:gd name="connsiteX4" fmla="*/ 0 w 1059226"/>
                <a:gd name="connsiteY4" fmla="*/ 529520 h 1059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9226" h="1059039">
                  <a:moveTo>
                    <a:pt x="0" y="529520"/>
                  </a:moveTo>
                  <a:cubicBezTo>
                    <a:pt x="0" y="237074"/>
                    <a:pt x="237116" y="0"/>
                    <a:pt x="529613" y="0"/>
                  </a:cubicBezTo>
                  <a:cubicBezTo>
                    <a:pt x="822110" y="0"/>
                    <a:pt x="1059226" y="237074"/>
                    <a:pt x="1059226" y="529520"/>
                  </a:cubicBezTo>
                  <a:cubicBezTo>
                    <a:pt x="1059226" y="821966"/>
                    <a:pt x="822110" y="1059040"/>
                    <a:pt x="529613" y="1059040"/>
                  </a:cubicBezTo>
                  <a:cubicBezTo>
                    <a:pt x="237116" y="1059040"/>
                    <a:pt x="0" y="821966"/>
                    <a:pt x="0" y="529520"/>
                  </a:cubicBezTo>
                  <a:close/>
                </a:path>
              </a:pathLst>
            </a:custGeom>
            <a:ln>
              <a:solidFill>
                <a:schemeClr val="accent1"/>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66558" tIns="166560" rIns="166558" bIns="166559" numCol="1" spcCol="1270" anchor="ctr" anchorCtr="0">
              <a:noAutofit/>
            </a:bodyPr>
            <a:lstStyle/>
            <a:p>
              <a:pPr marL="0" lvl="0" indent="0" algn="ctr" defTabSz="533400">
                <a:lnSpc>
                  <a:spcPct val="90000"/>
                </a:lnSpc>
                <a:spcBef>
                  <a:spcPct val="0"/>
                </a:spcBef>
                <a:spcAft>
                  <a:spcPct val="35000"/>
                </a:spcAft>
                <a:buNone/>
              </a:pPr>
              <a:r>
                <a:rPr lang="en-US" sz="1400" b="1" kern="1200">
                  <a:solidFill>
                    <a:schemeClr val="accent1"/>
                  </a:solidFill>
                  <a:latin typeface="+mj-lt"/>
                </a:rPr>
                <a:t>Le Chef de Projet GEPP</a:t>
              </a:r>
              <a:endParaRPr lang="en-US" sz="1400" kern="1200">
                <a:solidFill>
                  <a:schemeClr val="accent1"/>
                </a:solidFill>
                <a:latin typeface="+mj-lt"/>
              </a:endParaRPr>
            </a:p>
          </p:txBody>
        </p:sp>
        <p:sp>
          <p:nvSpPr>
            <p:cNvPr id="8" name="Freeform: Shape 7">
              <a:extLst>
                <a:ext uri="{FF2B5EF4-FFF2-40B4-BE49-F238E27FC236}">
                  <a16:creationId xmlns:a16="http://schemas.microsoft.com/office/drawing/2014/main" id="{C38FDD5C-A6EC-A268-4ED4-39DC29ECE7F0}"/>
                </a:ext>
              </a:extLst>
            </p:cNvPr>
            <p:cNvSpPr/>
            <p:nvPr/>
          </p:nvSpPr>
          <p:spPr>
            <a:xfrm>
              <a:off x="5802441" y="2791924"/>
              <a:ext cx="1897038" cy="760290"/>
            </a:xfrm>
            <a:custGeom>
              <a:avLst/>
              <a:gdLst>
                <a:gd name="connsiteX0" fmla="*/ 0 w 1059226"/>
                <a:gd name="connsiteY0" fmla="*/ 0 h 622004"/>
                <a:gd name="connsiteX1" fmla="*/ 1059226 w 1059226"/>
                <a:gd name="connsiteY1" fmla="*/ 0 h 622004"/>
                <a:gd name="connsiteX2" fmla="*/ 1059226 w 1059226"/>
                <a:gd name="connsiteY2" fmla="*/ 622004 h 622004"/>
                <a:gd name="connsiteX3" fmla="*/ 0 w 1059226"/>
                <a:gd name="connsiteY3" fmla="*/ 622004 h 622004"/>
                <a:gd name="connsiteX4" fmla="*/ 0 w 1059226"/>
                <a:gd name="connsiteY4" fmla="*/ 0 h 6220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9226" h="622004">
                  <a:moveTo>
                    <a:pt x="0" y="0"/>
                  </a:moveTo>
                  <a:lnTo>
                    <a:pt x="1059226" y="0"/>
                  </a:lnTo>
                  <a:lnTo>
                    <a:pt x="1059226" y="622004"/>
                  </a:lnTo>
                  <a:lnTo>
                    <a:pt x="0" y="62200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1910" tIns="41910" rIns="41910" bIns="41910" numCol="1" spcCol="1270" anchor="t" anchorCtr="0">
              <a:noAutofit/>
            </a:bodyPr>
            <a:lstStyle/>
            <a:p>
              <a:pPr marL="0" lvl="1" algn="ctr" defTabSz="488950">
                <a:lnSpc>
                  <a:spcPct val="90000"/>
                </a:lnSpc>
                <a:spcBef>
                  <a:spcPct val="0"/>
                </a:spcBef>
                <a:spcAft>
                  <a:spcPct val="15000"/>
                </a:spcAft>
                <a:buNone/>
              </a:pPr>
              <a:r>
                <a:rPr lang="en-US" sz="1200" kern="1200">
                  <a:solidFill>
                    <a:schemeClr val="accent1"/>
                  </a:solidFill>
                  <a:latin typeface="+mj-lt"/>
                </a:rPr>
                <a:t>veille au bon déroulement de la campagne, consolide les insights par entité, function, etc., prepare le partage avec les partenaires sociaux</a:t>
              </a:r>
            </a:p>
          </p:txBody>
        </p:sp>
      </p:grpSp>
      <p:grpSp>
        <p:nvGrpSpPr>
          <p:cNvPr id="53" name="Group 52">
            <a:extLst>
              <a:ext uri="{FF2B5EF4-FFF2-40B4-BE49-F238E27FC236}">
                <a16:creationId xmlns:a16="http://schemas.microsoft.com/office/drawing/2014/main" id="{C7888767-C1B2-DA71-8111-8B2F00900500}"/>
              </a:ext>
            </a:extLst>
          </p:cNvPr>
          <p:cNvGrpSpPr/>
          <p:nvPr/>
        </p:nvGrpSpPr>
        <p:grpSpPr>
          <a:xfrm>
            <a:off x="2638010" y="1289057"/>
            <a:ext cx="1698606" cy="3174045"/>
            <a:chOff x="2667821" y="741819"/>
            <a:chExt cx="1698606" cy="3174045"/>
          </a:xfrm>
        </p:grpSpPr>
        <p:sp>
          <p:nvSpPr>
            <p:cNvPr id="12" name="Teardrop 11">
              <a:extLst>
                <a:ext uri="{FF2B5EF4-FFF2-40B4-BE49-F238E27FC236}">
                  <a16:creationId xmlns:a16="http://schemas.microsoft.com/office/drawing/2014/main" id="{6CCAEE39-AEEA-67C8-BB0D-06C65CE03126}"/>
                </a:ext>
              </a:extLst>
            </p:cNvPr>
            <p:cNvSpPr/>
            <p:nvPr/>
          </p:nvSpPr>
          <p:spPr>
            <a:xfrm rot="8100000">
              <a:off x="2748376" y="741819"/>
              <a:ext cx="1537497" cy="1507044"/>
            </a:xfrm>
            <a:prstGeom prst="teardrop">
              <a:avLst/>
            </a:prstGeom>
            <a:solidFill>
              <a:schemeClr val="bg2"/>
            </a:solidFill>
          </p:spPr>
          <p:style>
            <a:lnRef idx="2">
              <a:schemeClr val="lt1">
                <a:hueOff val="0"/>
                <a:satOff val="0"/>
                <a:lumOff val="0"/>
                <a:alphaOff val="0"/>
              </a:schemeClr>
            </a:lnRef>
            <a:fillRef idx="1">
              <a:scrgbClr r="0" g="0" b="0"/>
            </a:fillRef>
            <a:effectRef idx="0">
              <a:schemeClr val="accent2">
                <a:hueOff val="-7152916"/>
                <a:satOff val="64884"/>
                <a:lumOff val="-8889"/>
                <a:alphaOff val="0"/>
              </a:schemeClr>
            </a:effectRef>
            <a:fontRef idx="minor">
              <a:schemeClr val="lt1"/>
            </a:fontRef>
          </p:style>
        </p:sp>
        <p:sp>
          <p:nvSpPr>
            <p:cNvPr id="13" name="Freeform: Shape 12">
              <a:extLst>
                <a:ext uri="{FF2B5EF4-FFF2-40B4-BE49-F238E27FC236}">
                  <a16:creationId xmlns:a16="http://schemas.microsoft.com/office/drawing/2014/main" id="{F9CD2072-A37A-4C07-3790-42EA1BE9FB58}"/>
                </a:ext>
              </a:extLst>
            </p:cNvPr>
            <p:cNvSpPr/>
            <p:nvPr/>
          </p:nvSpPr>
          <p:spPr>
            <a:xfrm>
              <a:off x="2801476" y="785329"/>
              <a:ext cx="1417320" cy="1417320"/>
            </a:xfrm>
            <a:custGeom>
              <a:avLst/>
              <a:gdLst>
                <a:gd name="connsiteX0" fmla="*/ 0 w 1059226"/>
                <a:gd name="connsiteY0" fmla="*/ 529520 h 1059039"/>
                <a:gd name="connsiteX1" fmla="*/ 529613 w 1059226"/>
                <a:gd name="connsiteY1" fmla="*/ 0 h 1059039"/>
                <a:gd name="connsiteX2" fmla="*/ 1059226 w 1059226"/>
                <a:gd name="connsiteY2" fmla="*/ 529520 h 1059039"/>
                <a:gd name="connsiteX3" fmla="*/ 529613 w 1059226"/>
                <a:gd name="connsiteY3" fmla="*/ 1059040 h 1059039"/>
                <a:gd name="connsiteX4" fmla="*/ 0 w 1059226"/>
                <a:gd name="connsiteY4" fmla="*/ 529520 h 1059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9226" h="1059039">
                  <a:moveTo>
                    <a:pt x="0" y="529520"/>
                  </a:moveTo>
                  <a:cubicBezTo>
                    <a:pt x="0" y="237074"/>
                    <a:pt x="237116" y="0"/>
                    <a:pt x="529613" y="0"/>
                  </a:cubicBezTo>
                  <a:cubicBezTo>
                    <a:pt x="822110" y="0"/>
                    <a:pt x="1059226" y="237074"/>
                    <a:pt x="1059226" y="529520"/>
                  </a:cubicBezTo>
                  <a:cubicBezTo>
                    <a:pt x="1059226" y="821966"/>
                    <a:pt x="822110" y="1059040"/>
                    <a:pt x="529613" y="1059040"/>
                  </a:cubicBezTo>
                  <a:cubicBezTo>
                    <a:pt x="237116" y="1059040"/>
                    <a:pt x="0" y="821966"/>
                    <a:pt x="0" y="529520"/>
                  </a:cubicBezTo>
                  <a:close/>
                </a:path>
              </a:pathLst>
            </a:custGeom>
            <a:ln>
              <a:solidFill>
                <a:schemeClr val="tx2"/>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66558" tIns="166560" rIns="166558" bIns="166559" numCol="1" spcCol="1270" anchor="ctr" anchorCtr="0">
              <a:noAutofit/>
            </a:bodyPr>
            <a:lstStyle/>
            <a:p>
              <a:pPr algn="ctr" defTabSz="533400">
                <a:lnSpc>
                  <a:spcPct val="90000"/>
                </a:lnSpc>
                <a:spcBef>
                  <a:spcPct val="0"/>
                </a:spcBef>
                <a:spcAft>
                  <a:spcPct val="35000"/>
                </a:spcAft>
              </a:pPr>
              <a:r>
                <a:rPr lang="en-US" sz="1400" b="1" kern="1200">
                  <a:solidFill>
                    <a:schemeClr val="accent1"/>
                  </a:solidFill>
                  <a:latin typeface="+mj-lt"/>
                </a:rPr>
                <a:t>Le VP RH de l’entité managériale</a:t>
              </a:r>
              <a:endParaRPr lang="en-US" sz="1400" kern="1200">
                <a:solidFill>
                  <a:schemeClr val="accent1"/>
                </a:solidFill>
                <a:latin typeface="+mj-lt"/>
              </a:endParaRPr>
            </a:p>
          </p:txBody>
        </p:sp>
        <p:sp>
          <p:nvSpPr>
            <p:cNvPr id="14" name="Freeform: Shape 13">
              <a:extLst>
                <a:ext uri="{FF2B5EF4-FFF2-40B4-BE49-F238E27FC236}">
                  <a16:creationId xmlns:a16="http://schemas.microsoft.com/office/drawing/2014/main" id="{6D62D359-6C36-00A7-B808-1B431D1E37AA}"/>
                </a:ext>
              </a:extLst>
            </p:cNvPr>
            <p:cNvSpPr/>
            <p:nvPr/>
          </p:nvSpPr>
          <p:spPr>
            <a:xfrm>
              <a:off x="2667821" y="2798037"/>
              <a:ext cx="1698606" cy="1117827"/>
            </a:xfrm>
            <a:custGeom>
              <a:avLst/>
              <a:gdLst>
                <a:gd name="connsiteX0" fmla="*/ 0 w 1059226"/>
                <a:gd name="connsiteY0" fmla="*/ 0 h 622004"/>
                <a:gd name="connsiteX1" fmla="*/ 1059226 w 1059226"/>
                <a:gd name="connsiteY1" fmla="*/ 0 h 622004"/>
                <a:gd name="connsiteX2" fmla="*/ 1059226 w 1059226"/>
                <a:gd name="connsiteY2" fmla="*/ 622004 h 622004"/>
                <a:gd name="connsiteX3" fmla="*/ 0 w 1059226"/>
                <a:gd name="connsiteY3" fmla="*/ 622004 h 622004"/>
                <a:gd name="connsiteX4" fmla="*/ 0 w 1059226"/>
                <a:gd name="connsiteY4" fmla="*/ 0 h 6220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9226" h="622004">
                  <a:moveTo>
                    <a:pt x="0" y="0"/>
                  </a:moveTo>
                  <a:lnTo>
                    <a:pt x="1059226" y="0"/>
                  </a:lnTo>
                  <a:lnTo>
                    <a:pt x="1059226" y="622004"/>
                  </a:lnTo>
                  <a:lnTo>
                    <a:pt x="0" y="62200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1910" tIns="41910" rIns="41910" bIns="41910" numCol="1" spcCol="1270" anchor="t" anchorCtr="0">
              <a:noAutofit/>
            </a:bodyPr>
            <a:lstStyle/>
            <a:p>
              <a:pPr marL="0" lvl="1" algn="ctr" defTabSz="488950">
                <a:lnSpc>
                  <a:spcPct val="90000"/>
                </a:lnSpc>
                <a:spcBef>
                  <a:spcPct val="0"/>
                </a:spcBef>
                <a:spcAft>
                  <a:spcPct val="15000"/>
                </a:spcAft>
              </a:pPr>
              <a:r>
                <a:rPr lang="en-US" sz="1200" kern="1200">
                  <a:solidFill>
                    <a:schemeClr val="accent1"/>
                  </a:solidFill>
                  <a:latin typeface="+mj-lt"/>
                </a:rPr>
                <a:t>valide les chiffres globaux et formalise les priorités stratégiques pour son périmètre</a:t>
              </a:r>
            </a:p>
          </p:txBody>
        </p:sp>
      </p:grpSp>
      <p:grpSp>
        <p:nvGrpSpPr>
          <p:cNvPr id="61" name="Group 60">
            <a:extLst>
              <a:ext uri="{FF2B5EF4-FFF2-40B4-BE49-F238E27FC236}">
                <a16:creationId xmlns:a16="http://schemas.microsoft.com/office/drawing/2014/main" id="{E25DFBE1-9AAA-F6AB-4607-BA437417E77C}"/>
              </a:ext>
            </a:extLst>
          </p:cNvPr>
          <p:cNvGrpSpPr/>
          <p:nvPr/>
        </p:nvGrpSpPr>
        <p:grpSpPr>
          <a:xfrm>
            <a:off x="4758558" y="1289057"/>
            <a:ext cx="1828624" cy="2810402"/>
            <a:chOff x="4216751" y="741819"/>
            <a:chExt cx="1828624" cy="2810402"/>
          </a:xfrm>
        </p:grpSpPr>
        <p:sp>
          <p:nvSpPr>
            <p:cNvPr id="9" name="Teardrop 8">
              <a:extLst>
                <a:ext uri="{FF2B5EF4-FFF2-40B4-BE49-F238E27FC236}">
                  <a16:creationId xmlns:a16="http://schemas.microsoft.com/office/drawing/2014/main" id="{74B68600-C1F9-8745-066E-A9B987AE4C93}"/>
                </a:ext>
              </a:extLst>
            </p:cNvPr>
            <p:cNvSpPr/>
            <p:nvPr/>
          </p:nvSpPr>
          <p:spPr>
            <a:xfrm rot="8100000">
              <a:off x="4370970" y="741819"/>
              <a:ext cx="1537497" cy="1507044"/>
            </a:xfrm>
            <a:prstGeom prst="teardrop">
              <a:avLst/>
            </a:prstGeom>
            <a:solidFill>
              <a:schemeClr val="accent2"/>
            </a:solidFill>
          </p:spPr>
          <p:style>
            <a:lnRef idx="2">
              <a:schemeClr val="lt1">
                <a:hueOff val="0"/>
                <a:satOff val="0"/>
                <a:lumOff val="0"/>
                <a:alphaOff val="0"/>
              </a:schemeClr>
            </a:lnRef>
            <a:fillRef idx="1">
              <a:scrgbClr r="0" g="0" b="0"/>
            </a:fillRef>
            <a:effectRef idx="0">
              <a:schemeClr val="accent2">
                <a:hueOff val="-3576458"/>
                <a:satOff val="32442"/>
                <a:lumOff val="-4444"/>
                <a:alphaOff val="0"/>
              </a:schemeClr>
            </a:effectRef>
            <a:fontRef idx="minor">
              <a:schemeClr val="lt1"/>
            </a:fontRef>
          </p:style>
        </p:sp>
        <p:sp>
          <p:nvSpPr>
            <p:cNvPr id="11" name="Freeform: Shape 10">
              <a:extLst>
                <a:ext uri="{FF2B5EF4-FFF2-40B4-BE49-F238E27FC236}">
                  <a16:creationId xmlns:a16="http://schemas.microsoft.com/office/drawing/2014/main" id="{94A3E401-8745-6B24-7988-6BDF01250FD9}"/>
                </a:ext>
              </a:extLst>
            </p:cNvPr>
            <p:cNvSpPr/>
            <p:nvPr/>
          </p:nvSpPr>
          <p:spPr>
            <a:xfrm>
              <a:off x="4216751" y="2791931"/>
              <a:ext cx="1828624" cy="760290"/>
            </a:xfrm>
            <a:custGeom>
              <a:avLst/>
              <a:gdLst>
                <a:gd name="connsiteX0" fmla="*/ 0 w 1059226"/>
                <a:gd name="connsiteY0" fmla="*/ 0 h 622004"/>
                <a:gd name="connsiteX1" fmla="*/ 1059226 w 1059226"/>
                <a:gd name="connsiteY1" fmla="*/ 0 h 622004"/>
                <a:gd name="connsiteX2" fmla="*/ 1059226 w 1059226"/>
                <a:gd name="connsiteY2" fmla="*/ 622004 h 622004"/>
                <a:gd name="connsiteX3" fmla="*/ 0 w 1059226"/>
                <a:gd name="connsiteY3" fmla="*/ 622004 h 622004"/>
                <a:gd name="connsiteX4" fmla="*/ 0 w 1059226"/>
                <a:gd name="connsiteY4" fmla="*/ 0 h 6220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9226" h="622004">
                  <a:moveTo>
                    <a:pt x="0" y="0"/>
                  </a:moveTo>
                  <a:lnTo>
                    <a:pt x="1059226" y="0"/>
                  </a:lnTo>
                  <a:lnTo>
                    <a:pt x="1059226" y="622004"/>
                  </a:lnTo>
                  <a:lnTo>
                    <a:pt x="0" y="62200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1910" tIns="41910" rIns="41910" bIns="41910" numCol="1" spcCol="1270" anchor="t" anchorCtr="0">
              <a:noAutofit/>
            </a:bodyPr>
            <a:lstStyle/>
            <a:p>
              <a:pPr marL="0" lvl="1" algn="ctr" defTabSz="488950">
                <a:lnSpc>
                  <a:spcPct val="90000"/>
                </a:lnSpc>
                <a:spcBef>
                  <a:spcPct val="0"/>
                </a:spcBef>
                <a:spcAft>
                  <a:spcPct val="15000"/>
                </a:spcAft>
                <a:buNone/>
              </a:pPr>
              <a:r>
                <a:rPr lang="en-US" sz="1200" kern="1200">
                  <a:solidFill>
                    <a:schemeClr val="accent1"/>
                  </a:solidFill>
                  <a:latin typeface="+mj-lt"/>
                </a:rPr>
                <a:t>forme la communauté RH sur l’outil, consolide les données et crée des visualisations pertinentes tout au long de la campagne</a:t>
              </a:r>
            </a:p>
          </p:txBody>
        </p:sp>
        <p:sp>
          <p:nvSpPr>
            <p:cNvPr id="38" name="Freeform: Shape 37">
              <a:extLst>
                <a:ext uri="{FF2B5EF4-FFF2-40B4-BE49-F238E27FC236}">
                  <a16:creationId xmlns:a16="http://schemas.microsoft.com/office/drawing/2014/main" id="{36EBAA71-E7F7-628E-5111-FFD3FE691800}"/>
                </a:ext>
              </a:extLst>
            </p:cNvPr>
            <p:cNvSpPr/>
            <p:nvPr/>
          </p:nvSpPr>
          <p:spPr>
            <a:xfrm>
              <a:off x="4422403" y="793698"/>
              <a:ext cx="1417320" cy="1417320"/>
            </a:xfrm>
            <a:custGeom>
              <a:avLst/>
              <a:gdLst>
                <a:gd name="connsiteX0" fmla="*/ 0 w 1059226"/>
                <a:gd name="connsiteY0" fmla="*/ 529520 h 1059039"/>
                <a:gd name="connsiteX1" fmla="*/ 529613 w 1059226"/>
                <a:gd name="connsiteY1" fmla="*/ 0 h 1059039"/>
                <a:gd name="connsiteX2" fmla="*/ 1059226 w 1059226"/>
                <a:gd name="connsiteY2" fmla="*/ 529520 h 1059039"/>
                <a:gd name="connsiteX3" fmla="*/ 529613 w 1059226"/>
                <a:gd name="connsiteY3" fmla="*/ 1059040 h 1059039"/>
                <a:gd name="connsiteX4" fmla="*/ 0 w 1059226"/>
                <a:gd name="connsiteY4" fmla="*/ 529520 h 1059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9226" h="1059039">
                  <a:moveTo>
                    <a:pt x="0" y="529520"/>
                  </a:moveTo>
                  <a:cubicBezTo>
                    <a:pt x="0" y="237074"/>
                    <a:pt x="237116" y="0"/>
                    <a:pt x="529613" y="0"/>
                  </a:cubicBezTo>
                  <a:cubicBezTo>
                    <a:pt x="822110" y="0"/>
                    <a:pt x="1059226" y="237074"/>
                    <a:pt x="1059226" y="529520"/>
                  </a:cubicBezTo>
                  <a:cubicBezTo>
                    <a:pt x="1059226" y="821966"/>
                    <a:pt x="822110" y="1059040"/>
                    <a:pt x="529613" y="1059040"/>
                  </a:cubicBezTo>
                  <a:cubicBezTo>
                    <a:pt x="237116" y="1059040"/>
                    <a:pt x="0" y="821966"/>
                    <a:pt x="0" y="529520"/>
                  </a:cubicBezTo>
                  <a:close/>
                </a:path>
              </a:pathLst>
            </a:custGeom>
            <a:ln>
              <a:solidFill>
                <a:schemeClr val="accent2"/>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66558" tIns="166560" rIns="166558" bIns="166559" numCol="1" spcCol="1270" anchor="ctr" anchorCtr="0">
              <a:noAutofit/>
            </a:bodyPr>
            <a:lstStyle/>
            <a:p>
              <a:pPr marL="0" lvl="0" indent="0" algn="ctr" defTabSz="533400">
                <a:lnSpc>
                  <a:spcPct val="90000"/>
                </a:lnSpc>
                <a:spcBef>
                  <a:spcPct val="0"/>
                </a:spcBef>
                <a:spcAft>
                  <a:spcPct val="35000"/>
                </a:spcAft>
                <a:buNone/>
              </a:pPr>
              <a:r>
                <a:rPr lang="en-US" sz="1400" b="1" kern="1200">
                  <a:solidFill>
                    <a:schemeClr val="accent1"/>
                  </a:solidFill>
                  <a:latin typeface="+mj-lt"/>
                </a:rPr>
                <a:t>Le People Analytics Consultant</a:t>
              </a:r>
              <a:endParaRPr lang="en-US" sz="1400" kern="1200">
                <a:solidFill>
                  <a:schemeClr val="accent1"/>
                </a:solidFill>
                <a:latin typeface="+mj-lt"/>
              </a:endParaRPr>
            </a:p>
          </p:txBody>
        </p:sp>
      </p:grpSp>
      <p:grpSp>
        <p:nvGrpSpPr>
          <p:cNvPr id="59" name="Group 58">
            <a:extLst>
              <a:ext uri="{FF2B5EF4-FFF2-40B4-BE49-F238E27FC236}">
                <a16:creationId xmlns:a16="http://schemas.microsoft.com/office/drawing/2014/main" id="{055EDC95-35B4-9CE1-9DCD-3533153F72AD}"/>
              </a:ext>
            </a:extLst>
          </p:cNvPr>
          <p:cNvGrpSpPr/>
          <p:nvPr/>
        </p:nvGrpSpPr>
        <p:grpSpPr>
          <a:xfrm>
            <a:off x="347579" y="1289057"/>
            <a:ext cx="1848211" cy="2816508"/>
            <a:chOff x="931878" y="723841"/>
            <a:chExt cx="1848211" cy="2816508"/>
          </a:xfrm>
        </p:grpSpPr>
        <p:sp>
          <p:nvSpPr>
            <p:cNvPr id="18" name="Teardrop 17">
              <a:extLst>
                <a:ext uri="{FF2B5EF4-FFF2-40B4-BE49-F238E27FC236}">
                  <a16:creationId xmlns:a16="http://schemas.microsoft.com/office/drawing/2014/main" id="{57EEEB86-9382-DD47-6C90-3DE8D2875F14}"/>
                </a:ext>
              </a:extLst>
            </p:cNvPr>
            <p:cNvSpPr/>
            <p:nvPr/>
          </p:nvSpPr>
          <p:spPr>
            <a:xfrm rot="8100000">
              <a:off x="1092872" y="723841"/>
              <a:ext cx="1537497" cy="1507044"/>
            </a:xfrm>
            <a:prstGeom prst="teardrop">
              <a:avLst/>
            </a:prstGeom>
            <a:solidFill>
              <a:schemeClr val="bg2">
                <a:lumMod val="75000"/>
              </a:schemeClr>
            </a:solidFill>
          </p:spPr>
          <p:style>
            <a:lnRef idx="2">
              <a:schemeClr val="lt1">
                <a:hueOff val="0"/>
                <a:satOff val="0"/>
                <a:lumOff val="0"/>
                <a:alphaOff val="0"/>
              </a:schemeClr>
            </a:lnRef>
            <a:fillRef idx="1">
              <a:scrgbClr r="0" g="0" b="0"/>
            </a:fillRef>
            <a:effectRef idx="0">
              <a:schemeClr val="accent2">
                <a:hueOff val="-10729374"/>
                <a:satOff val="97326"/>
                <a:lumOff val="-13333"/>
                <a:alphaOff val="0"/>
              </a:schemeClr>
            </a:effectRef>
            <a:fontRef idx="minor">
              <a:schemeClr val="lt1"/>
            </a:fontRef>
          </p:style>
        </p:sp>
        <p:sp>
          <p:nvSpPr>
            <p:cNvPr id="17" name="Freeform: Shape 16">
              <a:extLst>
                <a:ext uri="{FF2B5EF4-FFF2-40B4-BE49-F238E27FC236}">
                  <a16:creationId xmlns:a16="http://schemas.microsoft.com/office/drawing/2014/main" id="{FB0222B3-1D66-741F-155C-AF65C65AA13B}"/>
                </a:ext>
              </a:extLst>
            </p:cNvPr>
            <p:cNvSpPr/>
            <p:nvPr/>
          </p:nvSpPr>
          <p:spPr>
            <a:xfrm>
              <a:off x="931878" y="2780059"/>
              <a:ext cx="1848211" cy="760290"/>
            </a:xfrm>
            <a:custGeom>
              <a:avLst/>
              <a:gdLst>
                <a:gd name="connsiteX0" fmla="*/ 0 w 1059226"/>
                <a:gd name="connsiteY0" fmla="*/ 0 h 622004"/>
                <a:gd name="connsiteX1" fmla="*/ 1059226 w 1059226"/>
                <a:gd name="connsiteY1" fmla="*/ 0 h 622004"/>
                <a:gd name="connsiteX2" fmla="*/ 1059226 w 1059226"/>
                <a:gd name="connsiteY2" fmla="*/ 622004 h 622004"/>
                <a:gd name="connsiteX3" fmla="*/ 0 w 1059226"/>
                <a:gd name="connsiteY3" fmla="*/ 622004 h 622004"/>
                <a:gd name="connsiteX4" fmla="*/ 0 w 1059226"/>
                <a:gd name="connsiteY4" fmla="*/ 0 h 6220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9226" h="622004">
                  <a:moveTo>
                    <a:pt x="0" y="0"/>
                  </a:moveTo>
                  <a:lnTo>
                    <a:pt x="1059226" y="0"/>
                  </a:lnTo>
                  <a:lnTo>
                    <a:pt x="1059226" y="622004"/>
                  </a:lnTo>
                  <a:lnTo>
                    <a:pt x="0" y="62200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1910" tIns="41910" rIns="41910" bIns="41910" numCol="1" spcCol="1270" anchor="t" anchorCtr="0">
              <a:noAutofit/>
            </a:bodyPr>
            <a:lstStyle/>
            <a:p>
              <a:pPr marL="0" lvl="1" algn="ctr" defTabSz="488950">
                <a:lnSpc>
                  <a:spcPct val="90000"/>
                </a:lnSpc>
                <a:spcBef>
                  <a:spcPct val="0"/>
                </a:spcBef>
                <a:spcAft>
                  <a:spcPct val="15000"/>
                </a:spcAft>
                <a:buNone/>
              </a:pPr>
              <a:r>
                <a:rPr lang="en-US" sz="1200" kern="1200">
                  <a:solidFill>
                    <a:schemeClr val="accent1"/>
                  </a:solidFill>
                  <a:latin typeface="+mj-lt"/>
                </a:rPr>
                <a:t>renseigne les données pour son périmètre d’intervention lors de la campagne annuelle</a:t>
              </a:r>
            </a:p>
          </p:txBody>
        </p:sp>
        <p:sp>
          <p:nvSpPr>
            <p:cNvPr id="40" name="Freeform: Shape 39">
              <a:extLst>
                <a:ext uri="{FF2B5EF4-FFF2-40B4-BE49-F238E27FC236}">
                  <a16:creationId xmlns:a16="http://schemas.microsoft.com/office/drawing/2014/main" id="{819C0146-541E-4826-7BEB-B633BFD41DAA}"/>
                </a:ext>
              </a:extLst>
            </p:cNvPr>
            <p:cNvSpPr/>
            <p:nvPr/>
          </p:nvSpPr>
          <p:spPr>
            <a:xfrm>
              <a:off x="1152961" y="768703"/>
              <a:ext cx="1417320" cy="1417320"/>
            </a:xfrm>
            <a:custGeom>
              <a:avLst/>
              <a:gdLst>
                <a:gd name="connsiteX0" fmla="*/ 0 w 1062604"/>
                <a:gd name="connsiteY0" fmla="*/ 531304 h 1062608"/>
                <a:gd name="connsiteX1" fmla="*/ 531302 w 1062604"/>
                <a:gd name="connsiteY1" fmla="*/ 0 h 1062608"/>
                <a:gd name="connsiteX2" fmla="*/ 1062604 w 1062604"/>
                <a:gd name="connsiteY2" fmla="*/ 531304 h 1062608"/>
                <a:gd name="connsiteX3" fmla="*/ 531302 w 1062604"/>
                <a:gd name="connsiteY3" fmla="*/ 1062608 h 1062608"/>
                <a:gd name="connsiteX4" fmla="*/ 0 w 1062604"/>
                <a:gd name="connsiteY4" fmla="*/ 531304 h 1062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62604" h="1062608">
                  <a:moveTo>
                    <a:pt x="0" y="531304"/>
                  </a:moveTo>
                  <a:cubicBezTo>
                    <a:pt x="0" y="237873"/>
                    <a:pt x="237872" y="0"/>
                    <a:pt x="531302" y="0"/>
                  </a:cubicBezTo>
                  <a:cubicBezTo>
                    <a:pt x="824732" y="0"/>
                    <a:pt x="1062604" y="237873"/>
                    <a:pt x="1062604" y="531304"/>
                  </a:cubicBezTo>
                  <a:cubicBezTo>
                    <a:pt x="1062604" y="824735"/>
                    <a:pt x="824732" y="1062608"/>
                    <a:pt x="531302" y="1062608"/>
                  </a:cubicBezTo>
                  <a:cubicBezTo>
                    <a:pt x="237872" y="1062608"/>
                    <a:pt x="0" y="824735"/>
                    <a:pt x="0" y="531304"/>
                  </a:cubicBezTo>
                  <a:close/>
                </a:path>
              </a:pathLst>
            </a:custGeom>
            <a:ln>
              <a:solidFill>
                <a:schemeClr val="bg2">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67041" tIns="167069" rIns="167040" bIns="167070" numCol="1" spcCol="1270" anchor="ctr" anchorCtr="0">
              <a:noAutofit/>
            </a:bodyPr>
            <a:lstStyle/>
            <a:p>
              <a:pPr marL="0" lvl="0" indent="0" algn="ctr" defTabSz="533400">
                <a:lnSpc>
                  <a:spcPct val="90000"/>
                </a:lnSpc>
                <a:spcBef>
                  <a:spcPct val="0"/>
                </a:spcBef>
                <a:spcAft>
                  <a:spcPct val="35000"/>
                </a:spcAft>
                <a:buNone/>
              </a:pPr>
              <a:r>
                <a:rPr lang="en-US" sz="1400" b="1" kern="1200">
                  <a:solidFill>
                    <a:schemeClr val="accent1"/>
                  </a:solidFill>
                  <a:latin typeface="+mj-lt"/>
                </a:rPr>
                <a:t>Le RH de terrain</a:t>
              </a:r>
              <a:endParaRPr lang="en-US" sz="1400" kern="1200">
                <a:solidFill>
                  <a:schemeClr val="accent1"/>
                </a:solidFill>
                <a:latin typeface="+mj-lt"/>
              </a:endParaRPr>
            </a:p>
          </p:txBody>
        </p:sp>
      </p:grpSp>
    </p:spTree>
    <p:extLst>
      <p:ext uri="{BB962C8B-B14F-4D97-AF65-F5344CB8AC3E}">
        <p14:creationId xmlns:p14="http://schemas.microsoft.com/office/powerpoint/2010/main" val="475974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C19ABC73-2D45-4EF1-8B11-7B75613DA26F}"/>
              </a:ext>
            </a:extLst>
          </p:cNvPr>
          <p:cNvSpPr>
            <a:spLocks noGrp="1"/>
          </p:cNvSpPr>
          <p:nvPr>
            <p:ph type="body" sz="quarter" idx="32"/>
          </p:nvPr>
        </p:nvSpPr>
        <p:spPr>
          <a:xfrm>
            <a:off x="252413" y="211640"/>
            <a:ext cx="8647112" cy="369332"/>
          </a:xfrm>
        </p:spPr>
        <p:txBody>
          <a:bodyPr/>
          <a:lstStyle/>
          <a:p>
            <a:r>
              <a:rPr lang="en-US" sz="2400">
                <a:latin typeface="+mj-lt"/>
              </a:rPr>
              <a:t>Étape clé : recueil des données – </a:t>
            </a:r>
            <a:r>
              <a:rPr lang="en-US" sz="2400" b="1">
                <a:latin typeface="+mj-lt"/>
              </a:rPr>
              <a:t>Données collectées</a:t>
            </a:r>
            <a:endParaRPr lang="en-US" b="1" dirty="0">
              <a:latin typeface="+mj-lt"/>
            </a:endParaRPr>
          </a:p>
        </p:txBody>
      </p:sp>
      <p:sp>
        <p:nvSpPr>
          <p:cNvPr id="19" name="Slide Number Placeholder 18">
            <a:extLst>
              <a:ext uri="{FF2B5EF4-FFF2-40B4-BE49-F238E27FC236}">
                <a16:creationId xmlns:a16="http://schemas.microsoft.com/office/drawing/2014/main" id="{5E2BAEA2-10DF-40F5-BF16-E57281899FA0}"/>
              </a:ext>
            </a:extLst>
          </p:cNvPr>
          <p:cNvSpPr>
            <a:spLocks noGrp="1"/>
          </p:cNvSpPr>
          <p:nvPr>
            <p:ph type="sldNum" sz="quarter" idx="4"/>
          </p:nvPr>
        </p:nvSpPr>
        <p:spPr/>
        <p:txBody>
          <a:bodyPr/>
          <a:lstStyle/>
          <a:p>
            <a:r>
              <a:rPr lang="en-US">
                <a:latin typeface="+mj-lt"/>
              </a:rPr>
              <a:t>Page </a:t>
            </a:r>
            <a:fld id="{5A9C12DC-491F-9444-86A2-13AC5C62A2FC}" type="slidenum">
              <a:rPr lang="en-US" smtClean="0">
                <a:latin typeface="+mj-lt"/>
              </a:rPr>
              <a:pPr/>
              <a:t>5</a:t>
            </a:fld>
            <a:endParaRPr lang="en-US" dirty="0">
              <a:latin typeface="+mj-lt"/>
            </a:endParaRPr>
          </a:p>
        </p:txBody>
      </p:sp>
      <p:sp>
        <p:nvSpPr>
          <p:cNvPr id="20" name="Footer Placeholder 19">
            <a:extLst>
              <a:ext uri="{FF2B5EF4-FFF2-40B4-BE49-F238E27FC236}">
                <a16:creationId xmlns:a16="http://schemas.microsoft.com/office/drawing/2014/main" id="{A1F7A465-9CE7-4646-9F8B-A0DDBC54E1EF}"/>
              </a:ext>
            </a:extLst>
          </p:cNvPr>
          <p:cNvSpPr>
            <a:spLocks noGrp="1"/>
          </p:cNvSpPr>
          <p:nvPr>
            <p:ph type="ftr" sz="quarter" idx="3"/>
          </p:nvPr>
        </p:nvSpPr>
        <p:spPr/>
        <p:txBody>
          <a:bodyPr/>
          <a:lstStyle/>
          <a:p>
            <a:r>
              <a:rPr lang="en-US">
                <a:latin typeface="+mj-lt"/>
              </a:rPr>
              <a:t>Property of Schneider Electric |</a:t>
            </a:r>
            <a:endParaRPr lang="en-US" dirty="0">
              <a:latin typeface="+mj-lt"/>
            </a:endParaRPr>
          </a:p>
        </p:txBody>
      </p:sp>
      <p:sp>
        <p:nvSpPr>
          <p:cNvPr id="2" name="Content Placeholder 133">
            <a:extLst>
              <a:ext uri="{FF2B5EF4-FFF2-40B4-BE49-F238E27FC236}">
                <a16:creationId xmlns:a16="http://schemas.microsoft.com/office/drawing/2014/main" id="{57FB9CA5-F43E-2C39-3D4E-74E37EA6754D}"/>
              </a:ext>
            </a:extLst>
          </p:cNvPr>
          <p:cNvSpPr txBox="1">
            <a:spLocks/>
          </p:cNvSpPr>
          <p:nvPr/>
        </p:nvSpPr>
        <p:spPr>
          <a:xfrm>
            <a:off x="4663439" y="1132044"/>
            <a:ext cx="3854549" cy="2738053"/>
          </a:xfrm>
          <a:prstGeom prst="rect">
            <a:avLst/>
          </a:prstGeom>
        </p:spPr>
        <p:txBody>
          <a:bodyPr/>
          <a:lstStyle>
            <a:lvl1pPr marL="173032" indent="-157158" algn="l" defTabSz="457184" rtl="0" eaLnBrk="1" latinLnBrk="0" hangingPunct="1">
              <a:spcBef>
                <a:spcPts val="500"/>
              </a:spcBef>
              <a:spcAft>
                <a:spcPts val="500"/>
              </a:spcAft>
              <a:buClr>
                <a:schemeClr val="bg2"/>
              </a:buClr>
              <a:buFont typeface="Arial" panose="020B0604020202020204" pitchFamily="34" charset="0"/>
              <a:buNone/>
              <a:defRPr sz="1500" kern="1200">
                <a:solidFill>
                  <a:schemeClr val="accent1"/>
                </a:solidFill>
                <a:latin typeface="Arial"/>
                <a:ea typeface="+mn-ea"/>
                <a:cs typeface="Arial"/>
              </a:defRPr>
            </a:lvl1pPr>
            <a:lvl2pPr marL="361938" indent="-182557" algn="l" defTabSz="447659" rtl="0" eaLnBrk="1" latinLnBrk="0" hangingPunct="1">
              <a:spcBef>
                <a:spcPts val="500"/>
              </a:spcBef>
              <a:spcAft>
                <a:spcPts val="500"/>
              </a:spcAft>
              <a:buClr>
                <a:srgbClr val="36C746"/>
              </a:buClr>
              <a:buFont typeface="Arial" pitchFamily="34" charset="0"/>
              <a:buChar char="•"/>
              <a:defRPr sz="1400" kern="1200">
                <a:solidFill>
                  <a:schemeClr val="accent1"/>
                </a:solidFill>
                <a:latin typeface="Arial"/>
                <a:ea typeface="+mn-ea"/>
                <a:cs typeface="Arial"/>
              </a:defRPr>
            </a:lvl2pPr>
            <a:lvl3pPr marL="538144" indent="-179382" algn="l" defTabSz="457184" rtl="0" eaLnBrk="1" latinLnBrk="0" hangingPunct="1">
              <a:spcBef>
                <a:spcPts val="500"/>
              </a:spcBef>
              <a:spcAft>
                <a:spcPts val="500"/>
              </a:spcAft>
              <a:buClr>
                <a:srgbClr val="36C746"/>
              </a:buClr>
              <a:buFont typeface="Arial" pitchFamily="34" charset="0"/>
              <a:buChar char="‒"/>
              <a:defRPr sz="1300" kern="1200">
                <a:solidFill>
                  <a:schemeClr val="accent1"/>
                </a:solidFill>
                <a:latin typeface="Arial"/>
                <a:ea typeface="+mn-ea"/>
                <a:cs typeface="Arial"/>
              </a:defRPr>
            </a:lvl3pPr>
            <a:lvl4pPr marL="719113" indent="-179382" algn="l" defTabSz="457184" rtl="0" eaLnBrk="1" latinLnBrk="0" hangingPunct="1">
              <a:spcBef>
                <a:spcPts val="500"/>
              </a:spcBef>
              <a:spcAft>
                <a:spcPts val="500"/>
              </a:spcAft>
              <a:buClr>
                <a:srgbClr val="36C746"/>
              </a:buClr>
              <a:buFont typeface="Arial" panose="020B0604020202020204" pitchFamily="34" charset="0"/>
              <a:buChar char="–"/>
              <a:defRPr sz="1200" kern="1200">
                <a:solidFill>
                  <a:schemeClr val="accent1"/>
                </a:solidFill>
                <a:latin typeface="Arial"/>
                <a:ea typeface="+mn-ea"/>
                <a:cs typeface="Arial"/>
              </a:defRPr>
            </a:lvl4pPr>
            <a:lvl5pPr marL="896906" indent="-185731" algn="l" defTabSz="457184" rtl="0" eaLnBrk="1" latinLnBrk="0" hangingPunct="1">
              <a:spcBef>
                <a:spcPts val="500"/>
              </a:spcBef>
              <a:spcAft>
                <a:spcPts val="500"/>
              </a:spcAft>
              <a:buClr>
                <a:srgbClr val="36C746"/>
              </a:buClr>
              <a:buFont typeface="Arial" panose="020B0604020202020204" pitchFamily="34" charset="0"/>
              <a:buChar char="–"/>
              <a:defRPr sz="1000" kern="1200">
                <a:solidFill>
                  <a:schemeClr val="accent1"/>
                </a:solidFill>
                <a:latin typeface="Arial"/>
                <a:ea typeface="+mn-ea"/>
                <a:cs typeface="Arial"/>
              </a:defRPr>
            </a:lvl5pPr>
            <a:lvl6pPr marL="896080" indent="-182874" algn="l" defTabSz="457184" rtl="0" eaLnBrk="1" latinLnBrk="0" hangingPunct="1">
              <a:spcBef>
                <a:spcPts val="500"/>
              </a:spcBef>
              <a:spcAft>
                <a:spcPts val="500"/>
              </a:spcAft>
              <a:buClr>
                <a:schemeClr val="bg2"/>
              </a:buClr>
              <a:buFont typeface="Arial" panose="020B0604020202020204" pitchFamily="34" charset="0"/>
              <a:buChar char="–"/>
              <a:defRPr sz="1000" kern="1200" baseline="0">
                <a:solidFill>
                  <a:schemeClr val="accent1"/>
                </a:solidFill>
                <a:latin typeface="Arial" panose="020B0604020202020204" pitchFamily="34" charset="0"/>
                <a:ea typeface="+mn-ea"/>
                <a:cs typeface="Arial" panose="020B0604020202020204" pitchFamily="34" charset="0"/>
              </a:defRPr>
            </a:lvl6pPr>
            <a:lvl7pPr marL="896080" indent="-182874" algn="l" defTabSz="457184" rtl="0" eaLnBrk="1" latinLnBrk="0" hangingPunct="1">
              <a:spcBef>
                <a:spcPts val="500"/>
              </a:spcBef>
              <a:spcAft>
                <a:spcPts val="500"/>
              </a:spcAft>
              <a:buClr>
                <a:schemeClr val="bg2"/>
              </a:buClr>
              <a:buFont typeface="Arial" panose="020B0604020202020204" pitchFamily="34" charset="0"/>
              <a:buChar char="–"/>
              <a:defRPr sz="900" kern="1200">
                <a:solidFill>
                  <a:schemeClr val="accent1"/>
                </a:solidFill>
                <a:latin typeface="Arial" panose="020B0604020202020204" pitchFamily="34" charset="0"/>
                <a:ea typeface="+mn-ea"/>
                <a:cs typeface="Arial" panose="020B0604020202020204" pitchFamily="34" charset="0"/>
              </a:defRPr>
            </a:lvl7pPr>
            <a:lvl8pPr marL="3428879" indent="-228592" algn="l" defTabSz="457184" rtl="0" eaLnBrk="1" latinLnBrk="0" hangingPunct="1">
              <a:spcBef>
                <a:spcPct val="20000"/>
              </a:spcBef>
              <a:buFont typeface="Arial"/>
              <a:buChar char="•"/>
              <a:defRPr sz="2000" kern="1200">
                <a:solidFill>
                  <a:schemeClr val="tx1"/>
                </a:solidFill>
                <a:latin typeface="+mn-lt"/>
                <a:ea typeface="+mn-ea"/>
                <a:cs typeface="+mn-cs"/>
              </a:defRPr>
            </a:lvl8pPr>
            <a:lvl9pPr marL="3886063" indent="-228592" algn="l" defTabSz="457184" rtl="0" eaLnBrk="1" latinLnBrk="0" hangingPunct="1">
              <a:spcBef>
                <a:spcPct val="20000"/>
              </a:spcBef>
              <a:buFont typeface="Arial"/>
              <a:buChar char="•"/>
              <a:defRPr sz="2000" kern="1200">
                <a:solidFill>
                  <a:schemeClr val="tx1"/>
                </a:solidFill>
                <a:latin typeface="+mn-lt"/>
                <a:ea typeface="+mn-ea"/>
                <a:cs typeface="+mn-cs"/>
              </a:defRPr>
            </a:lvl9pPr>
          </a:lstStyle>
          <a:p>
            <a:pPr marL="15874" indent="0"/>
            <a:r>
              <a:rPr lang="en-US" sz="1400"/>
              <a:t>Prévision </a:t>
            </a:r>
            <a:r>
              <a:rPr lang="fr-FR" sz="1400"/>
              <a:t>évolutions envisagées dans les organisations managériales sur le moyen / long terme en affectant la sous-fonction à une des catégories suivantes:</a:t>
            </a:r>
          </a:p>
          <a:p>
            <a:pPr marL="352419" lvl="3" indent="-171450"/>
            <a:r>
              <a:rPr lang="fr-FR" sz="1400"/>
              <a:t>Stable</a:t>
            </a:r>
            <a:endParaRPr lang="en-US" sz="1400"/>
          </a:p>
          <a:p>
            <a:pPr marL="352419" lvl="3" indent="-171450"/>
            <a:r>
              <a:rPr lang="fr-FR" sz="1400"/>
              <a:t>En croissance </a:t>
            </a:r>
          </a:p>
          <a:p>
            <a:pPr marL="352419" lvl="3" indent="-171450"/>
            <a:r>
              <a:rPr lang="fr-FR" sz="1400"/>
              <a:t>En tension</a:t>
            </a:r>
          </a:p>
          <a:p>
            <a:pPr marL="352419" lvl="3" indent="-171450"/>
            <a:r>
              <a:rPr lang="fr-FR" sz="1400"/>
              <a:t>Fragilisée</a:t>
            </a:r>
          </a:p>
          <a:p>
            <a:pPr marL="352419" lvl="3" indent="-171450"/>
            <a:r>
              <a:rPr lang="fr-FR" sz="1400"/>
              <a:t>Menacée</a:t>
            </a:r>
            <a:endParaRPr lang="en-US" sz="1400"/>
          </a:p>
          <a:p>
            <a:pPr marL="301624" indent="-285750">
              <a:buFont typeface="Arial" panose="020B0604020202020204" pitchFamily="34" charset="0"/>
              <a:buChar char="•"/>
            </a:pPr>
            <a:endParaRPr lang="en-US" sz="1400"/>
          </a:p>
        </p:txBody>
      </p:sp>
      <p:sp>
        <p:nvSpPr>
          <p:cNvPr id="3" name="Text Placeholder 21">
            <a:extLst>
              <a:ext uri="{FF2B5EF4-FFF2-40B4-BE49-F238E27FC236}">
                <a16:creationId xmlns:a16="http://schemas.microsoft.com/office/drawing/2014/main" id="{B5671F23-D467-AF7A-5A8C-56DE1BE05CB4}"/>
              </a:ext>
            </a:extLst>
          </p:cNvPr>
          <p:cNvSpPr txBox="1">
            <a:spLocks/>
          </p:cNvSpPr>
          <p:nvPr/>
        </p:nvSpPr>
        <p:spPr>
          <a:xfrm>
            <a:off x="4646700" y="747327"/>
            <a:ext cx="4244889" cy="253915"/>
          </a:xfrm>
          <a:prstGeom prst="rect">
            <a:avLst/>
          </a:prstGeom>
        </p:spPr>
        <p:txBody>
          <a:bodyPr/>
          <a:lstStyle>
            <a:lvl1pPr marL="173032" indent="-157158" algn="l" defTabSz="457184" rtl="0" eaLnBrk="1" latinLnBrk="0" hangingPunct="1">
              <a:spcBef>
                <a:spcPts val="500"/>
              </a:spcBef>
              <a:spcAft>
                <a:spcPts val="500"/>
              </a:spcAft>
              <a:buClr>
                <a:schemeClr val="bg2"/>
              </a:buClr>
              <a:buFont typeface="Arial" panose="020B0604020202020204" pitchFamily="34" charset="0"/>
              <a:buNone/>
              <a:defRPr sz="1500" kern="1200">
                <a:solidFill>
                  <a:schemeClr val="accent1"/>
                </a:solidFill>
                <a:latin typeface="Arial"/>
                <a:ea typeface="+mn-ea"/>
                <a:cs typeface="Arial"/>
              </a:defRPr>
            </a:lvl1pPr>
            <a:lvl2pPr marL="361938" indent="-182557" algn="l" defTabSz="447659" rtl="0" eaLnBrk="1" latinLnBrk="0" hangingPunct="1">
              <a:spcBef>
                <a:spcPts val="500"/>
              </a:spcBef>
              <a:spcAft>
                <a:spcPts val="500"/>
              </a:spcAft>
              <a:buClr>
                <a:srgbClr val="36C746"/>
              </a:buClr>
              <a:buFont typeface="Arial" pitchFamily="34" charset="0"/>
              <a:buChar char="•"/>
              <a:defRPr sz="1400" kern="1200">
                <a:solidFill>
                  <a:schemeClr val="accent1"/>
                </a:solidFill>
                <a:latin typeface="Arial"/>
                <a:ea typeface="+mn-ea"/>
                <a:cs typeface="Arial"/>
              </a:defRPr>
            </a:lvl2pPr>
            <a:lvl3pPr marL="538144" indent="-179382" algn="l" defTabSz="457184" rtl="0" eaLnBrk="1" latinLnBrk="0" hangingPunct="1">
              <a:spcBef>
                <a:spcPts val="500"/>
              </a:spcBef>
              <a:spcAft>
                <a:spcPts val="500"/>
              </a:spcAft>
              <a:buClr>
                <a:srgbClr val="36C746"/>
              </a:buClr>
              <a:buFont typeface="Arial" pitchFamily="34" charset="0"/>
              <a:buChar char="‒"/>
              <a:defRPr sz="1300" kern="1200">
                <a:solidFill>
                  <a:schemeClr val="accent1"/>
                </a:solidFill>
                <a:latin typeface="Arial"/>
                <a:ea typeface="+mn-ea"/>
                <a:cs typeface="Arial"/>
              </a:defRPr>
            </a:lvl3pPr>
            <a:lvl4pPr marL="719113" indent="-179382" algn="l" defTabSz="457184" rtl="0" eaLnBrk="1" latinLnBrk="0" hangingPunct="1">
              <a:spcBef>
                <a:spcPts val="500"/>
              </a:spcBef>
              <a:spcAft>
                <a:spcPts val="500"/>
              </a:spcAft>
              <a:buClr>
                <a:srgbClr val="36C746"/>
              </a:buClr>
              <a:buFont typeface="Arial" panose="020B0604020202020204" pitchFamily="34" charset="0"/>
              <a:buChar char="–"/>
              <a:defRPr sz="1200" kern="1200">
                <a:solidFill>
                  <a:schemeClr val="accent1"/>
                </a:solidFill>
                <a:latin typeface="Arial"/>
                <a:ea typeface="+mn-ea"/>
                <a:cs typeface="Arial"/>
              </a:defRPr>
            </a:lvl4pPr>
            <a:lvl5pPr marL="896906" indent="-185731" algn="l" defTabSz="457184" rtl="0" eaLnBrk="1" latinLnBrk="0" hangingPunct="1">
              <a:spcBef>
                <a:spcPts val="500"/>
              </a:spcBef>
              <a:spcAft>
                <a:spcPts val="500"/>
              </a:spcAft>
              <a:buClr>
                <a:srgbClr val="36C746"/>
              </a:buClr>
              <a:buFont typeface="Arial" panose="020B0604020202020204" pitchFamily="34" charset="0"/>
              <a:buChar char="–"/>
              <a:defRPr sz="1000" kern="1200">
                <a:solidFill>
                  <a:schemeClr val="accent1"/>
                </a:solidFill>
                <a:latin typeface="Arial"/>
                <a:ea typeface="+mn-ea"/>
                <a:cs typeface="Arial"/>
              </a:defRPr>
            </a:lvl5pPr>
            <a:lvl6pPr marL="896080" indent="-182874" algn="l" defTabSz="457184" rtl="0" eaLnBrk="1" latinLnBrk="0" hangingPunct="1">
              <a:spcBef>
                <a:spcPts val="500"/>
              </a:spcBef>
              <a:spcAft>
                <a:spcPts val="500"/>
              </a:spcAft>
              <a:buClr>
                <a:schemeClr val="bg2"/>
              </a:buClr>
              <a:buFont typeface="Arial" panose="020B0604020202020204" pitchFamily="34" charset="0"/>
              <a:buChar char="–"/>
              <a:defRPr sz="1000" kern="1200" baseline="0">
                <a:solidFill>
                  <a:schemeClr val="accent1"/>
                </a:solidFill>
                <a:latin typeface="Arial" panose="020B0604020202020204" pitchFamily="34" charset="0"/>
                <a:ea typeface="+mn-ea"/>
                <a:cs typeface="Arial" panose="020B0604020202020204" pitchFamily="34" charset="0"/>
              </a:defRPr>
            </a:lvl6pPr>
            <a:lvl7pPr marL="896080" indent="-182874" algn="l" defTabSz="457184" rtl="0" eaLnBrk="1" latinLnBrk="0" hangingPunct="1">
              <a:spcBef>
                <a:spcPts val="500"/>
              </a:spcBef>
              <a:spcAft>
                <a:spcPts val="500"/>
              </a:spcAft>
              <a:buClr>
                <a:schemeClr val="bg2"/>
              </a:buClr>
              <a:buFont typeface="Arial" panose="020B0604020202020204" pitchFamily="34" charset="0"/>
              <a:buChar char="–"/>
              <a:defRPr sz="900" kern="1200">
                <a:solidFill>
                  <a:schemeClr val="accent1"/>
                </a:solidFill>
                <a:latin typeface="Arial" panose="020B0604020202020204" pitchFamily="34" charset="0"/>
                <a:ea typeface="+mn-ea"/>
                <a:cs typeface="Arial" panose="020B0604020202020204" pitchFamily="34" charset="0"/>
              </a:defRPr>
            </a:lvl7pPr>
            <a:lvl8pPr marL="3428879" indent="-228592" algn="l" defTabSz="457184" rtl="0" eaLnBrk="1" latinLnBrk="0" hangingPunct="1">
              <a:spcBef>
                <a:spcPct val="20000"/>
              </a:spcBef>
              <a:buFont typeface="Arial"/>
              <a:buChar char="•"/>
              <a:defRPr sz="2000" kern="1200">
                <a:solidFill>
                  <a:schemeClr val="tx1"/>
                </a:solidFill>
                <a:latin typeface="+mn-lt"/>
                <a:ea typeface="+mn-ea"/>
                <a:cs typeface="+mn-cs"/>
              </a:defRPr>
            </a:lvl8pPr>
            <a:lvl9pPr marL="3886063" indent="-228592" algn="l" defTabSz="457184" rtl="0" eaLnBrk="1" latinLnBrk="0" hangingPunct="1">
              <a:spcBef>
                <a:spcPct val="20000"/>
              </a:spcBef>
              <a:buFont typeface="Arial"/>
              <a:buChar char="•"/>
              <a:defRPr sz="2000" kern="1200">
                <a:solidFill>
                  <a:schemeClr val="tx1"/>
                </a:solidFill>
                <a:latin typeface="+mn-lt"/>
                <a:ea typeface="+mn-ea"/>
                <a:cs typeface="+mn-cs"/>
              </a:defRPr>
            </a:lvl9pPr>
          </a:lstStyle>
          <a:p>
            <a:r>
              <a:rPr lang="en-US" sz="1600" b="1">
                <a:solidFill>
                  <a:schemeClr val="tx2"/>
                </a:solidFill>
                <a:latin typeface="+mn-lt"/>
              </a:rPr>
              <a:t>Données qualitatives</a:t>
            </a:r>
            <a:endParaRPr lang="en-US" sz="1600" b="1" dirty="0">
              <a:solidFill>
                <a:schemeClr val="tx2"/>
              </a:solidFill>
              <a:latin typeface="+mn-lt"/>
            </a:endParaRPr>
          </a:p>
        </p:txBody>
      </p:sp>
      <p:sp>
        <p:nvSpPr>
          <p:cNvPr id="4" name="Text Placeholder 22">
            <a:extLst>
              <a:ext uri="{FF2B5EF4-FFF2-40B4-BE49-F238E27FC236}">
                <a16:creationId xmlns:a16="http://schemas.microsoft.com/office/drawing/2014/main" id="{2BA9CA79-D8F2-027C-A087-E4750D7CB9F7}"/>
              </a:ext>
            </a:extLst>
          </p:cNvPr>
          <p:cNvSpPr txBox="1">
            <a:spLocks/>
          </p:cNvSpPr>
          <p:nvPr/>
        </p:nvSpPr>
        <p:spPr>
          <a:xfrm>
            <a:off x="252413" y="747327"/>
            <a:ext cx="4178299" cy="253915"/>
          </a:xfrm>
          <a:prstGeom prst="rect">
            <a:avLst/>
          </a:prstGeom>
        </p:spPr>
        <p:txBody>
          <a:bodyPr/>
          <a:lstStyle>
            <a:lvl1pPr marL="173032" indent="-157158" algn="l" defTabSz="457184" rtl="0" eaLnBrk="1" latinLnBrk="0" hangingPunct="1">
              <a:spcBef>
                <a:spcPts val="500"/>
              </a:spcBef>
              <a:spcAft>
                <a:spcPts val="500"/>
              </a:spcAft>
              <a:buClr>
                <a:schemeClr val="bg2"/>
              </a:buClr>
              <a:buFont typeface="Arial" panose="020B0604020202020204" pitchFamily="34" charset="0"/>
              <a:buNone/>
              <a:defRPr sz="1500" kern="1200">
                <a:solidFill>
                  <a:schemeClr val="accent1"/>
                </a:solidFill>
                <a:latin typeface="Arial"/>
                <a:ea typeface="+mn-ea"/>
                <a:cs typeface="Arial"/>
              </a:defRPr>
            </a:lvl1pPr>
            <a:lvl2pPr marL="361938" indent="-182557" algn="l" defTabSz="447659" rtl="0" eaLnBrk="1" latinLnBrk="0" hangingPunct="1">
              <a:spcBef>
                <a:spcPts val="500"/>
              </a:spcBef>
              <a:spcAft>
                <a:spcPts val="500"/>
              </a:spcAft>
              <a:buClr>
                <a:srgbClr val="36C746"/>
              </a:buClr>
              <a:buFont typeface="Arial" pitchFamily="34" charset="0"/>
              <a:buChar char="•"/>
              <a:defRPr sz="1400" kern="1200">
                <a:solidFill>
                  <a:schemeClr val="accent1"/>
                </a:solidFill>
                <a:latin typeface="Arial"/>
                <a:ea typeface="+mn-ea"/>
                <a:cs typeface="Arial"/>
              </a:defRPr>
            </a:lvl2pPr>
            <a:lvl3pPr marL="538144" indent="-179382" algn="l" defTabSz="457184" rtl="0" eaLnBrk="1" latinLnBrk="0" hangingPunct="1">
              <a:spcBef>
                <a:spcPts val="500"/>
              </a:spcBef>
              <a:spcAft>
                <a:spcPts val="500"/>
              </a:spcAft>
              <a:buClr>
                <a:srgbClr val="36C746"/>
              </a:buClr>
              <a:buFont typeface="Arial" pitchFamily="34" charset="0"/>
              <a:buChar char="‒"/>
              <a:defRPr sz="1300" kern="1200">
                <a:solidFill>
                  <a:schemeClr val="accent1"/>
                </a:solidFill>
                <a:latin typeface="Arial"/>
                <a:ea typeface="+mn-ea"/>
                <a:cs typeface="Arial"/>
              </a:defRPr>
            </a:lvl3pPr>
            <a:lvl4pPr marL="719113" indent="-179382" algn="l" defTabSz="457184" rtl="0" eaLnBrk="1" latinLnBrk="0" hangingPunct="1">
              <a:spcBef>
                <a:spcPts val="500"/>
              </a:spcBef>
              <a:spcAft>
                <a:spcPts val="500"/>
              </a:spcAft>
              <a:buClr>
                <a:srgbClr val="36C746"/>
              </a:buClr>
              <a:buFont typeface="Arial" panose="020B0604020202020204" pitchFamily="34" charset="0"/>
              <a:buChar char="–"/>
              <a:defRPr sz="1200" kern="1200">
                <a:solidFill>
                  <a:schemeClr val="accent1"/>
                </a:solidFill>
                <a:latin typeface="Arial"/>
                <a:ea typeface="+mn-ea"/>
                <a:cs typeface="Arial"/>
              </a:defRPr>
            </a:lvl4pPr>
            <a:lvl5pPr marL="896906" indent="-185731" algn="l" defTabSz="457184" rtl="0" eaLnBrk="1" latinLnBrk="0" hangingPunct="1">
              <a:spcBef>
                <a:spcPts val="500"/>
              </a:spcBef>
              <a:spcAft>
                <a:spcPts val="500"/>
              </a:spcAft>
              <a:buClr>
                <a:srgbClr val="36C746"/>
              </a:buClr>
              <a:buFont typeface="Arial" panose="020B0604020202020204" pitchFamily="34" charset="0"/>
              <a:buChar char="–"/>
              <a:defRPr sz="1000" kern="1200">
                <a:solidFill>
                  <a:schemeClr val="accent1"/>
                </a:solidFill>
                <a:latin typeface="Arial"/>
                <a:ea typeface="+mn-ea"/>
                <a:cs typeface="Arial"/>
              </a:defRPr>
            </a:lvl5pPr>
            <a:lvl6pPr marL="896080" indent="-182874" algn="l" defTabSz="457184" rtl="0" eaLnBrk="1" latinLnBrk="0" hangingPunct="1">
              <a:spcBef>
                <a:spcPts val="500"/>
              </a:spcBef>
              <a:spcAft>
                <a:spcPts val="500"/>
              </a:spcAft>
              <a:buClr>
                <a:schemeClr val="bg2"/>
              </a:buClr>
              <a:buFont typeface="Arial" panose="020B0604020202020204" pitchFamily="34" charset="0"/>
              <a:buChar char="–"/>
              <a:defRPr sz="1000" kern="1200" baseline="0">
                <a:solidFill>
                  <a:schemeClr val="accent1"/>
                </a:solidFill>
                <a:latin typeface="Arial" panose="020B0604020202020204" pitchFamily="34" charset="0"/>
                <a:ea typeface="+mn-ea"/>
                <a:cs typeface="Arial" panose="020B0604020202020204" pitchFamily="34" charset="0"/>
              </a:defRPr>
            </a:lvl6pPr>
            <a:lvl7pPr marL="896080" indent="-182874" algn="l" defTabSz="457184" rtl="0" eaLnBrk="1" latinLnBrk="0" hangingPunct="1">
              <a:spcBef>
                <a:spcPts val="500"/>
              </a:spcBef>
              <a:spcAft>
                <a:spcPts val="500"/>
              </a:spcAft>
              <a:buClr>
                <a:schemeClr val="bg2"/>
              </a:buClr>
              <a:buFont typeface="Arial" panose="020B0604020202020204" pitchFamily="34" charset="0"/>
              <a:buChar char="–"/>
              <a:defRPr sz="900" kern="1200">
                <a:solidFill>
                  <a:schemeClr val="accent1"/>
                </a:solidFill>
                <a:latin typeface="Arial" panose="020B0604020202020204" pitchFamily="34" charset="0"/>
                <a:ea typeface="+mn-ea"/>
                <a:cs typeface="Arial" panose="020B0604020202020204" pitchFamily="34" charset="0"/>
              </a:defRPr>
            </a:lvl7pPr>
            <a:lvl8pPr marL="3428879" indent="-228592" algn="l" defTabSz="457184" rtl="0" eaLnBrk="1" latinLnBrk="0" hangingPunct="1">
              <a:spcBef>
                <a:spcPct val="20000"/>
              </a:spcBef>
              <a:buFont typeface="Arial"/>
              <a:buChar char="•"/>
              <a:defRPr sz="2000" kern="1200">
                <a:solidFill>
                  <a:schemeClr val="tx1"/>
                </a:solidFill>
                <a:latin typeface="+mn-lt"/>
                <a:ea typeface="+mn-ea"/>
                <a:cs typeface="+mn-cs"/>
              </a:defRPr>
            </a:lvl8pPr>
            <a:lvl9pPr marL="3886063" indent="-228592" algn="l" defTabSz="457184" rtl="0" eaLnBrk="1" latinLnBrk="0" hangingPunct="1">
              <a:spcBef>
                <a:spcPct val="20000"/>
              </a:spcBef>
              <a:buFont typeface="Arial"/>
              <a:buChar char="•"/>
              <a:defRPr sz="2000" kern="1200">
                <a:solidFill>
                  <a:schemeClr val="tx1"/>
                </a:solidFill>
                <a:latin typeface="+mn-lt"/>
                <a:ea typeface="+mn-ea"/>
                <a:cs typeface="+mn-cs"/>
              </a:defRPr>
            </a:lvl9pPr>
          </a:lstStyle>
          <a:p>
            <a:pPr marL="0" indent="0"/>
            <a:r>
              <a:rPr lang="en-US" sz="1600" b="1">
                <a:latin typeface="+mn-lt"/>
              </a:rPr>
              <a:t>Données quantitatives</a:t>
            </a:r>
          </a:p>
        </p:txBody>
      </p:sp>
      <p:sp>
        <p:nvSpPr>
          <p:cNvPr id="5" name="Content Placeholder 132">
            <a:extLst>
              <a:ext uri="{FF2B5EF4-FFF2-40B4-BE49-F238E27FC236}">
                <a16:creationId xmlns:a16="http://schemas.microsoft.com/office/drawing/2014/main" id="{764F1E8F-1B89-AEE8-0D76-47DA7A5A3D72}"/>
              </a:ext>
            </a:extLst>
          </p:cNvPr>
          <p:cNvSpPr txBox="1">
            <a:spLocks/>
          </p:cNvSpPr>
          <p:nvPr/>
        </p:nvSpPr>
        <p:spPr>
          <a:xfrm>
            <a:off x="252413" y="1132045"/>
            <a:ext cx="3573999" cy="2738053"/>
          </a:xfrm>
          <a:prstGeom prst="rect">
            <a:avLst/>
          </a:prstGeom>
        </p:spPr>
        <p:txBody>
          <a:bodyPr/>
          <a:lstStyle>
            <a:lvl1pPr marL="173032" indent="-157158" algn="l" defTabSz="457184" rtl="0" eaLnBrk="1" latinLnBrk="0" hangingPunct="1">
              <a:spcBef>
                <a:spcPts val="500"/>
              </a:spcBef>
              <a:spcAft>
                <a:spcPts val="500"/>
              </a:spcAft>
              <a:buClr>
                <a:schemeClr val="bg2"/>
              </a:buClr>
              <a:buFont typeface="Arial" panose="020B0604020202020204" pitchFamily="34" charset="0"/>
              <a:buNone/>
              <a:defRPr sz="1500" kern="1200">
                <a:solidFill>
                  <a:schemeClr val="accent1"/>
                </a:solidFill>
                <a:latin typeface="Arial"/>
                <a:ea typeface="+mn-ea"/>
                <a:cs typeface="Arial"/>
              </a:defRPr>
            </a:lvl1pPr>
            <a:lvl2pPr marL="361938" indent="-182557" algn="l" defTabSz="447659" rtl="0" eaLnBrk="1" latinLnBrk="0" hangingPunct="1">
              <a:spcBef>
                <a:spcPts val="500"/>
              </a:spcBef>
              <a:spcAft>
                <a:spcPts val="500"/>
              </a:spcAft>
              <a:buClr>
                <a:srgbClr val="36C746"/>
              </a:buClr>
              <a:buFont typeface="Arial" pitchFamily="34" charset="0"/>
              <a:buChar char="•"/>
              <a:defRPr sz="1400" kern="1200">
                <a:solidFill>
                  <a:schemeClr val="accent1"/>
                </a:solidFill>
                <a:latin typeface="Arial"/>
                <a:ea typeface="+mn-ea"/>
                <a:cs typeface="Arial"/>
              </a:defRPr>
            </a:lvl2pPr>
            <a:lvl3pPr marL="538144" indent="-179382" algn="l" defTabSz="457184" rtl="0" eaLnBrk="1" latinLnBrk="0" hangingPunct="1">
              <a:spcBef>
                <a:spcPts val="500"/>
              </a:spcBef>
              <a:spcAft>
                <a:spcPts val="500"/>
              </a:spcAft>
              <a:buClr>
                <a:srgbClr val="36C746"/>
              </a:buClr>
              <a:buFont typeface="Arial" pitchFamily="34" charset="0"/>
              <a:buChar char="‒"/>
              <a:defRPr sz="1300" kern="1200">
                <a:solidFill>
                  <a:schemeClr val="accent1"/>
                </a:solidFill>
                <a:latin typeface="Arial"/>
                <a:ea typeface="+mn-ea"/>
                <a:cs typeface="Arial"/>
              </a:defRPr>
            </a:lvl3pPr>
            <a:lvl4pPr marL="719113" indent="-179382" algn="l" defTabSz="457184" rtl="0" eaLnBrk="1" latinLnBrk="0" hangingPunct="1">
              <a:spcBef>
                <a:spcPts val="500"/>
              </a:spcBef>
              <a:spcAft>
                <a:spcPts val="500"/>
              </a:spcAft>
              <a:buClr>
                <a:srgbClr val="36C746"/>
              </a:buClr>
              <a:buFont typeface="Arial" panose="020B0604020202020204" pitchFamily="34" charset="0"/>
              <a:buChar char="–"/>
              <a:defRPr sz="1200" kern="1200">
                <a:solidFill>
                  <a:schemeClr val="accent1"/>
                </a:solidFill>
                <a:latin typeface="Arial"/>
                <a:ea typeface="+mn-ea"/>
                <a:cs typeface="Arial"/>
              </a:defRPr>
            </a:lvl4pPr>
            <a:lvl5pPr marL="896906" indent="-185731" algn="l" defTabSz="457184" rtl="0" eaLnBrk="1" latinLnBrk="0" hangingPunct="1">
              <a:spcBef>
                <a:spcPts val="500"/>
              </a:spcBef>
              <a:spcAft>
                <a:spcPts val="500"/>
              </a:spcAft>
              <a:buClr>
                <a:srgbClr val="36C746"/>
              </a:buClr>
              <a:buFont typeface="Arial" panose="020B0604020202020204" pitchFamily="34" charset="0"/>
              <a:buChar char="–"/>
              <a:defRPr sz="1000" kern="1200">
                <a:solidFill>
                  <a:schemeClr val="accent1"/>
                </a:solidFill>
                <a:latin typeface="Arial"/>
                <a:ea typeface="+mn-ea"/>
                <a:cs typeface="Arial"/>
              </a:defRPr>
            </a:lvl5pPr>
            <a:lvl6pPr marL="896080" indent="-182874" algn="l" defTabSz="457184" rtl="0" eaLnBrk="1" latinLnBrk="0" hangingPunct="1">
              <a:spcBef>
                <a:spcPts val="500"/>
              </a:spcBef>
              <a:spcAft>
                <a:spcPts val="500"/>
              </a:spcAft>
              <a:buClr>
                <a:schemeClr val="bg2"/>
              </a:buClr>
              <a:buFont typeface="Arial" panose="020B0604020202020204" pitchFamily="34" charset="0"/>
              <a:buChar char="–"/>
              <a:defRPr sz="1000" kern="1200" baseline="0">
                <a:solidFill>
                  <a:schemeClr val="accent1"/>
                </a:solidFill>
                <a:latin typeface="Arial" panose="020B0604020202020204" pitchFamily="34" charset="0"/>
                <a:ea typeface="+mn-ea"/>
                <a:cs typeface="Arial" panose="020B0604020202020204" pitchFamily="34" charset="0"/>
              </a:defRPr>
            </a:lvl6pPr>
            <a:lvl7pPr marL="896080" indent="-182874" algn="l" defTabSz="457184" rtl="0" eaLnBrk="1" latinLnBrk="0" hangingPunct="1">
              <a:spcBef>
                <a:spcPts val="500"/>
              </a:spcBef>
              <a:spcAft>
                <a:spcPts val="500"/>
              </a:spcAft>
              <a:buClr>
                <a:schemeClr val="bg2"/>
              </a:buClr>
              <a:buFont typeface="Arial" panose="020B0604020202020204" pitchFamily="34" charset="0"/>
              <a:buChar char="–"/>
              <a:defRPr sz="900" kern="1200">
                <a:solidFill>
                  <a:schemeClr val="accent1"/>
                </a:solidFill>
                <a:latin typeface="Arial" panose="020B0604020202020204" pitchFamily="34" charset="0"/>
                <a:ea typeface="+mn-ea"/>
                <a:cs typeface="Arial" panose="020B0604020202020204" pitchFamily="34" charset="0"/>
              </a:defRPr>
            </a:lvl7pPr>
            <a:lvl8pPr marL="3428879" indent="-228592" algn="l" defTabSz="457184" rtl="0" eaLnBrk="1" latinLnBrk="0" hangingPunct="1">
              <a:spcBef>
                <a:spcPct val="20000"/>
              </a:spcBef>
              <a:buFont typeface="Arial"/>
              <a:buChar char="•"/>
              <a:defRPr sz="2000" kern="1200">
                <a:solidFill>
                  <a:schemeClr val="tx1"/>
                </a:solidFill>
                <a:latin typeface="+mn-lt"/>
                <a:ea typeface="+mn-ea"/>
                <a:cs typeface="+mn-cs"/>
              </a:defRPr>
            </a:lvl8pPr>
            <a:lvl9pPr marL="3886063" indent="-228592" algn="l" defTabSz="457184" rtl="0" eaLnBrk="1" latinLnBrk="0" hangingPunct="1">
              <a:spcBef>
                <a:spcPct val="20000"/>
              </a:spcBef>
              <a:buFont typeface="Arial"/>
              <a:buChar char="•"/>
              <a:defRPr sz="2000" kern="1200">
                <a:solidFill>
                  <a:schemeClr val="tx1"/>
                </a:solidFill>
                <a:latin typeface="+mn-lt"/>
                <a:ea typeface="+mn-ea"/>
                <a:cs typeface="+mn-cs"/>
              </a:defRPr>
            </a:lvl9pPr>
          </a:lstStyle>
          <a:p>
            <a:pPr marL="301624" indent="-285750">
              <a:buFont typeface="Arial" panose="020B0604020202020204" pitchFamily="34" charset="0"/>
              <a:buChar char="•"/>
            </a:pPr>
            <a:endParaRPr lang="en-US" sz="1200"/>
          </a:p>
        </p:txBody>
      </p:sp>
      <p:sp>
        <p:nvSpPr>
          <p:cNvPr id="10" name="Content Placeholder 133">
            <a:extLst>
              <a:ext uri="{FF2B5EF4-FFF2-40B4-BE49-F238E27FC236}">
                <a16:creationId xmlns:a16="http://schemas.microsoft.com/office/drawing/2014/main" id="{2101C1FE-56A4-A22A-A089-6FB7171FE072}"/>
              </a:ext>
            </a:extLst>
          </p:cNvPr>
          <p:cNvSpPr txBox="1">
            <a:spLocks/>
          </p:cNvSpPr>
          <p:nvPr/>
        </p:nvSpPr>
        <p:spPr>
          <a:xfrm>
            <a:off x="252413" y="1132043"/>
            <a:ext cx="3795885" cy="2738053"/>
          </a:xfrm>
          <a:prstGeom prst="rect">
            <a:avLst/>
          </a:prstGeom>
        </p:spPr>
        <p:txBody>
          <a:bodyPr/>
          <a:lstStyle>
            <a:lvl1pPr marL="173032" indent="-157158" algn="l" defTabSz="457184" rtl="0" eaLnBrk="1" latinLnBrk="0" hangingPunct="1">
              <a:spcBef>
                <a:spcPts val="500"/>
              </a:spcBef>
              <a:spcAft>
                <a:spcPts val="500"/>
              </a:spcAft>
              <a:buClr>
                <a:schemeClr val="bg2"/>
              </a:buClr>
              <a:buFont typeface="Arial" panose="020B0604020202020204" pitchFamily="34" charset="0"/>
              <a:buNone/>
              <a:defRPr sz="1500" kern="1200">
                <a:solidFill>
                  <a:schemeClr val="accent1"/>
                </a:solidFill>
                <a:latin typeface="Arial"/>
                <a:ea typeface="+mn-ea"/>
                <a:cs typeface="Arial"/>
              </a:defRPr>
            </a:lvl1pPr>
            <a:lvl2pPr marL="361938" indent="-182557" algn="l" defTabSz="447659" rtl="0" eaLnBrk="1" latinLnBrk="0" hangingPunct="1">
              <a:spcBef>
                <a:spcPts val="500"/>
              </a:spcBef>
              <a:spcAft>
                <a:spcPts val="500"/>
              </a:spcAft>
              <a:buClr>
                <a:srgbClr val="36C746"/>
              </a:buClr>
              <a:buFont typeface="Arial" pitchFamily="34" charset="0"/>
              <a:buChar char="•"/>
              <a:defRPr sz="1400" kern="1200">
                <a:solidFill>
                  <a:schemeClr val="accent1"/>
                </a:solidFill>
                <a:latin typeface="Arial"/>
                <a:ea typeface="+mn-ea"/>
                <a:cs typeface="Arial"/>
              </a:defRPr>
            </a:lvl2pPr>
            <a:lvl3pPr marL="538144" indent="-179382" algn="l" defTabSz="457184" rtl="0" eaLnBrk="1" latinLnBrk="0" hangingPunct="1">
              <a:spcBef>
                <a:spcPts val="500"/>
              </a:spcBef>
              <a:spcAft>
                <a:spcPts val="500"/>
              </a:spcAft>
              <a:buClr>
                <a:srgbClr val="36C746"/>
              </a:buClr>
              <a:buFont typeface="Arial" pitchFamily="34" charset="0"/>
              <a:buChar char="‒"/>
              <a:defRPr sz="1300" kern="1200">
                <a:solidFill>
                  <a:schemeClr val="accent1"/>
                </a:solidFill>
                <a:latin typeface="Arial"/>
                <a:ea typeface="+mn-ea"/>
                <a:cs typeface="Arial"/>
              </a:defRPr>
            </a:lvl3pPr>
            <a:lvl4pPr marL="719113" indent="-179382" algn="l" defTabSz="457184" rtl="0" eaLnBrk="1" latinLnBrk="0" hangingPunct="1">
              <a:spcBef>
                <a:spcPts val="500"/>
              </a:spcBef>
              <a:spcAft>
                <a:spcPts val="500"/>
              </a:spcAft>
              <a:buClr>
                <a:srgbClr val="36C746"/>
              </a:buClr>
              <a:buFont typeface="Arial" panose="020B0604020202020204" pitchFamily="34" charset="0"/>
              <a:buChar char="–"/>
              <a:defRPr sz="1200" kern="1200">
                <a:solidFill>
                  <a:schemeClr val="accent1"/>
                </a:solidFill>
                <a:latin typeface="Arial"/>
                <a:ea typeface="+mn-ea"/>
                <a:cs typeface="Arial"/>
              </a:defRPr>
            </a:lvl4pPr>
            <a:lvl5pPr marL="896906" indent="-185731" algn="l" defTabSz="457184" rtl="0" eaLnBrk="1" latinLnBrk="0" hangingPunct="1">
              <a:spcBef>
                <a:spcPts val="500"/>
              </a:spcBef>
              <a:spcAft>
                <a:spcPts val="500"/>
              </a:spcAft>
              <a:buClr>
                <a:srgbClr val="36C746"/>
              </a:buClr>
              <a:buFont typeface="Arial" panose="020B0604020202020204" pitchFamily="34" charset="0"/>
              <a:buChar char="–"/>
              <a:defRPr sz="1000" kern="1200">
                <a:solidFill>
                  <a:schemeClr val="accent1"/>
                </a:solidFill>
                <a:latin typeface="Arial"/>
                <a:ea typeface="+mn-ea"/>
                <a:cs typeface="Arial"/>
              </a:defRPr>
            </a:lvl5pPr>
            <a:lvl6pPr marL="896080" indent="-182874" algn="l" defTabSz="457184" rtl="0" eaLnBrk="1" latinLnBrk="0" hangingPunct="1">
              <a:spcBef>
                <a:spcPts val="500"/>
              </a:spcBef>
              <a:spcAft>
                <a:spcPts val="500"/>
              </a:spcAft>
              <a:buClr>
                <a:schemeClr val="bg2"/>
              </a:buClr>
              <a:buFont typeface="Arial" panose="020B0604020202020204" pitchFamily="34" charset="0"/>
              <a:buChar char="–"/>
              <a:defRPr sz="1000" kern="1200" baseline="0">
                <a:solidFill>
                  <a:schemeClr val="accent1"/>
                </a:solidFill>
                <a:latin typeface="Arial" panose="020B0604020202020204" pitchFamily="34" charset="0"/>
                <a:ea typeface="+mn-ea"/>
                <a:cs typeface="Arial" panose="020B0604020202020204" pitchFamily="34" charset="0"/>
              </a:defRPr>
            </a:lvl6pPr>
            <a:lvl7pPr marL="896080" indent="-182874" algn="l" defTabSz="457184" rtl="0" eaLnBrk="1" latinLnBrk="0" hangingPunct="1">
              <a:spcBef>
                <a:spcPts val="500"/>
              </a:spcBef>
              <a:spcAft>
                <a:spcPts val="500"/>
              </a:spcAft>
              <a:buClr>
                <a:schemeClr val="bg2"/>
              </a:buClr>
              <a:buFont typeface="Arial" panose="020B0604020202020204" pitchFamily="34" charset="0"/>
              <a:buChar char="–"/>
              <a:defRPr sz="900" kern="1200">
                <a:solidFill>
                  <a:schemeClr val="accent1"/>
                </a:solidFill>
                <a:latin typeface="Arial" panose="020B0604020202020204" pitchFamily="34" charset="0"/>
                <a:ea typeface="+mn-ea"/>
                <a:cs typeface="Arial" panose="020B0604020202020204" pitchFamily="34" charset="0"/>
              </a:defRPr>
            </a:lvl7pPr>
            <a:lvl8pPr marL="3428879" indent="-228592" algn="l" defTabSz="457184" rtl="0" eaLnBrk="1" latinLnBrk="0" hangingPunct="1">
              <a:spcBef>
                <a:spcPct val="20000"/>
              </a:spcBef>
              <a:buFont typeface="Arial"/>
              <a:buChar char="•"/>
              <a:defRPr sz="2000" kern="1200">
                <a:solidFill>
                  <a:schemeClr val="tx1"/>
                </a:solidFill>
                <a:latin typeface="+mn-lt"/>
                <a:ea typeface="+mn-ea"/>
                <a:cs typeface="+mn-cs"/>
              </a:defRPr>
            </a:lvl8pPr>
            <a:lvl9pPr marL="3886063" indent="-228592" algn="l" defTabSz="457184" rtl="0" eaLnBrk="1" latinLnBrk="0" hangingPunct="1">
              <a:spcBef>
                <a:spcPct val="20000"/>
              </a:spcBef>
              <a:buFont typeface="Arial"/>
              <a:buChar char="•"/>
              <a:defRPr sz="2000" kern="1200">
                <a:solidFill>
                  <a:schemeClr val="tx1"/>
                </a:solidFill>
                <a:latin typeface="+mn-lt"/>
                <a:ea typeface="+mn-ea"/>
                <a:cs typeface="+mn-cs"/>
              </a:defRPr>
            </a:lvl9pPr>
          </a:lstStyle>
          <a:p>
            <a:pPr marL="301624" indent="-285750">
              <a:buFontTx/>
              <a:buChar char="-"/>
            </a:pPr>
            <a:r>
              <a:rPr lang="en-US" sz="1400"/>
              <a:t>Mobilités internes (création vs remplacement)</a:t>
            </a:r>
          </a:p>
          <a:p>
            <a:pPr marL="301624" indent="-285750">
              <a:buFontTx/>
              <a:buChar char="-"/>
            </a:pPr>
            <a:r>
              <a:rPr lang="en-US" sz="1400"/>
              <a:t>Recrutements externes</a:t>
            </a:r>
          </a:p>
          <a:p>
            <a:pPr marL="301624" indent="-285750">
              <a:buFontTx/>
              <a:buChar char="-"/>
            </a:pPr>
            <a:r>
              <a:rPr lang="en-US" sz="1400"/>
              <a:t>Créations de poste</a:t>
            </a:r>
          </a:p>
          <a:p>
            <a:pPr marL="301624" indent="-285750">
              <a:buFontTx/>
              <a:buChar char="-"/>
            </a:pPr>
            <a:r>
              <a:rPr lang="en-US" sz="1400"/>
              <a:t>Départs à la retraite</a:t>
            </a:r>
          </a:p>
          <a:p>
            <a:pPr marL="301624" indent="-285750">
              <a:buFontTx/>
              <a:buChar char="-"/>
            </a:pPr>
            <a:r>
              <a:rPr lang="en-US" sz="1400"/>
              <a:t>Besoins en transfert de compétences</a:t>
            </a:r>
          </a:p>
          <a:p>
            <a:pPr marL="15874" indent="0"/>
            <a:endParaRPr lang="en-US" sz="1400"/>
          </a:p>
          <a:p>
            <a:pPr marL="15874" indent="0"/>
            <a:r>
              <a:rPr lang="en-US" sz="1400"/>
              <a:t>Consolidation par organisation, fonction, géographie, CSE, CSP, genre, costing, type de site, etc.  </a:t>
            </a:r>
          </a:p>
        </p:txBody>
      </p:sp>
    </p:spTree>
    <p:extLst>
      <p:ext uri="{BB962C8B-B14F-4D97-AF65-F5344CB8AC3E}">
        <p14:creationId xmlns:p14="http://schemas.microsoft.com/office/powerpoint/2010/main" val="803291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C19ABC73-2D45-4EF1-8B11-7B75613DA26F}"/>
              </a:ext>
            </a:extLst>
          </p:cNvPr>
          <p:cNvSpPr>
            <a:spLocks noGrp="1"/>
          </p:cNvSpPr>
          <p:nvPr>
            <p:ph type="body" sz="quarter" idx="32"/>
          </p:nvPr>
        </p:nvSpPr>
        <p:spPr>
          <a:xfrm>
            <a:off x="252413" y="211640"/>
            <a:ext cx="8647112" cy="369332"/>
          </a:xfrm>
        </p:spPr>
        <p:txBody>
          <a:bodyPr/>
          <a:lstStyle/>
          <a:p>
            <a:r>
              <a:rPr lang="en-US" sz="2400">
                <a:latin typeface="+mj-lt"/>
              </a:rPr>
              <a:t>Étape clé : recueil des données – </a:t>
            </a:r>
            <a:r>
              <a:rPr lang="en-US" sz="2400" b="1">
                <a:latin typeface="+mj-lt"/>
              </a:rPr>
              <a:t>Utilisation des résultats</a:t>
            </a:r>
            <a:endParaRPr lang="en-US" b="1" dirty="0">
              <a:latin typeface="+mj-lt"/>
            </a:endParaRPr>
          </a:p>
        </p:txBody>
      </p:sp>
      <p:sp>
        <p:nvSpPr>
          <p:cNvPr id="19" name="Slide Number Placeholder 18">
            <a:extLst>
              <a:ext uri="{FF2B5EF4-FFF2-40B4-BE49-F238E27FC236}">
                <a16:creationId xmlns:a16="http://schemas.microsoft.com/office/drawing/2014/main" id="{5E2BAEA2-10DF-40F5-BF16-E57281899FA0}"/>
              </a:ext>
            </a:extLst>
          </p:cNvPr>
          <p:cNvSpPr>
            <a:spLocks noGrp="1"/>
          </p:cNvSpPr>
          <p:nvPr>
            <p:ph type="sldNum" sz="quarter" idx="4"/>
          </p:nvPr>
        </p:nvSpPr>
        <p:spPr/>
        <p:txBody>
          <a:bodyPr/>
          <a:lstStyle/>
          <a:p>
            <a:r>
              <a:rPr lang="en-US">
                <a:latin typeface="+mj-lt"/>
              </a:rPr>
              <a:t>Page </a:t>
            </a:r>
            <a:fld id="{5A9C12DC-491F-9444-86A2-13AC5C62A2FC}" type="slidenum">
              <a:rPr lang="en-US" smtClean="0">
                <a:latin typeface="+mj-lt"/>
              </a:rPr>
              <a:pPr/>
              <a:t>6</a:t>
            </a:fld>
            <a:endParaRPr lang="en-US" dirty="0">
              <a:latin typeface="+mj-lt"/>
            </a:endParaRPr>
          </a:p>
        </p:txBody>
      </p:sp>
      <p:sp>
        <p:nvSpPr>
          <p:cNvPr id="20" name="Footer Placeholder 19">
            <a:extLst>
              <a:ext uri="{FF2B5EF4-FFF2-40B4-BE49-F238E27FC236}">
                <a16:creationId xmlns:a16="http://schemas.microsoft.com/office/drawing/2014/main" id="{A1F7A465-9CE7-4646-9F8B-A0DDBC54E1EF}"/>
              </a:ext>
            </a:extLst>
          </p:cNvPr>
          <p:cNvSpPr>
            <a:spLocks noGrp="1"/>
          </p:cNvSpPr>
          <p:nvPr>
            <p:ph type="ftr" sz="quarter" idx="3"/>
          </p:nvPr>
        </p:nvSpPr>
        <p:spPr/>
        <p:txBody>
          <a:bodyPr/>
          <a:lstStyle/>
          <a:p>
            <a:r>
              <a:rPr lang="en-US">
                <a:latin typeface="+mj-lt"/>
              </a:rPr>
              <a:t>Property of Schneider Electric |</a:t>
            </a:r>
            <a:endParaRPr lang="en-US" dirty="0">
              <a:latin typeface="+mj-lt"/>
            </a:endParaRPr>
          </a:p>
        </p:txBody>
      </p:sp>
      <p:sp>
        <p:nvSpPr>
          <p:cNvPr id="2" name="Content Placeholder 133">
            <a:extLst>
              <a:ext uri="{FF2B5EF4-FFF2-40B4-BE49-F238E27FC236}">
                <a16:creationId xmlns:a16="http://schemas.microsoft.com/office/drawing/2014/main" id="{57FB9CA5-F43E-2C39-3D4E-74E37EA6754D}"/>
              </a:ext>
            </a:extLst>
          </p:cNvPr>
          <p:cNvSpPr txBox="1">
            <a:spLocks/>
          </p:cNvSpPr>
          <p:nvPr/>
        </p:nvSpPr>
        <p:spPr>
          <a:xfrm>
            <a:off x="4571999" y="1132043"/>
            <a:ext cx="3854549" cy="3264131"/>
          </a:xfrm>
          <a:prstGeom prst="rect">
            <a:avLst/>
          </a:prstGeom>
        </p:spPr>
        <p:txBody>
          <a:bodyPr/>
          <a:lstStyle>
            <a:lvl1pPr marL="173032" indent="-157158" algn="l" defTabSz="457184" rtl="0" eaLnBrk="1" latinLnBrk="0" hangingPunct="1">
              <a:spcBef>
                <a:spcPts val="500"/>
              </a:spcBef>
              <a:spcAft>
                <a:spcPts val="500"/>
              </a:spcAft>
              <a:buClr>
                <a:schemeClr val="bg2"/>
              </a:buClr>
              <a:buFont typeface="Arial" panose="020B0604020202020204" pitchFamily="34" charset="0"/>
              <a:buNone/>
              <a:defRPr sz="1500" kern="1200">
                <a:solidFill>
                  <a:schemeClr val="accent1"/>
                </a:solidFill>
                <a:latin typeface="Arial"/>
                <a:ea typeface="+mn-ea"/>
                <a:cs typeface="Arial"/>
              </a:defRPr>
            </a:lvl1pPr>
            <a:lvl2pPr marL="361938" indent="-182557" algn="l" defTabSz="447659" rtl="0" eaLnBrk="1" latinLnBrk="0" hangingPunct="1">
              <a:spcBef>
                <a:spcPts val="500"/>
              </a:spcBef>
              <a:spcAft>
                <a:spcPts val="500"/>
              </a:spcAft>
              <a:buClr>
                <a:srgbClr val="36C746"/>
              </a:buClr>
              <a:buFont typeface="Arial" pitchFamily="34" charset="0"/>
              <a:buChar char="•"/>
              <a:defRPr sz="1400" kern="1200">
                <a:solidFill>
                  <a:schemeClr val="accent1"/>
                </a:solidFill>
                <a:latin typeface="Arial"/>
                <a:ea typeface="+mn-ea"/>
                <a:cs typeface="Arial"/>
              </a:defRPr>
            </a:lvl2pPr>
            <a:lvl3pPr marL="538144" indent="-179382" algn="l" defTabSz="457184" rtl="0" eaLnBrk="1" latinLnBrk="0" hangingPunct="1">
              <a:spcBef>
                <a:spcPts val="500"/>
              </a:spcBef>
              <a:spcAft>
                <a:spcPts val="500"/>
              </a:spcAft>
              <a:buClr>
                <a:srgbClr val="36C746"/>
              </a:buClr>
              <a:buFont typeface="Arial" pitchFamily="34" charset="0"/>
              <a:buChar char="‒"/>
              <a:defRPr sz="1300" kern="1200">
                <a:solidFill>
                  <a:schemeClr val="accent1"/>
                </a:solidFill>
                <a:latin typeface="Arial"/>
                <a:ea typeface="+mn-ea"/>
                <a:cs typeface="Arial"/>
              </a:defRPr>
            </a:lvl3pPr>
            <a:lvl4pPr marL="719113" indent="-179382" algn="l" defTabSz="457184" rtl="0" eaLnBrk="1" latinLnBrk="0" hangingPunct="1">
              <a:spcBef>
                <a:spcPts val="500"/>
              </a:spcBef>
              <a:spcAft>
                <a:spcPts val="500"/>
              </a:spcAft>
              <a:buClr>
                <a:srgbClr val="36C746"/>
              </a:buClr>
              <a:buFont typeface="Arial" panose="020B0604020202020204" pitchFamily="34" charset="0"/>
              <a:buChar char="–"/>
              <a:defRPr sz="1200" kern="1200">
                <a:solidFill>
                  <a:schemeClr val="accent1"/>
                </a:solidFill>
                <a:latin typeface="Arial"/>
                <a:ea typeface="+mn-ea"/>
                <a:cs typeface="Arial"/>
              </a:defRPr>
            </a:lvl4pPr>
            <a:lvl5pPr marL="896906" indent="-185731" algn="l" defTabSz="457184" rtl="0" eaLnBrk="1" latinLnBrk="0" hangingPunct="1">
              <a:spcBef>
                <a:spcPts val="500"/>
              </a:spcBef>
              <a:spcAft>
                <a:spcPts val="500"/>
              </a:spcAft>
              <a:buClr>
                <a:srgbClr val="36C746"/>
              </a:buClr>
              <a:buFont typeface="Arial" panose="020B0604020202020204" pitchFamily="34" charset="0"/>
              <a:buChar char="–"/>
              <a:defRPr sz="1000" kern="1200">
                <a:solidFill>
                  <a:schemeClr val="accent1"/>
                </a:solidFill>
                <a:latin typeface="Arial"/>
                <a:ea typeface="+mn-ea"/>
                <a:cs typeface="Arial"/>
              </a:defRPr>
            </a:lvl5pPr>
            <a:lvl6pPr marL="896080" indent="-182874" algn="l" defTabSz="457184" rtl="0" eaLnBrk="1" latinLnBrk="0" hangingPunct="1">
              <a:spcBef>
                <a:spcPts val="500"/>
              </a:spcBef>
              <a:spcAft>
                <a:spcPts val="500"/>
              </a:spcAft>
              <a:buClr>
                <a:schemeClr val="bg2"/>
              </a:buClr>
              <a:buFont typeface="Arial" panose="020B0604020202020204" pitchFamily="34" charset="0"/>
              <a:buChar char="–"/>
              <a:defRPr sz="1000" kern="1200" baseline="0">
                <a:solidFill>
                  <a:schemeClr val="accent1"/>
                </a:solidFill>
                <a:latin typeface="Arial" panose="020B0604020202020204" pitchFamily="34" charset="0"/>
                <a:ea typeface="+mn-ea"/>
                <a:cs typeface="Arial" panose="020B0604020202020204" pitchFamily="34" charset="0"/>
              </a:defRPr>
            </a:lvl6pPr>
            <a:lvl7pPr marL="896080" indent="-182874" algn="l" defTabSz="457184" rtl="0" eaLnBrk="1" latinLnBrk="0" hangingPunct="1">
              <a:spcBef>
                <a:spcPts val="500"/>
              </a:spcBef>
              <a:spcAft>
                <a:spcPts val="500"/>
              </a:spcAft>
              <a:buClr>
                <a:schemeClr val="bg2"/>
              </a:buClr>
              <a:buFont typeface="Arial" panose="020B0604020202020204" pitchFamily="34" charset="0"/>
              <a:buChar char="–"/>
              <a:defRPr sz="900" kern="1200">
                <a:solidFill>
                  <a:schemeClr val="accent1"/>
                </a:solidFill>
                <a:latin typeface="Arial" panose="020B0604020202020204" pitchFamily="34" charset="0"/>
                <a:ea typeface="+mn-ea"/>
                <a:cs typeface="Arial" panose="020B0604020202020204" pitchFamily="34" charset="0"/>
              </a:defRPr>
            </a:lvl7pPr>
            <a:lvl8pPr marL="3428879" indent="-228592" algn="l" defTabSz="457184" rtl="0" eaLnBrk="1" latinLnBrk="0" hangingPunct="1">
              <a:spcBef>
                <a:spcPct val="20000"/>
              </a:spcBef>
              <a:buFont typeface="Arial"/>
              <a:buChar char="•"/>
              <a:defRPr sz="2000" kern="1200">
                <a:solidFill>
                  <a:schemeClr val="tx1"/>
                </a:solidFill>
                <a:latin typeface="+mn-lt"/>
                <a:ea typeface="+mn-ea"/>
                <a:cs typeface="+mn-cs"/>
              </a:defRPr>
            </a:lvl8pPr>
            <a:lvl9pPr marL="3886063" indent="-228592" algn="l" defTabSz="457184" rtl="0" eaLnBrk="1" latinLnBrk="0" hangingPunct="1">
              <a:spcBef>
                <a:spcPct val="20000"/>
              </a:spcBef>
              <a:buFont typeface="Arial"/>
              <a:buChar char="•"/>
              <a:defRPr sz="2000" kern="1200">
                <a:solidFill>
                  <a:schemeClr val="tx1"/>
                </a:solidFill>
                <a:latin typeface="+mn-lt"/>
                <a:ea typeface="+mn-ea"/>
                <a:cs typeface="+mn-cs"/>
              </a:defRPr>
            </a:lvl9pPr>
          </a:lstStyle>
          <a:p>
            <a:pPr marL="15874" indent="0"/>
            <a:r>
              <a:rPr lang="en-US" sz="1400"/>
              <a:t>Example de l’entité France Operations (front-office SE en France)</a:t>
            </a:r>
          </a:p>
          <a:p>
            <a:pPr marL="301624" indent="-285750">
              <a:buFont typeface="Arial" panose="020B0604020202020204" pitchFamily="34" charset="0"/>
              <a:buChar char="•"/>
            </a:pPr>
            <a:r>
              <a:rPr lang="en-US" sz="1400"/>
              <a:t>Les données GEPP sont utilisées et mises à jour mensuellement pour en faire un outil de workforce planning</a:t>
            </a:r>
          </a:p>
          <a:p>
            <a:pPr marL="301624" indent="-285750">
              <a:buFont typeface="Arial" panose="020B0604020202020204" pitchFamily="34" charset="0"/>
              <a:buChar char="•"/>
            </a:pPr>
            <a:r>
              <a:rPr lang="en-US" sz="1400"/>
              <a:t>Suivi particulier de recrutements externs</a:t>
            </a:r>
          </a:p>
          <a:p>
            <a:pPr marL="301624" indent="-285750">
              <a:buFont typeface="Arial" panose="020B0604020202020204" pitchFamily="34" charset="0"/>
              <a:buChar char="•"/>
            </a:pPr>
            <a:r>
              <a:rPr lang="en-US" sz="1400"/>
              <a:t>Focus sur les KPIs diversité (embauches H/F, early careers, conversion campus en CDD/CDI…)</a:t>
            </a:r>
          </a:p>
          <a:p>
            <a:pPr marL="301624" indent="-285750">
              <a:buFont typeface="Arial" panose="020B0604020202020204" pitchFamily="34" charset="0"/>
              <a:buChar char="•"/>
            </a:pPr>
            <a:r>
              <a:rPr lang="en-US" sz="1400"/>
              <a:t>Agilité dans la maîtrise des effectifs en cas de changement de context business (projet d’envergure, ralentissement…)</a:t>
            </a:r>
          </a:p>
          <a:p>
            <a:pPr marL="301624" indent="-285750">
              <a:buFont typeface="Arial" panose="020B0604020202020204" pitchFamily="34" charset="0"/>
              <a:buChar char="•"/>
            </a:pPr>
            <a:endParaRPr lang="en-US" sz="1400"/>
          </a:p>
        </p:txBody>
      </p:sp>
      <p:sp>
        <p:nvSpPr>
          <p:cNvPr id="3" name="Text Placeholder 21">
            <a:extLst>
              <a:ext uri="{FF2B5EF4-FFF2-40B4-BE49-F238E27FC236}">
                <a16:creationId xmlns:a16="http://schemas.microsoft.com/office/drawing/2014/main" id="{B5671F23-D467-AF7A-5A8C-56DE1BE05CB4}"/>
              </a:ext>
            </a:extLst>
          </p:cNvPr>
          <p:cNvSpPr txBox="1">
            <a:spLocks/>
          </p:cNvSpPr>
          <p:nvPr/>
        </p:nvSpPr>
        <p:spPr>
          <a:xfrm>
            <a:off x="4646700" y="747326"/>
            <a:ext cx="4244889" cy="253915"/>
          </a:xfrm>
          <a:prstGeom prst="rect">
            <a:avLst/>
          </a:prstGeom>
        </p:spPr>
        <p:txBody>
          <a:bodyPr/>
          <a:lstStyle>
            <a:lvl1pPr marL="173032" indent="-157158" algn="l" defTabSz="457184" rtl="0" eaLnBrk="1" latinLnBrk="0" hangingPunct="1">
              <a:spcBef>
                <a:spcPts val="500"/>
              </a:spcBef>
              <a:spcAft>
                <a:spcPts val="500"/>
              </a:spcAft>
              <a:buClr>
                <a:schemeClr val="bg2"/>
              </a:buClr>
              <a:buFont typeface="Arial" panose="020B0604020202020204" pitchFamily="34" charset="0"/>
              <a:buNone/>
              <a:defRPr sz="1500" kern="1200">
                <a:solidFill>
                  <a:schemeClr val="accent1"/>
                </a:solidFill>
                <a:latin typeface="Arial"/>
                <a:ea typeface="+mn-ea"/>
                <a:cs typeface="Arial"/>
              </a:defRPr>
            </a:lvl1pPr>
            <a:lvl2pPr marL="361938" indent="-182557" algn="l" defTabSz="447659" rtl="0" eaLnBrk="1" latinLnBrk="0" hangingPunct="1">
              <a:spcBef>
                <a:spcPts val="500"/>
              </a:spcBef>
              <a:spcAft>
                <a:spcPts val="500"/>
              </a:spcAft>
              <a:buClr>
                <a:srgbClr val="36C746"/>
              </a:buClr>
              <a:buFont typeface="Arial" pitchFamily="34" charset="0"/>
              <a:buChar char="•"/>
              <a:defRPr sz="1400" kern="1200">
                <a:solidFill>
                  <a:schemeClr val="accent1"/>
                </a:solidFill>
                <a:latin typeface="Arial"/>
                <a:ea typeface="+mn-ea"/>
                <a:cs typeface="Arial"/>
              </a:defRPr>
            </a:lvl2pPr>
            <a:lvl3pPr marL="538144" indent="-179382" algn="l" defTabSz="457184" rtl="0" eaLnBrk="1" latinLnBrk="0" hangingPunct="1">
              <a:spcBef>
                <a:spcPts val="500"/>
              </a:spcBef>
              <a:spcAft>
                <a:spcPts val="500"/>
              </a:spcAft>
              <a:buClr>
                <a:srgbClr val="36C746"/>
              </a:buClr>
              <a:buFont typeface="Arial" pitchFamily="34" charset="0"/>
              <a:buChar char="‒"/>
              <a:defRPr sz="1300" kern="1200">
                <a:solidFill>
                  <a:schemeClr val="accent1"/>
                </a:solidFill>
                <a:latin typeface="Arial"/>
                <a:ea typeface="+mn-ea"/>
                <a:cs typeface="Arial"/>
              </a:defRPr>
            </a:lvl3pPr>
            <a:lvl4pPr marL="719113" indent="-179382" algn="l" defTabSz="457184" rtl="0" eaLnBrk="1" latinLnBrk="0" hangingPunct="1">
              <a:spcBef>
                <a:spcPts val="500"/>
              </a:spcBef>
              <a:spcAft>
                <a:spcPts val="500"/>
              </a:spcAft>
              <a:buClr>
                <a:srgbClr val="36C746"/>
              </a:buClr>
              <a:buFont typeface="Arial" panose="020B0604020202020204" pitchFamily="34" charset="0"/>
              <a:buChar char="–"/>
              <a:defRPr sz="1200" kern="1200">
                <a:solidFill>
                  <a:schemeClr val="accent1"/>
                </a:solidFill>
                <a:latin typeface="Arial"/>
                <a:ea typeface="+mn-ea"/>
                <a:cs typeface="Arial"/>
              </a:defRPr>
            </a:lvl4pPr>
            <a:lvl5pPr marL="896906" indent="-185731" algn="l" defTabSz="457184" rtl="0" eaLnBrk="1" latinLnBrk="0" hangingPunct="1">
              <a:spcBef>
                <a:spcPts val="500"/>
              </a:spcBef>
              <a:spcAft>
                <a:spcPts val="500"/>
              </a:spcAft>
              <a:buClr>
                <a:srgbClr val="36C746"/>
              </a:buClr>
              <a:buFont typeface="Arial" panose="020B0604020202020204" pitchFamily="34" charset="0"/>
              <a:buChar char="–"/>
              <a:defRPr sz="1000" kern="1200">
                <a:solidFill>
                  <a:schemeClr val="accent1"/>
                </a:solidFill>
                <a:latin typeface="Arial"/>
                <a:ea typeface="+mn-ea"/>
                <a:cs typeface="Arial"/>
              </a:defRPr>
            </a:lvl5pPr>
            <a:lvl6pPr marL="896080" indent="-182874" algn="l" defTabSz="457184" rtl="0" eaLnBrk="1" latinLnBrk="0" hangingPunct="1">
              <a:spcBef>
                <a:spcPts val="500"/>
              </a:spcBef>
              <a:spcAft>
                <a:spcPts val="500"/>
              </a:spcAft>
              <a:buClr>
                <a:schemeClr val="bg2"/>
              </a:buClr>
              <a:buFont typeface="Arial" panose="020B0604020202020204" pitchFamily="34" charset="0"/>
              <a:buChar char="–"/>
              <a:defRPr sz="1000" kern="1200" baseline="0">
                <a:solidFill>
                  <a:schemeClr val="accent1"/>
                </a:solidFill>
                <a:latin typeface="Arial" panose="020B0604020202020204" pitchFamily="34" charset="0"/>
                <a:ea typeface="+mn-ea"/>
                <a:cs typeface="Arial" panose="020B0604020202020204" pitchFamily="34" charset="0"/>
              </a:defRPr>
            </a:lvl6pPr>
            <a:lvl7pPr marL="896080" indent="-182874" algn="l" defTabSz="457184" rtl="0" eaLnBrk="1" latinLnBrk="0" hangingPunct="1">
              <a:spcBef>
                <a:spcPts val="500"/>
              </a:spcBef>
              <a:spcAft>
                <a:spcPts val="500"/>
              </a:spcAft>
              <a:buClr>
                <a:schemeClr val="bg2"/>
              </a:buClr>
              <a:buFont typeface="Arial" panose="020B0604020202020204" pitchFamily="34" charset="0"/>
              <a:buChar char="–"/>
              <a:defRPr sz="900" kern="1200">
                <a:solidFill>
                  <a:schemeClr val="accent1"/>
                </a:solidFill>
                <a:latin typeface="Arial" panose="020B0604020202020204" pitchFamily="34" charset="0"/>
                <a:ea typeface="+mn-ea"/>
                <a:cs typeface="Arial" panose="020B0604020202020204" pitchFamily="34" charset="0"/>
              </a:defRPr>
            </a:lvl7pPr>
            <a:lvl8pPr marL="3428879" indent="-228592" algn="l" defTabSz="457184" rtl="0" eaLnBrk="1" latinLnBrk="0" hangingPunct="1">
              <a:spcBef>
                <a:spcPct val="20000"/>
              </a:spcBef>
              <a:buFont typeface="Arial"/>
              <a:buChar char="•"/>
              <a:defRPr sz="2000" kern="1200">
                <a:solidFill>
                  <a:schemeClr val="tx1"/>
                </a:solidFill>
                <a:latin typeface="+mn-lt"/>
                <a:ea typeface="+mn-ea"/>
                <a:cs typeface="+mn-cs"/>
              </a:defRPr>
            </a:lvl8pPr>
            <a:lvl9pPr marL="3886063" indent="-228592" algn="l" defTabSz="457184" rtl="0" eaLnBrk="1" latinLnBrk="0" hangingPunct="1">
              <a:spcBef>
                <a:spcPct val="20000"/>
              </a:spcBef>
              <a:buFont typeface="Arial"/>
              <a:buChar char="•"/>
              <a:defRPr sz="2000" kern="1200">
                <a:solidFill>
                  <a:schemeClr val="tx1"/>
                </a:solidFill>
                <a:latin typeface="+mn-lt"/>
                <a:ea typeface="+mn-ea"/>
                <a:cs typeface="+mn-cs"/>
              </a:defRPr>
            </a:lvl9pPr>
          </a:lstStyle>
          <a:p>
            <a:r>
              <a:rPr lang="en-US" sz="1600" b="1">
                <a:solidFill>
                  <a:schemeClr val="tx2"/>
                </a:solidFill>
                <a:latin typeface="+mn-lt"/>
              </a:rPr>
              <a:t>Pilotage d’effectifs &amp; de KPIs </a:t>
            </a:r>
            <a:endParaRPr lang="en-US" sz="1600" b="1" dirty="0">
              <a:solidFill>
                <a:schemeClr val="tx2"/>
              </a:solidFill>
              <a:latin typeface="+mn-lt"/>
            </a:endParaRPr>
          </a:p>
        </p:txBody>
      </p:sp>
      <p:sp>
        <p:nvSpPr>
          <p:cNvPr id="4" name="Text Placeholder 22">
            <a:extLst>
              <a:ext uri="{FF2B5EF4-FFF2-40B4-BE49-F238E27FC236}">
                <a16:creationId xmlns:a16="http://schemas.microsoft.com/office/drawing/2014/main" id="{2BA9CA79-D8F2-027C-A087-E4750D7CB9F7}"/>
              </a:ext>
            </a:extLst>
          </p:cNvPr>
          <p:cNvSpPr txBox="1">
            <a:spLocks/>
          </p:cNvSpPr>
          <p:nvPr/>
        </p:nvSpPr>
        <p:spPr>
          <a:xfrm>
            <a:off x="252413" y="747326"/>
            <a:ext cx="4178299" cy="253915"/>
          </a:xfrm>
          <a:prstGeom prst="rect">
            <a:avLst/>
          </a:prstGeom>
        </p:spPr>
        <p:txBody>
          <a:bodyPr/>
          <a:lstStyle>
            <a:lvl1pPr marL="173032" indent="-157158" algn="l" defTabSz="457184" rtl="0" eaLnBrk="1" latinLnBrk="0" hangingPunct="1">
              <a:spcBef>
                <a:spcPts val="500"/>
              </a:spcBef>
              <a:spcAft>
                <a:spcPts val="500"/>
              </a:spcAft>
              <a:buClr>
                <a:schemeClr val="bg2"/>
              </a:buClr>
              <a:buFont typeface="Arial" panose="020B0604020202020204" pitchFamily="34" charset="0"/>
              <a:buNone/>
              <a:defRPr sz="1500" kern="1200">
                <a:solidFill>
                  <a:schemeClr val="accent1"/>
                </a:solidFill>
                <a:latin typeface="Arial"/>
                <a:ea typeface="+mn-ea"/>
                <a:cs typeface="Arial"/>
              </a:defRPr>
            </a:lvl1pPr>
            <a:lvl2pPr marL="361938" indent="-182557" algn="l" defTabSz="447659" rtl="0" eaLnBrk="1" latinLnBrk="0" hangingPunct="1">
              <a:spcBef>
                <a:spcPts val="500"/>
              </a:spcBef>
              <a:spcAft>
                <a:spcPts val="500"/>
              </a:spcAft>
              <a:buClr>
                <a:srgbClr val="36C746"/>
              </a:buClr>
              <a:buFont typeface="Arial" pitchFamily="34" charset="0"/>
              <a:buChar char="•"/>
              <a:defRPr sz="1400" kern="1200">
                <a:solidFill>
                  <a:schemeClr val="accent1"/>
                </a:solidFill>
                <a:latin typeface="Arial"/>
                <a:ea typeface="+mn-ea"/>
                <a:cs typeface="Arial"/>
              </a:defRPr>
            </a:lvl2pPr>
            <a:lvl3pPr marL="538144" indent="-179382" algn="l" defTabSz="457184" rtl="0" eaLnBrk="1" latinLnBrk="0" hangingPunct="1">
              <a:spcBef>
                <a:spcPts val="500"/>
              </a:spcBef>
              <a:spcAft>
                <a:spcPts val="500"/>
              </a:spcAft>
              <a:buClr>
                <a:srgbClr val="36C746"/>
              </a:buClr>
              <a:buFont typeface="Arial" pitchFamily="34" charset="0"/>
              <a:buChar char="‒"/>
              <a:defRPr sz="1300" kern="1200">
                <a:solidFill>
                  <a:schemeClr val="accent1"/>
                </a:solidFill>
                <a:latin typeface="Arial"/>
                <a:ea typeface="+mn-ea"/>
                <a:cs typeface="Arial"/>
              </a:defRPr>
            </a:lvl3pPr>
            <a:lvl4pPr marL="719113" indent="-179382" algn="l" defTabSz="457184" rtl="0" eaLnBrk="1" latinLnBrk="0" hangingPunct="1">
              <a:spcBef>
                <a:spcPts val="500"/>
              </a:spcBef>
              <a:spcAft>
                <a:spcPts val="500"/>
              </a:spcAft>
              <a:buClr>
                <a:srgbClr val="36C746"/>
              </a:buClr>
              <a:buFont typeface="Arial" panose="020B0604020202020204" pitchFamily="34" charset="0"/>
              <a:buChar char="–"/>
              <a:defRPr sz="1200" kern="1200">
                <a:solidFill>
                  <a:schemeClr val="accent1"/>
                </a:solidFill>
                <a:latin typeface="Arial"/>
                <a:ea typeface="+mn-ea"/>
                <a:cs typeface="Arial"/>
              </a:defRPr>
            </a:lvl4pPr>
            <a:lvl5pPr marL="896906" indent="-185731" algn="l" defTabSz="457184" rtl="0" eaLnBrk="1" latinLnBrk="0" hangingPunct="1">
              <a:spcBef>
                <a:spcPts val="500"/>
              </a:spcBef>
              <a:spcAft>
                <a:spcPts val="500"/>
              </a:spcAft>
              <a:buClr>
                <a:srgbClr val="36C746"/>
              </a:buClr>
              <a:buFont typeface="Arial" panose="020B0604020202020204" pitchFamily="34" charset="0"/>
              <a:buChar char="–"/>
              <a:defRPr sz="1000" kern="1200">
                <a:solidFill>
                  <a:schemeClr val="accent1"/>
                </a:solidFill>
                <a:latin typeface="Arial"/>
                <a:ea typeface="+mn-ea"/>
                <a:cs typeface="Arial"/>
              </a:defRPr>
            </a:lvl5pPr>
            <a:lvl6pPr marL="896080" indent="-182874" algn="l" defTabSz="457184" rtl="0" eaLnBrk="1" latinLnBrk="0" hangingPunct="1">
              <a:spcBef>
                <a:spcPts val="500"/>
              </a:spcBef>
              <a:spcAft>
                <a:spcPts val="500"/>
              </a:spcAft>
              <a:buClr>
                <a:schemeClr val="bg2"/>
              </a:buClr>
              <a:buFont typeface="Arial" panose="020B0604020202020204" pitchFamily="34" charset="0"/>
              <a:buChar char="–"/>
              <a:defRPr sz="1000" kern="1200" baseline="0">
                <a:solidFill>
                  <a:schemeClr val="accent1"/>
                </a:solidFill>
                <a:latin typeface="Arial" panose="020B0604020202020204" pitchFamily="34" charset="0"/>
                <a:ea typeface="+mn-ea"/>
                <a:cs typeface="Arial" panose="020B0604020202020204" pitchFamily="34" charset="0"/>
              </a:defRPr>
            </a:lvl6pPr>
            <a:lvl7pPr marL="896080" indent="-182874" algn="l" defTabSz="457184" rtl="0" eaLnBrk="1" latinLnBrk="0" hangingPunct="1">
              <a:spcBef>
                <a:spcPts val="500"/>
              </a:spcBef>
              <a:spcAft>
                <a:spcPts val="500"/>
              </a:spcAft>
              <a:buClr>
                <a:schemeClr val="bg2"/>
              </a:buClr>
              <a:buFont typeface="Arial" panose="020B0604020202020204" pitchFamily="34" charset="0"/>
              <a:buChar char="–"/>
              <a:defRPr sz="900" kern="1200">
                <a:solidFill>
                  <a:schemeClr val="accent1"/>
                </a:solidFill>
                <a:latin typeface="Arial" panose="020B0604020202020204" pitchFamily="34" charset="0"/>
                <a:ea typeface="+mn-ea"/>
                <a:cs typeface="Arial" panose="020B0604020202020204" pitchFamily="34" charset="0"/>
              </a:defRPr>
            </a:lvl7pPr>
            <a:lvl8pPr marL="3428879" indent="-228592" algn="l" defTabSz="457184" rtl="0" eaLnBrk="1" latinLnBrk="0" hangingPunct="1">
              <a:spcBef>
                <a:spcPct val="20000"/>
              </a:spcBef>
              <a:buFont typeface="Arial"/>
              <a:buChar char="•"/>
              <a:defRPr sz="2000" kern="1200">
                <a:solidFill>
                  <a:schemeClr val="tx1"/>
                </a:solidFill>
                <a:latin typeface="+mn-lt"/>
                <a:ea typeface="+mn-ea"/>
                <a:cs typeface="+mn-cs"/>
              </a:defRPr>
            </a:lvl8pPr>
            <a:lvl9pPr marL="3886063" indent="-228592" algn="l" defTabSz="457184" rtl="0" eaLnBrk="1" latinLnBrk="0" hangingPunct="1">
              <a:spcBef>
                <a:spcPct val="20000"/>
              </a:spcBef>
              <a:buFont typeface="Arial"/>
              <a:buChar char="•"/>
              <a:defRPr sz="2000" kern="1200">
                <a:solidFill>
                  <a:schemeClr val="tx1"/>
                </a:solidFill>
                <a:latin typeface="+mn-lt"/>
                <a:ea typeface="+mn-ea"/>
                <a:cs typeface="+mn-cs"/>
              </a:defRPr>
            </a:lvl9pPr>
          </a:lstStyle>
          <a:p>
            <a:pPr marL="0" indent="0"/>
            <a:r>
              <a:rPr lang="en-US" sz="1600" b="1">
                <a:latin typeface="+mn-lt"/>
              </a:rPr>
              <a:t>Création de plans d’action RH</a:t>
            </a:r>
          </a:p>
        </p:txBody>
      </p:sp>
      <p:sp>
        <p:nvSpPr>
          <p:cNvPr id="5" name="Content Placeholder 132">
            <a:extLst>
              <a:ext uri="{FF2B5EF4-FFF2-40B4-BE49-F238E27FC236}">
                <a16:creationId xmlns:a16="http://schemas.microsoft.com/office/drawing/2014/main" id="{764F1E8F-1B89-AEE8-0D76-47DA7A5A3D72}"/>
              </a:ext>
            </a:extLst>
          </p:cNvPr>
          <p:cNvSpPr txBox="1">
            <a:spLocks/>
          </p:cNvSpPr>
          <p:nvPr/>
        </p:nvSpPr>
        <p:spPr>
          <a:xfrm>
            <a:off x="252413" y="1132044"/>
            <a:ext cx="3573999" cy="2738053"/>
          </a:xfrm>
          <a:prstGeom prst="rect">
            <a:avLst/>
          </a:prstGeom>
        </p:spPr>
        <p:txBody>
          <a:bodyPr/>
          <a:lstStyle>
            <a:lvl1pPr marL="173032" indent="-157158" algn="l" defTabSz="457184" rtl="0" eaLnBrk="1" latinLnBrk="0" hangingPunct="1">
              <a:spcBef>
                <a:spcPts val="500"/>
              </a:spcBef>
              <a:spcAft>
                <a:spcPts val="500"/>
              </a:spcAft>
              <a:buClr>
                <a:schemeClr val="bg2"/>
              </a:buClr>
              <a:buFont typeface="Arial" panose="020B0604020202020204" pitchFamily="34" charset="0"/>
              <a:buNone/>
              <a:defRPr sz="1500" kern="1200">
                <a:solidFill>
                  <a:schemeClr val="accent1"/>
                </a:solidFill>
                <a:latin typeface="Arial"/>
                <a:ea typeface="+mn-ea"/>
                <a:cs typeface="Arial"/>
              </a:defRPr>
            </a:lvl1pPr>
            <a:lvl2pPr marL="361938" indent="-182557" algn="l" defTabSz="447659" rtl="0" eaLnBrk="1" latinLnBrk="0" hangingPunct="1">
              <a:spcBef>
                <a:spcPts val="500"/>
              </a:spcBef>
              <a:spcAft>
                <a:spcPts val="500"/>
              </a:spcAft>
              <a:buClr>
                <a:srgbClr val="36C746"/>
              </a:buClr>
              <a:buFont typeface="Arial" pitchFamily="34" charset="0"/>
              <a:buChar char="•"/>
              <a:defRPr sz="1400" kern="1200">
                <a:solidFill>
                  <a:schemeClr val="accent1"/>
                </a:solidFill>
                <a:latin typeface="Arial"/>
                <a:ea typeface="+mn-ea"/>
                <a:cs typeface="Arial"/>
              </a:defRPr>
            </a:lvl2pPr>
            <a:lvl3pPr marL="538144" indent="-179382" algn="l" defTabSz="457184" rtl="0" eaLnBrk="1" latinLnBrk="0" hangingPunct="1">
              <a:spcBef>
                <a:spcPts val="500"/>
              </a:spcBef>
              <a:spcAft>
                <a:spcPts val="500"/>
              </a:spcAft>
              <a:buClr>
                <a:srgbClr val="36C746"/>
              </a:buClr>
              <a:buFont typeface="Arial" pitchFamily="34" charset="0"/>
              <a:buChar char="‒"/>
              <a:defRPr sz="1300" kern="1200">
                <a:solidFill>
                  <a:schemeClr val="accent1"/>
                </a:solidFill>
                <a:latin typeface="Arial"/>
                <a:ea typeface="+mn-ea"/>
                <a:cs typeface="Arial"/>
              </a:defRPr>
            </a:lvl3pPr>
            <a:lvl4pPr marL="719113" indent="-179382" algn="l" defTabSz="457184" rtl="0" eaLnBrk="1" latinLnBrk="0" hangingPunct="1">
              <a:spcBef>
                <a:spcPts val="500"/>
              </a:spcBef>
              <a:spcAft>
                <a:spcPts val="500"/>
              </a:spcAft>
              <a:buClr>
                <a:srgbClr val="36C746"/>
              </a:buClr>
              <a:buFont typeface="Arial" panose="020B0604020202020204" pitchFamily="34" charset="0"/>
              <a:buChar char="–"/>
              <a:defRPr sz="1200" kern="1200">
                <a:solidFill>
                  <a:schemeClr val="accent1"/>
                </a:solidFill>
                <a:latin typeface="Arial"/>
                <a:ea typeface="+mn-ea"/>
                <a:cs typeface="Arial"/>
              </a:defRPr>
            </a:lvl4pPr>
            <a:lvl5pPr marL="896906" indent="-185731" algn="l" defTabSz="457184" rtl="0" eaLnBrk="1" latinLnBrk="0" hangingPunct="1">
              <a:spcBef>
                <a:spcPts val="500"/>
              </a:spcBef>
              <a:spcAft>
                <a:spcPts val="500"/>
              </a:spcAft>
              <a:buClr>
                <a:srgbClr val="36C746"/>
              </a:buClr>
              <a:buFont typeface="Arial" panose="020B0604020202020204" pitchFamily="34" charset="0"/>
              <a:buChar char="–"/>
              <a:defRPr sz="1000" kern="1200">
                <a:solidFill>
                  <a:schemeClr val="accent1"/>
                </a:solidFill>
                <a:latin typeface="Arial"/>
                <a:ea typeface="+mn-ea"/>
                <a:cs typeface="Arial"/>
              </a:defRPr>
            </a:lvl5pPr>
            <a:lvl6pPr marL="896080" indent="-182874" algn="l" defTabSz="457184" rtl="0" eaLnBrk="1" latinLnBrk="0" hangingPunct="1">
              <a:spcBef>
                <a:spcPts val="500"/>
              </a:spcBef>
              <a:spcAft>
                <a:spcPts val="500"/>
              </a:spcAft>
              <a:buClr>
                <a:schemeClr val="bg2"/>
              </a:buClr>
              <a:buFont typeface="Arial" panose="020B0604020202020204" pitchFamily="34" charset="0"/>
              <a:buChar char="–"/>
              <a:defRPr sz="1000" kern="1200" baseline="0">
                <a:solidFill>
                  <a:schemeClr val="accent1"/>
                </a:solidFill>
                <a:latin typeface="Arial" panose="020B0604020202020204" pitchFamily="34" charset="0"/>
                <a:ea typeface="+mn-ea"/>
                <a:cs typeface="Arial" panose="020B0604020202020204" pitchFamily="34" charset="0"/>
              </a:defRPr>
            </a:lvl6pPr>
            <a:lvl7pPr marL="896080" indent="-182874" algn="l" defTabSz="457184" rtl="0" eaLnBrk="1" latinLnBrk="0" hangingPunct="1">
              <a:spcBef>
                <a:spcPts val="500"/>
              </a:spcBef>
              <a:spcAft>
                <a:spcPts val="500"/>
              </a:spcAft>
              <a:buClr>
                <a:schemeClr val="bg2"/>
              </a:buClr>
              <a:buFont typeface="Arial" panose="020B0604020202020204" pitchFamily="34" charset="0"/>
              <a:buChar char="–"/>
              <a:defRPr sz="900" kern="1200">
                <a:solidFill>
                  <a:schemeClr val="accent1"/>
                </a:solidFill>
                <a:latin typeface="Arial" panose="020B0604020202020204" pitchFamily="34" charset="0"/>
                <a:ea typeface="+mn-ea"/>
                <a:cs typeface="Arial" panose="020B0604020202020204" pitchFamily="34" charset="0"/>
              </a:defRPr>
            </a:lvl7pPr>
            <a:lvl8pPr marL="3428879" indent="-228592" algn="l" defTabSz="457184" rtl="0" eaLnBrk="1" latinLnBrk="0" hangingPunct="1">
              <a:spcBef>
                <a:spcPct val="20000"/>
              </a:spcBef>
              <a:buFont typeface="Arial"/>
              <a:buChar char="•"/>
              <a:defRPr sz="2000" kern="1200">
                <a:solidFill>
                  <a:schemeClr val="tx1"/>
                </a:solidFill>
                <a:latin typeface="+mn-lt"/>
                <a:ea typeface="+mn-ea"/>
                <a:cs typeface="+mn-cs"/>
              </a:defRPr>
            </a:lvl8pPr>
            <a:lvl9pPr marL="3886063" indent="-228592" algn="l" defTabSz="457184" rtl="0" eaLnBrk="1" latinLnBrk="0" hangingPunct="1">
              <a:spcBef>
                <a:spcPct val="20000"/>
              </a:spcBef>
              <a:buFont typeface="Arial"/>
              <a:buChar char="•"/>
              <a:defRPr sz="2000" kern="1200">
                <a:solidFill>
                  <a:schemeClr val="tx1"/>
                </a:solidFill>
                <a:latin typeface="+mn-lt"/>
                <a:ea typeface="+mn-ea"/>
                <a:cs typeface="+mn-cs"/>
              </a:defRPr>
            </a:lvl9pPr>
          </a:lstStyle>
          <a:p>
            <a:pPr marL="301624" indent="-285750">
              <a:buFont typeface="Arial" panose="020B0604020202020204" pitchFamily="34" charset="0"/>
              <a:buChar char="•"/>
            </a:pPr>
            <a:endParaRPr lang="en-US" sz="1200"/>
          </a:p>
        </p:txBody>
      </p:sp>
      <p:sp>
        <p:nvSpPr>
          <p:cNvPr id="10" name="Content Placeholder 133">
            <a:extLst>
              <a:ext uri="{FF2B5EF4-FFF2-40B4-BE49-F238E27FC236}">
                <a16:creationId xmlns:a16="http://schemas.microsoft.com/office/drawing/2014/main" id="{2101C1FE-56A4-A22A-A089-6FB7171FE072}"/>
              </a:ext>
            </a:extLst>
          </p:cNvPr>
          <p:cNvSpPr txBox="1">
            <a:spLocks/>
          </p:cNvSpPr>
          <p:nvPr/>
        </p:nvSpPr>
        <p:spPr>
          <a:xfrm>
            <a:off x="252413" y="1132042"/>
            <a:ext cx="3795885" cy="2738053"/>
          </a:xfrm>
          <a:prstGeom prst="rect">
            <a:avLst/>
          </a:prstGeom>
        </p:spPr>
        <p:txBody>
          <a:bodyPr/>
          <a:lstStyle>
            <a:lvl1pPr marL="173032" indent="-157158" algn="l" defTabSz="457184" rtl="0" eaLnBrk="1" latinLnBrk="0" hangingPunct="1">
              <a:spcBef>
                <a:spcPts val="500"/>
              </a:spcBef>
              <a:spcAft>
                <a:spcPts val="500"/>
              </a:spcAft>
              <a:buClr>
                <a:schemeClr val="bg2"/>
              </a:buClr>
              <a:buFont typeface="Arial" panose="020B0604020202020204" pitchFamily="34" charset="0"/>
              <a:buNone/>
              <a:defRPr sz="1500" kern="1200">
                <a:solidFill>
                  <a:schemeClr val="accent1"/>
                </a:solidFill>
                <a:latin typeface="Arial"/>
                <a:ea typeface="+mn-ea"/>
                <a:cs typeface="Arial"/>
              </a:defRPr>
            </a:lvl1pPr>
            <a:lvl2pPr marL="361938" indent="-182557" algn="l" defTabSz="447659" rtl="0" eaLnBrk="1" latinLnBrk="0" hangingPunct="1">
              <a:spcBef>
                <a:spcPts val="500"/>
              </a:spcBef>
              <a:spcAft>
                <a:spcPts val="500"/>
              </a:spcAft>
              <a:buClr>
                <a:srgbClr val="36C746"/>
              </a:buClr>
              <a:buFont typeface="Arial" pitchFamily="34" charset="0"/>
              <a:buChar char="•"/>
              <a:defRPr sz="1400" kern="1200">
                <a:solidFill>
                  <a:schemeClr val="accent1"/>
                </a:solidFill>
                <a:latin typeface="Arial"/>
                <a:ea typeface="+mn-ea"/>
                <a:cs typeface="Arial"/>
              </a:defRPr>
            </a:lvl2pPr>
            <a:lvl3pPr marL="538144" indent="-179382" algn="l" defTabSz="457184" rtl="0" eaLnBrk="1" latinLnBrk="0" hangingPunct="1">
              <a:spcBef>
                <a:spcPts val="500"/>
              </a:spcBef>
              <a:spcAft>
                <a:spcPts val="500"/>
              </a:spcAft>
              <a:buClr>
                <a:srgbClr val="36C746"/>
              </a:buClr>
              <a:buFont typeface="Arial" pitchFamily="34" charset="0"/>
              <a:buChar char="‒"/>
              <a:defRPr sz="1300" kern="1200">
                <a:solidFill>
                  <a:schemeClr val="accent1"/>
                </a:solidFill>
                <a:latin typeface="Arial"/>
                <a:ea typeface="+mn-ea"/>
                <a:cs typeface="Arial"/>
              </a:defRPr>
            </a:lvl3pPr>
            <a:lvl4pPr marL="719113" indent="-179382" algn="l" defTabSz="457184" rtl="0" eaLnBrk="1" latinLnBrk="0" hangingPunct="1">
              <a:spcBef>
                <a:spcPts val="500"/>
              </a:spcBef>
              <a:spcAft>
                <a:spcPts val="500"/>
              </a:spcAft>
              <a:buClr>
                <a:srgbClr val="36C746"/>
              </a:buClr>
              <a:buFont typeface="Arial" panose="020B0604020202020204" pitchFamily="34" charset="0"/>
              <a:buChar char="–"/>
              <a:defRPr sz="1200" kern="1200">
                <a:solidFill>
                  <a:schemeClr val="accent1"/>
                </a:solidFill>
                <a:latin typeface="Arial"/>
                <a:ea typeface="+mn-ea"/>
                <a:cs typeface="Arial"/>
              </a:defRPr>
            </a:lvl4pPr>
            <a:lvl5pPr marL="896906" indent="-185731" algn="l" defTabSz="457184" rtl="0" eaLnBrk="1" latinLnBrk="0" hangingPunct="1">
              <a:spcBef>
                <a:spcPts val="500"/>
              </a:spcBef>
              <a:spcAft>
                <a:spcPts val="500"/>
              </a:spcAft>
              <a:buClr>
                <a:srgbClr val="36C746"/>
              </a:buClr>
              <a:buFont typeface="Arial" panose="020B0604020202020204" pitchFamily="34" charset="0"/>
              <a:buChar char="–"/>
              <a:defRPr sz="1000" kern="1200">
                <a:solidFill>
                  <a:schemeClr val="accent1"/>
                </a:solidFill>
                <a:latin typeface="Arial"/>
                <a:ea typeface="+mn-ea"/>
                <a:cs typeface="Arial"/>
              </a:defRPr>
            </a:lvl5pPr>
            <a:lvl6pPr marL="896080" indent="-182874" algn="l" defTabSz="457184" rtl="0" eaLnBrk="1" latinLnBrk="0" hangingPunct="1">
              <a:spcBef>
                <a:spcPts val="500"/>
              </a:spcBef>
              <a:spcAft>
                <a:spcPts val="500"/>
              </a:spcAft>
              <a:buClr>
                <a:schemeClr val="bg2"/>
              </a:buClr>
              <a:buFont typeface="Arial" panose="020B0604020202020204" pitchFamily="34" charset="0"/>
              <a:buChar char="–"/>
              <a:defRPr sz="1000" kern="1200" baseline="0">
                <a:solidFill>
                  <a:schemeClr val="accent1"/>
                </a:solidFill>
                <a:latin typeface="Arial" panose="020B0604020202020204" pitchFamily="34" charset="0"/>
                <a:ea typeface="+mn-ea"/>
                <a:cs typeface="Arial" panose="020B0604020202020204" pitchFamily="34" charset="0"/>
              </a:defRPr>
            </a:lvl6pPr>
            <a:lvl7pPr marL="896080" indent="-182874" algn="l" defTabSz="457184" rtl="0" eaLnBrk="1" latinLnBrk="0" hangingPunct="1">
              <a:spcBef>
                <a:spcPts val="500"/>
              </a:spcBef>
              <a:spcAft>
                <a:spcPts val="500"/>
              </a:spcAft>
              <a:buClr>
                <a:schemeClr val="bg2"/>
              </a:buClr>
              <a:buFont typeface="Arial" panose="020B0604020202020204" pitchFamily="34" charset="0"/>
              <a:buChar char="–"/>
              <a:defRPr sz="900" kern="1200">
                <a:solidFill>
                  <a:schemeClr val="accent1"/>
                </a:solidFill>
                <a:latin typeface="Arial" panose="020B0604020202020204" pitchFamily="34" charset="0"/>
                <a:ea typeface="+mn-ea"/>
                <a:cs typeface="Arial" panose="020B0604020202020204" pitchFamily="34" charset="0"/>
              </a:defRPr>
            </a:lvl7pPr>
            <a:lvl8pPr marL="3428879" indent="-228592" algn="l" defTabSz="457184" rtl="0" eaLnBrk="1" latinLnBrk="0" hangingPunct="1">
              <a:spcBef>
                <a:spcPct val="20000"/>
              </a:spcBef>
              <a:buFont typeface="Arial"/>
              <a:buChar char="•"/>
              <a:defRPr sz="2000" kern="1200">
                <a:solidFill>
                  <a:schemeClr val="tx1"/>
                </a:solidFill>
                <a:latin typeface="+mn-lt"/>
                <a:ea typeface="+mn-ea"/>
                <a:cs typeface="+mn-cs"/>
              </a:defRPr>
            </a:lvl8pPr>
            <a:lvl9pPr marL="3886063" indent="-228592" algn="l" defTabSz="457184"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defTabSz="711182">
              <a:lnSpc>
                <a:spcPct val="90000"/>
              </a:lnSpc>
              <a:spcBef>
                <a:spcPct val="0"/>
              </a:spcBef>
              <a:spcAft>
                <a:spcPct val="35000"/>
              </a:spcAft>
              <a:buFont typeface="Arial" panose="020B0604020202020204" pitchFamily="34" charset="0"/>
              <a:buChar char="•"/>
            </a:pPr>
            <a:r>
              <a:rPr lang="fr-FR" sz="1400">
                <a:latin typeface="Arial"/>
              </a:rPr>
              <a:t>Accompagnement des collaborateurs (focus seniors &amp; emplois menacés) &amp; Mobilité Interne; formations des collaborateurs </a:t>
            </a:r>
          </a:p>
          <a:p>
            <a:pPr marL="285750" indent="-285750" defTabSz="711182">
              <a:lnSpc>
                <a:spcPct val="90000"/>
              </a:lnSpc>
              <a:spcBef>
                <a:spcPct val="0"/>
              </a:spcBef>
              <a:spcAft>
                <a:spcPct val="35000"/>
              </a:spcAft>
              <a:buFont typeface="Arial" panose="020B0604020202020204" pitchFamily="34" charset="0"/>
              <a:buChar char="•"/>
            </a:pPr>
            <a:r>
              <a:rPr lang="fr-FR" sz="1400">
                <a:latin typeface="Arial"/>
              </a:rPr>
              <a:t>Marque employeur, recrutements externes</a:t>
            </a:r>
          </a:p>
          <a:p>
            <a:pPr marL="285750" indent="-285750" defTabSz="711182">
              <a:lnSpc>
                <a:spcPct val="90000"/>
              </a:lnSpc>
              <a:spcBef>
                <a:spcPct val="0"/>
              </a:spcBef>
              <a:spcAft>
                <a:spcPct val="35000"/>
              </a:spcAft>
              <a:buFont typeface="Arial" panose="020B0604020202020204" pitchFamily="34" charset="0"/>
              <a:buChar char="•"/>
            </a:pPr>
            <a:r>
              <a:rPr lang="fr-FR" sz="1400"/>
              <a:t>S</a:t>
            </a:r>
            <a:r>
              <a:rPr lang="fr-FR" sz="1400">
                <a:latin typeface="Arial"/>
              </a:rPr>
              <a:t>tratégie </a:t>
            </a:r>
            <a:r>
              <a:rPr lang="fr-FR" sz="1400"/>
              <a:t>Campus, actions écoles, embauches des campus sortants</a:t>
            </a:r>
          </a:p>
          <a:p>
            <a:pPr marL="285750" indent="-285750" defTabSz="711182">
              <a:lnSpc>
                <a:spcPct val="90000"/>
              </a:lnSpc>
              <a:spcBef>
                <a:spcPct val="0"/>
              </a:spcBef>
              <a:spcAft>
                <a:spcPct val="35000"/>
              </a:spcAft>
              <a:buFont typeface="Arial" panose="020B0604020202020204" pitchFamily="34" charset="0"/>
              <a:buChar char="•"/>
            </a:pPr>
            <a:r>
              <a:rPr lang="fr-FR" sz="1400">
                <a:latin typeface="Arial"/>
              </a:rPr>
              <a:t>Onboarding des nouveaux arrivants, développement de ces nouveaux  collaborateurs</a:t>
            </a:r>
          </a:p>
        </p:txBody>
      </p:sp>
    </p:spTree>
    <p:extLst>
      <p:ext uri="{BB962C8B-B14F-4D97-AF65-F5344CB8AC3E}">
        <p14:creationId xmlns:p14="http://schemas.microsoft.com/office/powerpoint/2010/main" val="2670804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C19ABC73-2D45-4EF1-8B11-7B75613DA26F}"/>
              </a:ext>
            </a:extLst>
          </p:cNvPr>
          <p:cNvSpPr>
            <a:spLocks noGrp="1"/>
          </p:cNvSpPr>
          <p:nvPr>
            <p:ph type="body" sz="quarter" idx="32"/>
          </p:nvPr>
        </p:nvSpPr>
        <p:spPr>
          <a:xfrm>
            <a:off x="252413" y="211640"/>
            <a:ext cx="8647112" cy="369332"/>
          </a:xfrm>
        </p:spPr>
        <p:txBody>
          <a:bodyPr/>
          <a:lstStyle/>
          <a:p>
            <a:r>
              <a:rPr lang="en-US" b="1">
                <a:latin typeface="+mj-lt"/>
              </a:rPr>
              <a:t>Takeaways</a:t>
            </a:r>
            <a:endParaRPr lang="en-US" b="1" dirty="0">
              <a:latin typeface="+mj-lt"/>
            </a:endParaRPr>
          </a:p>
        </p:txBody>
      </p:sp>
      <p:sp>
        <p:nvSpPr>
          <p:cNvPr id="19" name="Slide Number Placeholder 18">
            <a:extLst>
              <a:ext uri="{FF2B5EF4-FFF2-40B4-BE49-F238E27FC236}">
                <a16:creationId xmlns:a16="http://schemas.microsoft.com/office/drawing/2014/main" id="{5E2BAEA2-10DF-40F5-BF16-E57281899FA0}"/>
              </a:ext>
            </a:extLst>
          </p:cNvPr>
          <p:cNvSpPr>
            <a:spLocks noGrp="1"/>
          </p:cNvSpPr>
          <p:nvPr>
            <p:ph type="sldNum" sz="quarter" idx="4"/>
          </p:nvPr>
        </p:nvSpPr>
        <p:spPr/>
        <p:txBody>
          <a:bodyPr/>
          <a:lstStyle/>
          <a:p>
            <a:r>
              <a:rPr lang="en-US">
                <a:latin typeface="+mj-lt"/>
              </a:rPr>
              <a:t>Page </a:t>
            </a:r>
            <a:fld id="{5A9C12DC-491F-9444-86A2-13AC5C62A2FC}" type="slidenum">
              <a:rPr lang="en-US" smtClean="0">
                <a:latin typeface="+mj-lt"/>
              </a:rPr>
              <a:pPr/>
              <a:t>7</a:t>
            </a:fld>
            <a:endParaRPr lang="en-US" dirty="0">
              <a:latin typeface="+mj-lt"/>
            </a:endParaRPr>
          </a:p>
        </p:txBody>
      </p:sp>
      <p:sp>
        <p:nvSpPr>
          <p:cNvPr id="20" name="Footer Placeholder 19">
            <a:extLst>
              <a:ext uri="{FF2B5EF4-FFF2-40B4-BE49-F238E27FC236}">
                <a16:creationId xmlns:a16="http://schemas.microsoft.com/office/drawing/2014/main" id="{A1F7A465-9CE7-4646-9F8B-A0DDBC54E1EF}"/>
              </a:ext>
            </a:extLst>
          </p:cNvPr>
          <p:cNvSpPr>
            <a:spLocks noGrp="1"/>
          </p:cNvSpPr>
          <p:nvPr>
            <p:ph type="ftr" sz="quarter" idx="3"/>
          </p:nvPr>
        </p:nvSpPr>
        <p:spPr/>
        <p:txBody>
          <a:bodyPr/>
          <a:lstStyle/>
          <a:p>
            <a:r>
              <a:rPr lang="en-US">
                <a:latin typeface="+mj-lt"/>
              </a:rPr>
              <a:t>Property of Schneider Electric |</a:t>
            </a:r>
            <a:endParaRPr lang="en-US" dirty="0">
              <a:latin typeface="+mj-lt"/>
            </a:endParaRPr>
          </a:p>
        </p:txBody>
      </p:sp>
      <p:sp>
        <p:nvSpPr>
          <p:cNvPr id="2" name="Content Placeholder 133">
            <a:extLst>
              <a:ext uri="{FF2B5EF4-FFF2-40B4-BE49-F238E27FC236}">
                <a16:creationId xmlns:a16="http://schemas.microsoft.com/office/drawing/2014/main" id="{57FB9CA5-F43E-2C39-3D4E-74E37EA6754D}"/>
              </a:ext>
            </a:extLst>
          </p:cNvPr>
          <p:cNvSpPr txBox="1">
            <a:spLocks/>
          </p:cNvSpPr>
          <p:nvPr/>
        </p:nvSpPr>
        <p:spPr>
          <a:xfrm>
            <a:off x="4571999" y="1132043"/>
            <a:ext cx="3854549" cy="3264131"/>
          </a:xfrm>
          <a:prstGeom prst="rect">
            <a:avLst/>
          </a:prstGeom>
        </p:spPr>
        <p:txBody>
          <a:bodyPr/>
          <a:lstStyle>
            <a:lvl1pPr marL="173032" indent="-157158" algn="l" defTabSz="457184" rtl="0" eaLnBrk="1" latinLnBrk="0" hangingPunct="1">
              <a:spcBef>
                <a:spcPts val="500"/>
              </a:spcBef>
              <a:spcAft>
                <a:spcPts val="500"/>
              </a:spcAft>
              <a:buClr>
                <a:schemeClr val="bg2"/>
              </a:buClr>
              <a:buFont typeface="Arial" panose="020B0604020202020204" pitchFamily="34" charset="0"/>
              <a:buNone/>
              <a:defRPr sz="1500" kern="1200">
                <a:solidFill>
                  <a:schemeClr val="accent1"/>
                </a:solidFill>
                <a:latin typeface="Arial"/>
                <a:ea typeface="+mn-ea"/>
                <a:cs typeface="Arial"/>
              </a:defRPr>
            </a:lvl1pPr>
            <a:lvl2pPr marL="361938" indent="-182557" algn="l" defTabSz="447659" rtl="0" eaLnBrk="1" latinLnBrk="0" hangingPunct="1">
              <a:spcBef>
                <a:spcPts val="500"/>
              </a:spcBef>
              <a:spcAft>
                <a:spcPts val="500"/>
              </a:spcAft>
              <a:buClr>
                <a:srgbClr val="36C746"/>
              </a:buClr>
              <a:buFont typeface="Arial" pitchFamily="34" charset="0"/>
              <a:buChar char="•"/>
              <a:defRPr sz="1400" kern="1200">
                <a:solidFill>
                  <a:schemeClr val="accent1"/>
                </a:solidFill>
                <a:latin typeface="Arial"/>
                <a:ea typeface="+mn-ea"/>
                <a:cs typeface="Arial"/>
              </a:defRPr>
            </a:lvl2pPr>
            <a:lvl3pPr marL="538144" indent="-179382" algn="l" defTabSz="457184" rtl="0" eaLnBrk="1" latinLnBrk="0" hangingPunct="1">
              <a:spcBef>
                <a:spcPts val="500"/>
              </a:spcBef>
              <a:spcAft>
                <a:spcPts val="500"/>
              </a:spcAft>
              <a:buClr>
                <a:srgbClr val="36C746"/>
              </a:buClr>
              <a:buFont typeface="Arial" pitchFamily="34" charset="0"/>
              <a:buChar char="‒"/>
              <a:defRPr sz="1300" kern="1200">
                <a:solidFill>
                  <a:schemeClr val="accent1"/>
                </a:solidFill>
                <a:latin typeface="Arial"/>
                <a:ea typeface="+mn-ea"/>
                <a:cs typeface="Arial"/>
              </a:defRPr>
            </a:lvl3pPr>
            <a:lvl4pPr marL="719113" indent="-179382" algn="l" defTabSz="457184" rtl="0" eaLnBrk="1" latinLnBrk="0" hangingPunct="1">
              <a:spcBef>
                <a:spcPts val="500"/>
              </a:spcBef>
              <a:spcAft>
                <a:spcPts val="500"/>
              </a:spcAft>
              <a:buClr>
                <a:srgbClr val="36C746"/>
              </a:buClr>
              <a:buFont typeface="Arial" panose="020B0604020202020204" pitchFamily="34" charset="0"/>
              <a:buChar char="–"/>
              <a:defRPr sz="1200" kern="1200">
                <a:solidFill>
                  <a:schemeClr val="accent1"/>
                </a:solidFill>
                <a:latin typeface="Arial"/>
                <a:ea typeface="+mn-ea"/>
                <a:cs typeface="Arial"/>
              </a:defRPr>
            </a:lvl4pPr>
            <a:lvl5pPr marL="896906" indent="-185731" algn="l" defTabSz="457184" rtl="0" eaLnBrk="1" latinLnBrk="0" hangingPunct="1">
              <a:spcBef>
                <a:spcPts val="500"/>
              </a:spcBef>
              <a:spcAft>
                <a:spcPts val="500"/>
              </a:spcAft>
              <a:buClr>
                <a:srgbClr val="36C746"/>
              </a:buClr>
              <a:buFont typeface="Arial" panose="020B0604020202020204" pitchFamily="34" charset="0"/>
              <a:buChar char="–"/>
              <a:defRPr sz="1000" kern="1200">
                <a:solidFill>
                  <a:schemeClr val="accent1"/>
                </a:solidFill>
                <a:latin typeface="Arial"/>
                <a:ea typeface="+mn-ea"/>
                <a:cs typeface="Arial"/>
              </a:defRPr>
            </a:lvl5pPr>
            <a:lvl6pPr marL="896080" indent="-182874" algn="l" defTabSz="457184" rtl="0" eaLnBrk="1" latinLnBrk="0" hangingPunct="1">
              <a:spcBef>
                <a:spcPts val="500"/>
              </a:spcBef>
              <a:spcAft>
                <a:spcPts val="500"/>
              </a:spcAft>
              <a:buClr>
                <a:schemeClr val="bg2"/>
              </a:buClr>
              <a:buFont typeface="Arial" panose="020B0604020202020204" pitchFamily="34" charset="0"/>
              <a:buChar char="–"/>
              <a:defRPr sz="1000" kern="1200" baseline="0">
                <a:solidFill>
                  <a:schemeClr val="accent1"/>
                </a:solidFill>
                <a:latin typeface="Arial" panose="020B0604020202020204" pitchFamily="34" charset="0"/>
                <a:ea typeface="+mn-ea"/>
                <a:cs typeface="Arial" panose="020B0604020202020204" pitchFamily="34" charset="0"/>
              </a:defRPr>
            </a:lvl6pPr>
            <a:lvl7pPr marL="896080" indent="-182874" algn="l" defTabSz="457184" rtl="0" eaLnBrk="1" latinLnBrk="0" hangingPunct="1">
              <a:spcBef>
                <a:spcPts val="500"/>
              </a:spcBef>
              <a:spcAft>
                <a:spcPts val="500"/>
              </a:spcAft>
              <a:buClr>
                <a:schemeClr val="bg2"/>
              </a:buClr>
              <a:buFont typeface="Arial" panose="020B0604020202020204" pitchFamily="34" charset="0"/>
              <a:buChar char="–"/>
              <a:defRPr sz="900" kern="1200">
                <a:solidFill>
                  <a:schemeClr val="accent1"/>
                </a:solidFill>
                <a:latin typeface="Arial" panose="020B0604020202020204" pitchFamily="34" charset="0"/>
                <a:ea typeface="+mn-ea"/>
                <a:cs typeface="Arial" panose="020B0604020202020204" pitchFamily="34" charset="0"/>
              </a:defRPr>
            </a:lvl7pPr>
            <a:lvl8pPr marL="3428879" indent="-228592" algn="l" defTabSz="457184" rtl="0" eaLnBrk="1" latinLnBrk="0" hangingPunct="1">
              <a:spcBef>
                <a:spcPct val="20000"/>
              </a:spcBef>
              <a:buFont typeface="Arial"/>
              <a:buChar char="•"/>
              <a:defRPr sz="2000" kern="1200">
                <a:solidFill>
                  <a:schemeClr val="tx1"/>
                </a:solidFill>
                <a:latin typeface="+mn-lt"/>
                <a:ea typeface="+mn-ea"/>
                <a:cs typeface="+mn-cs"/>
              </a:defRPr>
            </a:lvl8pPr>
            <a:lvl9pPr marL="3886063" indent="-228592" algn="l" defTabSz="457184" rtl="0" eaLnBrk="1" latinLnBrk="0" hangingPunct="1">
              <a:spcBef>
                <a:spcPct val="20000"/>
              </a:spcBef>
              <a:buFont typeface="Arial"/>
              <a:buChar char="•"/>
              <a:defRPr sz="2000" kern="1200">
                <a:solidFill>
                  <a:schemeClr val="tx1"/>
                </a:solidFill>
                <a:latin typeface="+mn-lt"/>
                <a:ea typeface="+mn-ea"/>
                <a:cs typeface="+mn-cs"/>
              </a:defRPr>
            </a:lvl9pPr>
          </a:lstStyle>
          <a:p>
            <a:pPr marL="301624" indent="-285750">
              <a:buFont typeface="Arial" panose="020B0604020202020204" pitchFamily="34" charset="0"/>
              <a:buChar char="•"/>
            </a:pPr>
            <a:r>
              <a:rPr lang="en-US" sz="1400"/>
              <a:t>Charge considerable pour les RHBP :  l’outil et le change management sont primordiaux</a:t>
            </a:r>
          </a:p>
          <a:p>
            <a:pPr marL="301624" indent="-285750">
              <a:buFont typeface="Arial" panose="020B0604020202020204" pitchFamily="34" charset="0"/>
              <a:buChar char="•"/>
            </a:pPr>
            <a:r>
              <a:rPr lang="en-US" sz="1400"/>
              <a:t>Avoir un référentiel métiers/compétences interne bien connu et maitrisé était un réel atout pour SE mais pas indispensable</a:t>
            </a:r>
          </a:p>
          <a:p>
            <a:pPr marL="301624" indent="-285750">
              <a:buFont typeface="Arial" panose="020B0604020202020204" pitchFamily="34" charset="0"/>
              <a:buChar char="•"/>
            </a:pPr>
            <a:r>
              <a:rPr lang="en-US" sz="1400"/>
              <a:t>Si on part de zero ou presque, d’y aller par étapes et/ou commencer par une entité pilote</a:t>
            </a:r>
          </a:p>
          <a:p>
            <a:pPr marL="301624" indent="-285750">
              <a:buFont typeface="Arial" panose="020B0604020202020204" pitchFamily="34" charset="0"/>
              <a:buChar char="•"/>
            </a:pPr>
            <a:endParaRPr lang="en-US" sz="1400"/>
          </a:p>
        </p:txBody>
      </p:sp>
      <p:sp>
        <p:nvSpPr>
          <p:cNvPr id="3" name="Text Placeholder 21">
            <a:extLst>
              <a:ext uri="{FF2B5EF4-FFF2-40B4-BE49-F238E27FC236}">
                <a16:creationId xmlns:a16="http://schemas.microsoft.com/office/drawing/2014/main" id="{B5671F23-D467-AF7A-5A8C-56DE1BE05CB4}"/>
              </a:ext>
            </a:extLst>
          </p:cNvPr>
          <p:cNvSpPr txBox="1">
            <a:spLocks/>
          </p:cNvSpPr>
          <p:nvPr/>
        </p:nvSpPr>
        <p:spPr>
          <a:xfrm>
            <a:off x="4646700" y="747326"/>
            <a:ext cx="4244889" cy="253915"/>
          </a:xfrm>
          <a:prstGeom prst="rect">
            <a:avLst/>
          </a:prstGeom>
        </p:spPr>
        <p:txBody>
          <a:bodyPr/>
          <a:lstStyle>
            <a:lvl1pPr marL="173032" indent="-157158" algn="l" defTabSz="457184" rtl="0" eaLnBrk="1" latinLnBrk="0" hangingPunct="1">
              <a:spcBef>
                <a:spcPts val="500"/>
              </a:spcBef>
              <a:spcAft>
                <a:spcPts val="500"/>
              </a:spcAft>
              <a:buClr>
                <a:schemeClr val="bg2"/>
              </a:buClr>
              <a:buFont typeface="Arial" panose="020B0604020202020204" pitchFamily="34" charset="0"/>
              <a:buNone/>
              <a:defRPr sz="1500" kern="1200">
                <a:solidFill>
                  <a:schemeClr val="accent1"/>
                </a:solidFill>
                <a:latin typeface="Arial"/>
                <a:ea typeface="+mn-ea"/>
                <a:cs typeface="Arial"/>
              </a:defRPr>
            </a:lvl1pPr>
            <a:lvl2pPr marL="361938" indent="-182557" algn="l" defTabSz="447659" rtl="0" eaLnBrk="1" latinLnBrk="0" hangingPunct="1">
              <a:spcBef>
                <a:spcPts val="500"/>
              </a:spcBef>
              <a:spcAft>
                <a:spcPts val="500"/>
              </a:spcAft>
              <a:buClr>
                <a:srgbClr val="36C746"/>
              </a:buClr>
              <a:buFont typeface="Arial" pitchFamily="34" charset="0"/>
              <a:buChar char="•"/>
              <a:defRPr sz="1400" kern="1200">
                <a:solidFill>
                  <a:schemeClr val="accent1"/>
                </a:solidFill>
                <a:latin typeface="Arial"/>
                <a:ea typeface="+mn-ea"/>
                <a:cs typeface="Arial"/>
              </a:defRPr>
            </a:lvl2pPr>
            <a:lvl3pPr marL="538144" indent="-179382" algn="l" defTabSz="457184" rtl="0" eaLnBrk="1" latinLnBrk="0" hangingPunct="1">
              <a:spcBef>
                <a:spcPts val="500"/>
              </a:spcBef>
              <a:spcAft>
                <a:spcPts val="500"/>
              </a:spcAft>
              <a:buClr>
                <a:srgbClr val="36C746"/>
              </a:buClr>
              <a:buFont typeface="Arial" pitchFamily="34" charset="0"/>
              <a:buChar char="‒"/>
              <a:defRPr sz="1300" kern="1200">
                <a:solidFill>
                  <a:schemeClr val="accent1"/>
                </a:solidFill>
                <a:latin typeface="Arial"/>
                <a:ea typeface="+mn-ea"/>
                <a:cs typeface="Arial"/>
              </a:defRPr>
            </a:lvl3pPr>
            <a:lvl4pPr marL="719113" indent="-179382" algn="l" defTabSz="457184" rtl="0" eaLnBrk="1" latinLnBrk="0" hangingPunct="1">
              <a:spcBef>
                <a:spcPts val="500"/>
              </a:spcBef>
              <a:spcAft>
                <a:spcPts val="500"/>
              </a:spcAft>
              <a:buClr>
                <a:srgbClr val="36C746"/>
              </a:buClr>
              <a:buFont typeface="Arial" panose="020B0604020202020204" pitchFamily="34" charset="0"/>
              <a:buChar char="–"/>
              <a:defRPr sz="1200" kern="1200">
                <a:solidFill>
                  <a:schemeClr val="accent1"/>
                </a:solidFill>
                <a:latin typeface="Arial"/>
                <a:ea typeface="+mn-ea"/>
                <a:cs typeface="Arial"/>
              </a:defRPr>
            </a:lvl4pPr>
            <a:lvl5pPr marL="896906" indent="-185731" algn="l" defTabSz="457184" rtl="0" eaLnBrk="1" latinLnBrk="0" hangingPunct="1">
              <a:spcBef>
                <a:spcPts val="500"/>
              </a:spcBef>
              <a:spcAft>
                <a:spcPts val="500"/>
              </a:spcAft>
              <a:buClr>
                <a:srgbClr val="36C746"/>
              </a:buClr>
              <a:buFont typeface="Arial" panose="020B0604020202020204" pitchFamily="34" charset="0"/>
              <a:buChar char="–"/>
              <a:defRPr sz="1000" kern="1200">
                <a:solidFill>
                  <a:schemeClr val="accent1"/>
                </a:solidFill>
                <a:latin typeface="Arial"/>
                <a:ea typeface="+mn-ea"/>
                <a:cs typeface="Arial"/>
              </a:defRPr>
            </a:lvl5pPr>
            <a:lvl6pPr marL="896080" indent="-182874" algn="l" defTabSz="457184" rtl="0" eaLnBrk="1" latinLnBrk="0" hangingPunct="1">
              <a:spcBef>
                <a:spcPts val="500"/>
              </a:spcBef>
              <a:spcAft>
                <a:spcPts val="500"/>
              </a:spcAft>
              <a:buClr>
                <a:schemeClr val="bg2"/>
              </a:buClr>
              <a:buFont typeface="Arial" panose="020B0604020202020204" pitchFamily="34" charset="0"/>
              <a:buChar char="–"/>
              <a:defRPr sz="1000" kern="1200" baseline="0">
                <a:solidFill>
                  <a:schemeClr val="accent1"/>
                </a:solidFill>
                <a:latin typeface="Arial" panose="020B0604020202020204" pitchFamily="34" charset="0"/>
                <a:ea typeface="+mn-ea"/>
                <a:cs typeface="Arial" panose="020B0604020202020204" pitchFamily="34" charset="0"/>
              </a:defRPr>
            </a:lvl6pPr>
            <a:lvl7pPr marL="896080" indent="-182874" algn="l" defTabSz="457184" rtl="0" eaLnBrk="1" latinLnBrk="0" hangingPunct="1">
              <a:spcBef>
                <a:spcPts val="500"/>
              </a:spcBef>
              <a:spcAft>
                <a:spcPts val="500"/>
              </a:spcAft>
              <a:buClr>
                <a:schemeClr val="bg2"/>
              </a:buClr>
              <a:buFont typeface="Arial" panose="020B0604020202020204" pitchFamily="34" charset="0"/>
              <a:buChar char="–"/>
              <a:defRPr sz="900" kern="1200">
                <a:solidFill>
                  <a:schemeClr val="accent1"/>
                </a:solidFill>
                <a:latin typeface="Arial" panose="020B0604020202020204" pitchFamily="34" charset="0"/>
                <a:ea typeface="+mn-ea"/>
                <a:cs typeface="Arial" panose="020B0604020202020204" pitchFamily="34" charset="0"/>
              </a:defRPr>
            </a:lvl7pPr>
            <a:lvl8pPr marL="3428879" indent="-228592" algn="l" defTabSz="457184" rtl="0" eaLnBrk="1" latinLnBrk="0" hangingPunct="1">
              <a:spcBef>
                <a:spcPct val="20000"/>
              </a:spcBef>
              <a:buFont typeface="Arial"/>
              <a:buChar char="•"/>
              <a:defRPr sz="2000" kern="1200">
                <a:solidFill>
                  <a:schemeClr val="tx1"/>
                </a:solidFill>
                <a:latin typeface="+mn-lt"/>
                <a:ea typeface="+mn-ea"/>
                <a:cs typeface="+mn-cs"/>
              </a:defRPr>
            </a:lvl8pPr>
            <a:lvl9pPr marL="3886063" indent="-228592" algn="l" defTabSz="457184" rtl="0" eaLnBrk="1" latinLnBrk="0" hangingPunct="1">
              <a:spcBef>
                <a:spcPct val="20000"/>
              </a:spcBef>
              <a:buFont typeface="Arial"/>
              <a:buChar char="•"/>
              <a:defRPr sz="2000" kern="1200">
                <a:solidFill>
                  <a:schemeClr val="tx1"/>
                </a:solidFill>
                <a:latin typeface="+mn-lt"/>
                <a:ea typeface="+mn-ea"/>
                <a:cs typeface="+mn-cs"/>
              </a:defRPr>
            </a:lvl9pPr>
          </a:lstStyle>
          <a:p>
            <a:r>
              <a:rPr lang="en-US" sz="1600" b="1">
                <a:solidFill>
                  <a:schemeClr val="tx2"/>
                </a:solidFill>
                <a:latin typeface="+mn-lt"/>
              </a:rPr>
              <a:t>Lessons learned</a:t>
            </a:r>
            <a:endParaRPr lang="en-US" sz="1600" b="1" dirty="0">
              <a:solidFill>
                <a:schemeClr val="tx2"/>
              </a:solidFill>
              <a:latin typeface="+mn-lt"/>
            </a:endParaRPr>
          </a:p>
        </p:txBody>
      </p:sp>
      <p:sp>
        <p:nvSpPr>
          <p:cNvPr id="4" name="Text Placeholder 22">
            <a:extLst>
              <a:ext uri="{FF2B5EF4-FFF2-40B4-BE49-F238E27FC236}">
                <a16:creationId xmlns:a16="http://schemas.microsoft.com/office/drawing/2014/main" id="{2BA9CA79-D8F2-027C-A087-E4750D7CB9F7}"/>
              </a:ext>
            </a:extLst>
          </p:cNvPr>
          <p:cNvSpPr txBox="1">
            <a:spLocks/>
          </p:cNvSpPr>
          <p:nvPr/>
        </p:nvSpPr>
        <p:spPr>
          <a:xfrm>
            <a:off x="252411" y="747326"/>
            <a:ext cx="4178299" cy="253915"/>
          </a:xfrm>
          <a:prstGeom prst="rect">
            <a:avLst/>
          </a:prstGeom>
        </p:spPr>
        <p:txBody>
          <a:bodyPr/>
          <a:lstStyle>
            <a:lvl1pPr marL="173032" indent="-157158" algn="l" defTabSz="457184" rtl="0" eaLnBrk="1" latinLnBrk="0" hangingPunct="1">
              <a:spcBef>
                <a:spcPts val="500"/>
              </a:spcBef>
              <a:spcAft>
                <a:spcPts val="500"/>
              </a:spcAft>
              <a:buClr>
                <a:schemeClr val="bg2"/>
              </a:buClr>
              <a:buFont typeface="Arial" panose="020B0604020202020204" pitchFamily="34" charset="0"/>
              <a:buNone/>
              <a:defRPr sz="1500" kern="1200">
                <a:solidFill>
                  <a:schemeClr val="accent1"/>
                </a:solidFill>
                <a:latin typeface="Arial"/>
                <a:ea typeface="+mn-ea"/>
                <a:cs typeface="Arial"/>
              </a:defRPr>
            </a:lvl1pPr>
            <a:lvl2pPr marL="361938" indent="-182557" algn="l" defTabSz="447659" rtl="0" eaLnBrk="1" latinLnBrk="0" hangingPunct="1">
              <a:spcBef>
                <a:spcPts val="500"/>
              </a:spcBef>
              <a:spcAft>
                <a:spcPts val="500"/>
              </a:spcAft>
              <a:buClr>
                <a:srgbClr val="36C746"/>
              </a:buClr>
              <a:buFont typeface="Arial" pitchFamily="34" charset="0"/>
              <a:buChar char="•"/>
              <a:defRPr sz="1400" kern="1200">
                <a:solidFill>
                  <a:schemeClr val="accent1"/>
                </a:solidFill>
                <a:latin typeface="Arial"/>
                <a:ea typeface="+mn-ea"/>
                <a:cs typeface="Arial"/>
              </a:defRPr>
            </a:lvl2pPr>
            <a:lvl3pPr marL="538144" indent="-179382" algn="l" defTabSz="457184" rtl="0" eaLnBrk="1" latinLnBrk="0" hangingPunct="1">
              <a:spcBef>
                <a:spcPts val="500"/>
              </a:spcBef>
              <a:spcAft>
                <a:spcPts val="500"/>
              </a:spcAft>
              <a:buClr>
                <a:srgbClr val="36C746"/>
              </a:buClr>
              <a:buFont typeface="Arial" pitchFamily="34" charset="0"/>
              <a:buChar char="‒"/>
              <a:defRPr sz="1300" kern="1200">
                <a:solidFill>
                  <a:schemeClr val="accent1"/>
                </a:solidFill>
                <a:latin typeface="Arial"/>
                <a:ea typeface="+mn-ea"/>
                <a:cs typeface="Arial"/>
              </a:defRPr>
            </a:lvl3pPr>
            <a:lvl4pPr marL="719113" indent="-179382" algn="l" defTabSz="457184" rtl="0" eaLnBrk="1" latinLnBrk="0" hangingPunct="1">
              <a:spcBef>
                <a:spcPts val="500"/>
              </a:spcBef>
              <a:spcAft>
                <a:spcPts val="500"/>
              </a:spcAft>
              <a:buClr>
                <a:srgbClr val="36C746"/>
              </a:buClr>
              <a:buFont typeface="Arial" panose="020B0604020202020204" pitchFamily="34" charset="0"/>
              <a:buChar char="–"/>
              <a:defRPr sz="1200" kern="1200">
                <a:solidFill>
                  <a:schemeClr val="accent1"/>
                </a:solidFill>
                <a:latin typeface="Arial"/>
                <a:ea typeface="+mn-ea"/>
                <a:cs typeface="Arial"/>
              </a:defRPr>
            </a:lvl4pPr>
            <a:lvl5pPr marL="896906" indent="-185731" algn="l" defTabSz="457184" rtl="0" eaLnBrk="1" latinLnBrk="0" hangingPunct="1">
              <a:spcBef>
                <a:spcPts val="500"/>
              </a:spcBef>
              <a:spcAft>
                <a:spcPts val="500"/>
              </a:spcAft>
              <a:buClr>
                <a:srgbClr val="36C746"/>
              </a:buClr>
              <a:buFont typeface="Arial" panose="020B0604020202020204" pitchFamily="34" charset="0"/>
              <a:buChar char="–"/>
              <a:defRPr sz="1000" kern="1200">
                <a:solidFill>
                  <a:schemeClr val="accent1"/>
                </a:solidFill>
                <a:latin typeface="Arial"/>
                <a:ea typeface="+mn-ea"/>
                <a:cs typeface="Arial"/>
              </a:defRPr>
            </a:lvl5pPr>
            <a:lvl6pPr marL="896080" indent="-182874" algn="l" defTabSz="457184" rtl="0" eaLnBrk="1" latinLnBrk="0" hangingPunct="1">
              <a:spcBef>
                <a:spcPts val="500"/>
              </a:spcBef>
              <a:spcAft>
                <a:spcPts val="500"/>
              </a:spcAft>
              <a:buClr>
                <a:schemeClr val="bg2"/>
              </a:buClr>
              <a:buFont typeface="Arial" panose="020B0604020202020204" pitchFamily="34" charset="0"/>
              <a:buChar char="–"/>
              <a:defRPr sz="1000" kern="1200" baseline="0">
                <a:solidFill>
                  <a:schemeClr val="accent1"/>
                </a:solidFill>
                <a:latin typeface="Arial" panose="020B0604020202020204" pitchFamily="34" charset="0"/>
                <a:ea typeface="+mn-ea"/>
                <a:cs typeface="Arial" panose="020B0604020202020204" pitchFamily="34" charset="0"/>
              </a:defRPr>
            </a:lvl6pPr>
            <a:lvl7pPr marL="896080" indent="-182874" algn="l" defTabSz="457184" rtl="0" eaLnBrk="1" latinLnBrk="0" hangingPunct="1">
              <a:spcBef>
                <a:spcPts val="500"/>
              </a:spcBef>
              <a:spcAft>
                <a:spcPts val="500"/>
              </a:spcAft>
              <a:buClr>
                <a:schemeClr val="bg2"/>
              </a:buClr>
              <a:buFont typeface="Arial" panose="020B0604020202020204" pitchFamily="34" charset="0"/>
              <a:buChar char="–"/>
              <a:defRPr sz="900" kern="1200">
                <a:solidFill>
                  <a:schemeClr val="accent1"/>
                </a:solidFill>
                <a:latin typeface="Arial" panose="020B0604020202020204" pitchFamily="34" charset="0"/>
                <a:ea typeface="+mn-ea"/>
                <a:cs typeface="Arial" panose="020B0604020202020204" pitchFamily="34" charset="0"/>
              </a:defRPr>
            </a:lvl7pPr>
            <a:lvl8pPr marL="3428879" indent="-228592" algn="l" defTabSz="457184" rtl="0" eaLnBrk="1" latinLnBrk="0" hangingPunct="1">
              <a:spcBef>
                <a:spcPct val="20000"/>
              </a:spcBef>
              <a:buFont typeface="Arial"/>
              <a:buChar char="•"/>
              <a:defRPr sz="2000" kern="1200">
                <a:solidFill>
                  <a:schemeClr val="tx1"/>
                </a:solidFill>
                <a:latin typeface="+mn-lt"/>
                <a:ea typeface="+mn-ea"/>
                <a:cs typeface="+mn-cs"/>
              </a:defRPr>
            </a:lvl8pPr>
            <a:lvl9pPr marL="3886063" indent="-228592" algn="l" defTabSz="457184" rtl="0" eaLnBrk="1" latinLnBrk="0" hangingPunct="1">
              <a:spcBef>
                <a:spcPct val="20000"/>
              </a:spcBef>
              <a:buFont typeface="Arial"/>
              <a:buChar char="•"/>
              <a:defRPr sz="2000" kern="1200">
                <a:solidFill>
                  <a:schemeClr val="tx1"/>
                </a:solidFill>
                <a:latin typeface="+mn-lt"/>
                <a:ea typeface="+mn-ea"/>
                <a:cs typeface="+mn-cs"/>
              </a:defRPr>
            </a:lvl9pPr>
          </a:lstStyle>
          <a:p>
            <a:pPr marL="0" indent="0"/>
            <a:r>
              <a:rPr lang="en-US" sz="1600" b="1">
                <a:latin typeface="+mn-lt"/>
              </a:rPr>
              <a:t>Nouvelle approche largement adoptée voire plebiscitée</a:t>
            </a:r>
          </a:p>
        </p:txBody>
      </p:sp>
      <p:sp>
        <p:nvSpPr>
          <p:cNvPr id="5" name="Content Placeholder 132">
            <a:extLst>
              <a:ext uri="{FF2B5EF4-FFF2-40B4-BE49-F238E27FC236}">
                <a16:creationId xmlns:a16="http://schemas.microsoft.com/office/drawing/2014/main" id="{764F1E8F-1B89-AEE8-0D76-47DA7A5A3D72}"/>
              </a:ext>
            </a:extLst>
          </p:cNvPr>
          <p:cNvSpPr txBox="1">
            <a:spLocks/>
          </p:cNvSpPr>
          <p:nvPr/>
        </p:nvSpPr>
        <p:spPr>
          <a:xfrm>
            <a:off x="252413" y="1132044"/>
            <a:ext cx="3573999" cy="2738053"/>
          </a:xfrm>
          <a:prstGeom prst="rect">
            <a:avLst/>
          </a:prstGeom>
        </p:spPr>
        <p:txBody>
          <a:bodyPr/>
          <a:lstStyle>
            <a:lvl1pPr marL="173032" indent="-157158" algn="l" defTabSz="457184" rtl="0" eaLnBrk="1" latinLnBrk="0" hangingPunct="1">
              <a:spcBef>
                <a:spcPts val="500"/>
              </a:spcBef>
              <a:spcAft>
                <a:spcPts val="500"/>
              </a:spcAft>
              <a:buClr>
                <a:schemeClr val="bg2"/>
              </a:buClr>
              <a:buFont typeface="Arial" panose="020B0604020202020204" pitchFamily="34" charset="0"/>
              <a:buNone/>
              <a:defRPr sz="1500" kern="1200">
                <a:solidFill>
                  <a:schemeClr val="accent1"/>
                </a:solidFill>
                <a:latin typeface="Arial"/>
                <a:ea typeface="+mn-ea"/>
                <a:cs typeface="Arial"/>
              </a:defRPr>
            </a:lvl1pPr>
            <a:lvl2pPr marL="361938" indent="-182557" algn="l" defTabSz="447659" rtl="0" eaLnBrk="1" latinLnBrk="0" hangingPunct="1">
              <a:spcBef>
                <a:spcPts val="500"/>
              </a:spcBef>
              <a:spcAft>
                <a:spcPts val="500"/>
              </a:spcAft>
              <a:buClr>
                <a:srgbClr val="36C746"/>
              </a:buClr>
              <a:buFont typeface="Arial" pitchFamily="34" charset="0"/>
              <a:buChar char="•"/>
              <a:defRPr sz="1400" kern="1200">
                <a:solidFill>
                  <a:schemeClr val="accent1"/>
                </a:solidFill>
                <a:latin typeface="Arial"/>
                <a:ea typeface="+mn-ea"/>
                <a:cs typeface="Arial"/>
              </a:defRPr>
            </a:lvl2pPr>
            <a:lvl3pPr marL="538144" indent="-179382" algn="l" defTabSz="457184" rtl="0" eaLnBrk="1" latinLnBrk="0" hangingPunct="1">
              <a:spcBef>
                <a:spcPts val="500"/>
              </a:spcBef>
              <a:spcAft>
                <a:spcPts val="500"/>
              </a:spcAft>
              <a:buClr>
                <a:srgbClr val="36C746"/>
              </a:buClr>
              <a:buFont typeface="Arial" pitchFamily="34" charset="0"/>
              <a:buChar char="‒"/>
              <a:defRPr sz="1300" kern="1200">
                <a:solidFill>
                  <a:schemeClr val="accent1"/>
                </a:solidFill>
                <a:latin typeface="Arial"/>
                <a:ea typeface="+mn-ea"/>
                <a:cs typeface="Arial"/>
              </a:defRPr>
            </a:lvl3pPr>
            <a:lvl4pPr marL="719113" indent="-179382" algn="l" defTabSz="457184" rtl="0" eaLnBrk="1" latinLnBrk="0" hangingPunct="1">
              <a:spcBef>
                <a:spcPts val="500"/>
              </a:spcBef>
              <a:spcAft>
                <a:spcPts val="500"/>
              </a:spcAft>
              <a:buClr>
                <a:srgbClr val="36C746"/>
              </a:buClr>
              <a:buFont typeface="Arial" panose="020B0604020202020204" pitchFamily="34" charset="0"/>
              <a:buChar char="–"/>
              <a:defRPr sz="1200" kern="1200">
                <a:solidFill>
                  <a:schemeClr val="accent1"/>
                </a:solidFill>
                <a:latin typeface="Arial"/>
                <a:ea typeface="+mn-ea"/>
                <a:cs typeface="Arial"/>
              </a:defRPr>
            </a:lvl4pPr>
            <a:lvl5pPr marL="896906" indent="-185731" algn="l" defTabSz="457184" rtl="0" eaLnBrk="1" latinLnBrk="0" hangingPunct="1">
              <a:spcBef>
                <a:spcPts val="500"/>
              </a:spcBef>
              <a:spcAft>
                <a:spcPts val="500"/>
              </a:spcAft>
              <a:buClr>
                <a:srgbClr val="36C746"/>
              </a:buClr>
              <a:buFont typeface="Arial" panose="020B0604020202020204" pitchFamily="34" charset="0"/>
              <a:buChar char="–"/>
              <a:defRPr sz="1000" kern="1200">
                <a:solidFill>
                  <a:schemeClr val="accent1"/>
                </a:solidFill>
                <a:latin typeface="Arial"/>
                <a:ea typeface="+mn-ea"/>
                <a:cs typeface="Arial"/>
              </a:defRPr>
            </a:lvl5pPr>
            <a:lvl6pPr marL="896080" indent="-182874" algn="l" defTabSz="457184" rtl="0" eaLnBrk="1" latinLnBrk="0" hangingPunct="1">
              <a:spcBef>
                <a:spcPts val="500"/>
              </a:spcBef>
              <a:spcAft>
                <a:spcPts val="500"/>
              </a:spcAft>
              <a:buClr>
                <a:schemeClr val="bg2"/>
              </a:buClr>
              <a:buFont typeface="Arial" panose="020B0604020202020204" pitchFamily="34" charset="0"/>
              <a:buChar char="–"/>
              <a:defRPr sz="1000" kern="1200" baseline="0">
                <a:solidFill>
                  <a:schemeClr val="accent1"/>
                </a:solidFill>
                <a:latin typeface="Arial" panose="020B0604020202020204" pitchFamily="34" charset="0"/>
                <a:ea typeface="+mn-ea"/>
                <a:cs typeface="Arial" panose="020B0604020202020204" pitchFamily="34" charset="0"/>
              </a:defRPr>
            </a:lvl6pPr>
            <a:lvl7pPr marL="896080" indent="-182874" algn="l" defTabSz="457184" rtl="0" eaLnBrk="1" latinLnBrk="0" hangingPunct="1">
              <a:spcBef>
                <a:spcPts val="500"/>
              </a:spcBef>
              <a:spcAft>
                <a:spcPts val="500"/>
              </a:spcAft>
              <a:buClr>
                <a:schemeClr val="bg2"/>
              </a:buClr>
              <a:buFont typeface="Arial" panose="020B0604020202020204" pitchFamily="34" charset="0"/>
              <a:buChar char="–"/>
              <a:defRPr sz="900" kern="1200">
                <a:solidFill>
                  <a:schemeClr val="accent1"/>
                </a:solidFill>
                <a:latin typeface="Arial" panose="020B0604020202020204" pitchFamily="34" charset="0"/>
                <a:ea typeface="+mn-ea"/>
                <a:cs typeface="Arial" panose="020B0604020202020204" pitchFamily="34" charset="0"/>
              </a:defRPr>
            </a:lvl7pPr>
            <a:lvl8pPr marL="3428879" indent="-228592" algn="l" defTabSz="457184" rtl="0" eaLnBrk="1" latinLnBrk="0" hangingPunct="1">
              <a:spcBef>
                <a:spcPct val="20000"/>
              </a:spcBef>
              <a:buFont typeface="Arial"/>
              <a:buChar char="•"/>
              <a:defRPr sz="2000" kern="1200">
                <a:solidFill>
                  <a:schemeClr val="tx1"/>
                </a:solidFill>
                <a:latin typeface="+mn-lt"/>
                <a:ea typeface="+mn-ea"/>
                <a:cs typeface="+mn-cs"/>
              </a:defRPr>
            </a:lvl8pPr>
            <a:lvl9pPr marL="3886063" indent="-228592" algn="l" defTabSz="457184" rtl="0" eaLnBrk="1" latinLnBrk="0" hangingPunct="1">
              <a:spcBef>
                <a:spcPct val="20000"/>
              </a:spcBef>
              <a:buFont typeface="Arial"/>
              <a:buChar char="•"/>
              <a:defRPr sz="2000" kern="1200">
                <a:solidFill>
                  <a:schemeClr val="tx1"/>
                </a:solidFill>
                <a:latin typeface="+mn-lt"/>
                <a:ea typeface="+mn-ea"/>
                <a:cs typeface="+mn-cs"/>
              </a:defRPr>
            </a:lvl9pPr>
          </a:lstStyle>
          <a:p>
            <a:pPr marL="301624" indent="-285750">
              <a:buFont typeface="Arial" panose="020B0604020202020204" pitchFamily="34" charset="0"/>
              <a:buChar char="•"/>
            </a:pPr>
            <a:endParaRPr lang="en-US" sz="1200"/>
          </a:p>
        </p:txBody>
      </p:sp>
      <p:sp>
        <p:nvSpPr>
          <p:cNvPr id="10" name="Content Placeholder 133">
            <a:extLst>
              <a:ext uri="{FF2B5EF4-FFF2-40B4-BE49-F238E27FC236}">
                <a16:creationId xmlns:a16="http://schemas.microsoft.com/office/drawing/2014/main" id="{2101C1FE-56A4-A22A-A089-6FB7171FE072}"/>
              </a:ext>
            </a:extLst>
          </p:cNvPr>
          <p:cNvSpPr txBox="1">
            <a:spLocks/>
          </p:cNvSpPr>
          <p:nvPr/>
        </p:nvSpPr>
        <p:spPr>
          <a:xfrm>
            <a:off x="252413" y="1438102"/>
            <a:ext cx="3795885" cy="2431993"/>
          </a:xfrm>
          <a:prstGeom prst="rect">
            <a:avLst/>
          </a:prstGeom>
        </p:spPr>
        <p:txBody>
          <a:bodyPr/>
          <a:lstStyle>
            <a:lvl1pPr marL="173032" indent="-157158" algn="l" defTabSz="457184" rtl="0" eaLnBrk="1" latinLnBrk="0" hangingPunct="1">
              <a:spcBef>
                <a:spcPts val="500"/>
              </a:spcBef>
              <a:spcAft>
                <a:spcPts val="500"/>
              </a:spcAft>
              <a:buClr>
                <a:schemeClr val="bg2"/>
              </a:buClr>
              <a:buFont typeface="Arial" panose="020B0604020202020204" pitchFamily="34" charset="0"/>
              <a:buNone/>
              <a:defRPr sz="1500" kern="1200">
                <a:solidFill>
                  <a:schemeClr val="accent1"/>
                </a:solidFill>
                <a:latin typeface="Arial"/>
                <a:ea typeface="+mn-ea"/>
                <a:cs typeface="Arial"/>
              </a:defRPr>
            </a:lvl1pPr>
            <a:lvl2pPr marL="361938" indent="-182557" algn="l" defTabSz="447659" rtl="0" eaLnBrk="1" latinLnBrk="0" hangingPunct="1">
              <a:spcBef>
                <a:spcPts val="500"/>
              </a:spcBef>
              <a:spcAft>
                <a:spcPts val="500"/>
              </a:spcAft>
              <a:buClr>
                <a:srgbClr val="36C746"/>
              </a:buClr>
              <a:buFont typeface="Arial" pitchFamily="34" charset="0"/>
              <a:buChar char="•"/>
              <a:defRPr sz="1400" kern="1200">
                <a:solidFill>
                  <a:schemeClr val="accent1"/>
                </a:solidFill>
                <a:latin typeface="Arial"/>
                <a:ea typeface="+mn-ea"/>
                <a:cs typeface="Arial"/>
              </a:defRPr>
            </a:lvl2pPr>
            <a:lvl3pPr marL="538144" indent="-179382" algn="l" defTabSz="457184" rtl="0" eaLnBrk="1" latinLnBrk="0" hangingPunct="1">
              <a:spcBef>
                <a:spcPts val="500"/>
              </a:spcBef>
              <a:spcAft>
                <a:spcPts val="500"/>
              </a:spcAft>
              <a:buClr>
                <a:srgbClr val="36C746"/>
              </a:buClr>
              <a:buFont typeface="Arial" pitchFamily="34" charset="0"/>
              <a:buChar char="‒"/>
              <a:defRPr sz="1300" kern="1200">
                <a:solidFill>
                  <a:schemeClr val="accent1"/>
                </a:solidFill>
                <a:latin typeface="Arial"/>
                <a:ea typeface="+mn-ea"/>
                <a:cs typeface="Arial"/>
              </a:defRPr>
            </a:lvl3pPr>
            <a:lvl4pPr marL="719113" indent="-179382" algn="l" defTabSz="457184" rtl="0" eaLnBrk="1" latinLnBrk="0" hangingPunct="1">
              <a:spcBef>
                <a:spcPts val="500"/>
              </a:spcBef>
              <a:spcAft>
                <a:spcPts val="500"/>
              </a:spcAft>
              <a:buClr>
                <a:srgbClr val="36C746"/>
              </a:buClr>
              <a:buFont typeface="Arial" panose="020B0604020202020204" pitchFamily="34" charset="0"/>
              <a:buChar char="–"/>
              <a:defRPr sz="1200" kern="1200">
                <a:solidFill>
                  <a:schemeClr val="accent1"/>
                </a:solidFill>
                <a:latin typeface="Arial"/>
                <a:ea typeface="+mn-ea"/>
                <a:cs typeface="Arial"/>
              </a:defRPr>
            </a:lvl4pPr>
            <a:lvl5pPr marL="896906" indent="-185731" algn="l" defTabSz="457184" rtl="0" eaLnBrk="1" latinLnBrk="0" hangingPunct="1">
              <a:spcBef>
                <a:spcPts val="500"/>
              </a:spcBef>
              <a:spcAft>
                <a:spcPts val="500"/>
              </a:spcAft>
              <a:buClr>
                <a:srgbClr val="36C746"/>
              </a:buClr>
              <a:buFont typeface="Arial" panose="020B0604020202020204" pitchFamily="34" charset="0"/>
              <a:buChar char="–"/>
              <a:defRPr sz="1000" kern="1200">
                <a:solidFill>
                  <a:schemeClr val="accent1"/>
                </a:solidFill>
                <a:latin typeface="Arial"/>
                <a:ea typeface="+mn-ea"/>
                <a:cs typeface="Arial"/>
              </a:defRPr>
            </a:lvl5pPr>
            <a:lvl6pPr marL="896080" indent="-182874" algn="l" defTabSz="457184" rtl="0" eaLnBrk="1" latinLnBrk="0" hangingPunct="1">
              <a:spcBef>
                <a:spcPts val="500"/>
              </a:spcBef>
              <a:spcAft>
                <a:spcPts val="500"/>
              </a:spcAft>
              <a:buClr>
                <a:schemeClr val="bg2"/>
              </a:buClr>
              <a:buFont typeface="Arial" panose="020B0604020202020204" pitchFamily="34" charset="0"/>
              <a:buChar char="–"/>
              <a:defRPr sz="1000" kern="1200" baseline="0">
                <a:solidFill>
                  <a:schemeClr val="accent1"/>
                </a:solidFill>
                <a:latin typeface="Arial" panose="020B0604020202020204" pitchFamily="34" charset="0"/>
                <a:ea typeface="+mn-ea"/>
                <a:cs typeface="Arial" panose="020B0604020202020204" pitchFamily="34" charset="0"/>
              </a:defRPr>
            </a:lvl6pPr>
            <a:lvl7pPr marL="896080" indent="-182874" algn="l" defTabSz="457184" rtl="0" eaLnBrk="1" latinLnBrk="0" hangingPunct="1">
              <a:spcBef>
                <a:spcPts val="500"/>
              </a:spcBef>
              <a:spcAft>
                <a:spcPts val="500"/>
              </a:spcAft>
              <a:buClr>
                <a:schemeClr val="bg2"/>
              </a:buClr>
              <a:buFont typeface="Arial" panose="020B0604020202020204" pitchFamily="34" charset="0"/>
              <a:buChar char="–"/>
              <a:defRPr sz="900" kern="1200">
                <a:solidFill>
                  <a:schemeClr val="accent1"/>
                </a:solidFill>
                <a:latin typeface="Arial" panose="020B0604020202020204" pitchFamily="34" charset="0"/>
                <a:ea typeface="+mn-ea"/>
                <a:cs typeface="Arial" panose="020B0604020202020204" pitchFamily="34" charset="0"/>
              </a:defRPr>
            </a:lvl7pPr>
            <a:lvl8pPr marL="3428879" indent="-228592" algn="l" defTabSz="457184" rtl="0" eaLnBrk="1" latinLnBrk="0" hangingPunct="1">
              <a:spcBef>
                <a:spcPct val="20000"/>
              </a:spcBef>
              <a:buFont typeface="Arial"/>
              <a:buChar char="•"/>
              <a:defRPr sz="2000" kern="1200">
                <a:solidFill>
                  <a:schemeClr val="tx1"/>
                </a:solidFill>
                <a:latin typeface="+mn-lt"/>
                <a:ea typeface="+mn-ea"/>
                <a:cs typeface="+mn-cs"/>
              </a:defRPr>
            </a:lvl8pPr>
            <a:lvl9pPr marL="3886063" indent="-228592" algn="l" defTabSz="457184"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defTabSz="711182">
              <a:lnSpc>
                <a:spcPct val="90000"/>
              </a:lnSpc>
              <a:spcBef>
                <a:spcPct val="0"/>
              </a:spcBef>
              <a:spcAft>
                <a:spcPct val="35000"/>
              </a:spcAft>
              <a:buFont typeface="Arial" panose="020B0604020202020204" pitchFamily="34" charset="0"/>
              <a:buChar char="•"/>
            </a:pPr>
            <a:r>
              <a:rPr lang="fr-FR" sz="1400"/>
              <a:t>Les données du terrain illustrent et légitimisent les préconisations des plans d’action</a:t>
            </a:r>
            <a:endParaRPr lang="fr-FR" sz="1400">
              <a:latin typeface="Arial"/>
            </a:endParaRPr>
          </a:p>
          <a:p>
            <a:pPr marL="285750" indent="-285750" defTabSz="711182">
              <a:lnSpc>
                <a:spcPct val="90000"/>
              </a:lnSpc>
              <a:spcBef>
                <a:spcPct val="0"/>
              </a:spcBef>
              <a:spcAft>
                <a:spcPct val="35000"/>
              </a:spcAft>
              <a:buFont typeface="Arial" panose="020B0604020202020204" pitchFamily="34" charset="0"/>
              <a:buChar char="•"/>
            </a:pPr>
            <a:r>
              <a:rPr lang="fr-FR" sz="1400"/>
              <a:t>L’approche chiffrée permet d’adapter les dispositifs (par ex. staffing de l’équipe recrutement)</a:t>
            </a:r>
            <a:endParaRPr lang="fr-FR" sz="1400">
              <a:latin typeface="Arial"/>
            </a:endParaRPr>
          </a:p>
          <a:p>
            <a:pPr marL="285750" indent="-285750" defTabSz="711182">
              <a:lnSpc>
                <a:spcPct val="90000"/>
              </a:lnSpc>
              <a:spcBef>
                <a:spcPct val="0"/>
              </a:spcBef>
              <a:spcAft>
                <a:spcPct val="35000"/>
              </a:spcAft>
              <a:buFont typeface="Arial" panose="020B0604020202020204" pitchFamily="34" charset="0"/>
              <a:buChar char="•"/>
            </a:pPr>
            <a:r>
              <a:rPr lang="fr-FR" sz="1400"/>
              <a:t>La transparence a renforcé la confiance avec les partenaires sociaux</a:t>
            </a:r>
          </a:p>
          <a:p>
            <a:pPr marL="285750" indent="-285750" defTabSz="711182">
              <a:lnSpc>
                <a:spcPct val="90000"/>
              </a:lnSpc>
              <a:spcBef>
                <a:spcPct val="0"/>
              </a:spcBef>
              <a:spcAft>
                <a:spcPct val="35000"/>
              </a:spcAft>
              <a:buFont typeface="Arial" panose="020B0604020202020204" pitchFamily="34" charset="0"/>
              <a:buChar char="•"/>
            </a:pPr>
            <a:r>
              <a:rPr lang="fr-FR" sz="1400">
                <a:latin typeface="Arial"/>
              </a:rPr>
              <a:t>Ce qui est suivi est accompli</a:t>
            </a:r>
          </a:p>
        </p:txBody>
      </p:sp>
    </p:spTree>
    <p:extLst>
      <p:ext uri="{BB962C8B-B14F-4D97-AF65-F5344CB8AC3E}">
        <p14:creationId xmlns:p14="http://schemas.microsoft.com/office/powerpoint/2010/main" val="4095229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Schneider Electric PPT 2022">
  <a:themeElements>
    <a:clrScheme name="SE Life Green MS Office">
      <a:dk1>
        <a:sysClr val="windowText" lastClr="000000"/>
      </a:dk1>
      <a:lt1>
        <a:sysClr val="window" lastClr="FFFFFF"/>
      </a:lt1>
      <a:dk2>
        <a:srgbClr val="3DCD58"/>
      </a:dk2>
      <a:lt2>
        <a:srgbClr val="3DCD58"/>
      </a:lt2>
      <a:accent1>
        <a:srgbClr val="626469"/>
      </a:accent1>
      <a:accent2>
        <a:srgbClr val="9FA0A4"/>
      </a:accent2>
      <a:accent3>
        <a:srgbClr val="FFD100"/>
      </a:accent3>
      <a:accent4>
        <a:srgbClr val="E47F00"/>
      </a:accent4>
      <a:accent5>
        <a:srgbClr val="B10043"/>
      </a:accent5>
      <a:accent6>
        <a:srgbClr val="42B4E6"/>
      </a:accent6>
      <a:hlink>
        <a:srgbClr val="B10043"/>
      </a:hlink>
      <a:folHlink>
        <a:srgbClr val="42B4E6"/>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Schneider Electric PPT 2022.pptx" id="{15471C72-45C9-412F-A02F-12262BC7B349}" vid="{FA97833B-F5F2-4B0C-BCCA-1C3D2AE58963}"/>
    </a:ext>
  </a:extLst>
</a:theme>
</file>

<file path=ppt/theme/theme2.xml><?xml version="1.0" encoding="utf-8"?>
<a:theme xmlns:a="http://schemas.openxmlformats.org/drawingml/2006/main" name="Schneider Text Slides">
  <a:themeElements>
    <a:clrScheme name="SE Life Green MS Office">
      <a:dk1>
        <a:sysClr val="windowText" lastClr="000000"/>
      </a:dk1>
      <a:lt1>
        <a:sysClr val="window" lastClr="FFFFFF"/>
      </a:lt1>
      <a:dk2>
        <a:srgbClr val="3DCD58"/>
      </a:dk2>
      <a:lt2>
        <a:srgbClr val="3DCD58"/>
      </a:lt2>
      <a:accent1>
        <a:srgbClr val="626469"/>
      </a:accent1>
      <a:accent2>
        <a:srgbClr val="9FA0A4"/>
      </a:accent2>
      <a:accent3>
        <a:srgbClr val="FFD100"/>
      </a:accent3>
      <a:accent4>
        <a:srgbClr val="E47F00"/>
      </a:accent4>
      <a:accent5>
        <a:srgbClr val="B10043"/>
      </a:accent5>
      <a:accent6>
        <a:srgbClr val="42B4E6"/>
      </a:accent6>
      <a:hlink>
        <a:srgbClr val="B10043"/>
      </a:hlink>
      <a:folHlink>
        <a:srgbClr val="42B4E6"/>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12700" cap="rnd">
          <a:solidFill>
            <a:srgbClr val="4F5156"/>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Schneider Electric PPT 2022.pptx" id="{15471C72-45C9-412F-A02F-12262BC7B349}" vid="{3E926A10-FC93-4747-852E-BB90B0E95D7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blank</Template>
  <TotalTime>1887</TotalTime>
  <Words>833</Words>
  <Application>Microsoft Office PowerPoint</Application>
  <PresentationFormat>On-screen Show (16:9)</PresentationFormat>
  <Paragraphs>110</Paragraphs>
  <Slides>8</Slides>
  <Notes>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vt:i4>
      </vt:variant>
    </vt:vector>
  </HeadingPairs>
  <TitlesOfParts>
    <vt:vector size="13" baseType="lpstr">
      <vt:lpstr>Arial</vt:lpstr>
      <vt:lpstr>Calibri</vt:lpstr>
      <vt:lpstr>Lucida Grande</vt:lpstr>
      <vt:lpstr>Schneider Electric PPT 2022</vt:lpstr>
      <vt:lpstr>Schneider Text Slides</vt:lpstr>
      <vt:lpstr>GEPP &amp; Workforce Planning au sein de Schneider Electric en France REX sur l’utilisation des données RH</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GEPP &amp; Workforce Planning au sein de Schneider Electric en France REX sur l’utilisation des données RH</dc:title>
  <dc:creator>JURATE STANKEVICIUTE</dc:creator>
  <cp:lastModifiedBy>JURATE STANKEVICIUTE</cp:lastModifiedBy>
  <cp:revision>5</cp:revision>
  <dcterms:created xsi:type="dcterms:W3CDTF">2023-09-11T16:46:49Z</dcterms:created>
  <dcterms:modified xsi:type="dcterms:W3CDTF">2023-09-13T13:54:57Z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e7c75fe-f914-45f8-9747-40a3f5d4287a_Enabled">
    <vt:lpwstr>true</vt:lpwstr>
  </property>
  <property fmtid="{D5CDD505-2E9C-101B-9397-08002B2CF9AE}" pid="3" name="MSIP_Label_fe7c75fe-f914-45f8-9747-40a3f5d4287a_SetDate">
    <vt:lpwstr>2021-05-04T08:51:15Z</vt:lpwstr>
  </property>
  <property fmtid="{D5CDD505-2E9C-101B-9397-08002B2CF9AE}" pid="4" name="MSIP_Label_fe7c75fe-f914-45f8-9747-40a3f5d4287a_Method">
    <vt:lpwstr>Privileged</vt:lpwstr>
  </property>
  <property fmtid="{D5CDD505-2E9C-101B-9397-08002B2CF9AE}" pid="5" name="MSIP_Label_fe7c75fe-f914-45f8-9747-40a3f5d4287a_Name">
    <vt:lpwstr>Without Visual Marking</vt:lpwstr>
  </property>
  <property fmtid="{D5CDD505-2E9C-101B-9397-08002B2CF9AE}" pid="6" name="MSIP_Label_fe7c75fe-f914-45f8-9747-40a3f5d4287a_SiteId">
    <vt:lpwstr>6e51e1ad-c54b-4b39-b598-0ffe9ae68fef</vt:lpwstr>
  </property>
  <property fmtid="{D5CDD505-2E9C-101B-9397-08002B2CF9AE}" pid="7" name="MSIP_Label_fe7c75fe-f914-45f8-9747-40a3f5d4287a_ActionId">
    <vt:lpwstr>b10168bb-920b-4cdd-a9e5-e7f368046095</vt:lpwstr>
  </property>
  <property fmtid="{D5CDD505-2E9C-101B-9397-08002B2CF9AE}" pid="8" name="MSIP_Label_fe7c75fe-f914-45f8-9747-40a3f5d4287a_ContentBits">
    <vt:lpwstr>0</vt:lpwstr>
  </property>
</Properties>
</file>