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5215" r:id="rId4"/>
    <p:sldId id="5234" r:id="rId5"/>
    <p:sldId id="5241" r:id="rId6"/>
    <p:sldId id="5242" r:id="rId7"/>
    <p:sldId id="5243" r:id="rId8"/>
    <p:sldId id="5244" r:id="rId9"/>
    <p:sldId id="5245" r:id="rId10"/>
    <p:sldId id="5246" r:id="rId11"/>
    <p:sldId id="5247" r:id="rId12"/>
    <p:sldId id="524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8644CE-B3EE-4295-AA10-D8240A8926A3}" v="106" dt="2023-06-27T07:39:49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00" y="44"/>
      </p:cViewPr>
      <p:guideLst>
        <p:guide orient="horz" pos="89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e CARON" userId="eabde2ef-fc08-4418-a325-a3c06356fa6c" providerId="ADAL" clId="{878644CE-B3EE-4295-AA10-D8240A8926A3}"/>
    <pc:docChg chg="undo custSel addSld delSld modSld sldOrd">
      <pc:chgData name="Isabelle CARON" userId="eabde2ef-fc08-4418-a325-a3c06356fa6c" providerId="ADAL" clId="{878644CE-B3EE-4295-AA10-D8240A8926A3}" dt="2023-06-27T07:39:49.566" v="4382" actId="14100"/>
      <pc:docMkLst>
        <pc:docMk/>
      </pc:docMkLst>
      <pc:sldChg chg="addSp delSp modSp mod">
        <pc:chgData name="Isabelle CARON" userId="eabde2ef-fc08-4418-a325-a3c06356fa6c" providerId="ADAL" clId="{878644CE-B3EE-4295-AA10-D8240A8926A3}" dt="2023-06-27T07:39:49.566" v="4382" actId="14100"/>
        <pc:sldMkLst>
          <pc:docMk/>
          <pc:sldMk cId="1424678762" sldId="256"/>
        </pc:sldMkLst>
        <pc:spChg chg="add del mod">
          <ac:chgData name="Isabelle CARON" userId="eabde2ef-fc08-4418-a325-a3c06356fa6c" providerId="ADAL" clId="{878644CE-B3EE-4295-AA10-D8240A8926A3}" dt="2023-06-22T10:20:22.731" v="191" actId="478"/>
          <ac:spMkLst>
            <pc:docMk/>
            <pc:sldMk cId="1424678762" sldId="256"/>
            <ac:spMk id="2" creationId="{1B1D5CB1-60F9-0007-0CFB-EE14D30B30BF}"/>
          </ac:spMkLst>
        </pc:spChg>
        <pc:spChg chg="add del mod">
          <ac:chgData name="Isabelle CARON" userId="eabde2ef-fc08-4418-a325-a3c06356fa6c" providerId="ADAL" clId="{878644CE-B3EE-4295-AA10-D8240A8926A3}" dt="2023-06-23T15:19:40.853" v="4085" actId="478"/>
          <ac:spMkLst>
            <pc:docMk/>
            <pc:sldMk cId="1424678762" sldId="256"/>
            <ac:spMk id="2" creationId="{B517A5DB-169A-331E-AB61-C15FD979EC54}"/>
          </ac:spMkLst>
        </pc:spChg>
        <pc:spChg chg="add mod">
          <ac:chgData name="Isabelle CARON" userId="eabde2ef-fc08-4418-a325-a3c06356fa6c" providerId="ADAL" clId="{878644CE-B3EE-4295-AA10-D8240A8926A3}" dt="2023-06-23T15:23:47.582" v="4097" actId="1076"/>
          <ac:spMkLst>
            <pc:docMk/>
            <pc:sldMk cId="1424678762" sldId="256"/>
            <ac:spMk id="4" creationId="{61AAB134-5C9F-5385-5509-403FC0F1CCE1}"/>
          </ac:spMkLst>
        </pc:spChg>
        <pc:spChg chg="add mod">
          <ac:chgData name="Isabelle CARON" userId="eabde2ef-fc08-4418-a325-a3c06356fa6c" providerId="ADAL" clId="{878644CE-B3EE-4295-AA10-D8240A8926A3}" dt="2023-06-23T15:31:27.920" v="4356" actId="14100"/>
          <ac:spMkLst>
            <pc:docMk/>
            <pc:sldMk cId="1424678762" sldId="256"/>
            <ac:spMk id="6" creationId="{5F6A9CDF-5C81-7B5F-1D00-61E6E7798F52}"/>
          </ac:spMkLst>
        </pc:spChg>
        <pc:picChg chg="add mod">
          <ac:chgData name="Isabelle CARON" userId="eabde2ef-fc08-4418-a325-a3c06356fa6c" providerId="ADAL" clId="{878644CE-B3EE-4295-AA10-D8240A8926A3}" dt="2023-06-23T15:29:34.168" v="4256" actId="1038"/>
          <ac:picMkLst>
            <pc:docMk/>
            <pc:sldMk cId="1424678762" sldId="256"/>
            <ac:picMk id="5" creationId="{3EAC69F9-8CB6-E3B9-5647-979BFEF5B8A3}"/>
          </ac:picMkLst>
        </pc:picChg>
        <pc:picChg chg="add mod">
          <ac:chgData name="Isabelle CARON" userId="eabde2ef-fc08-4418-a325-a3c06356fa6c" providerId="ADAL" clId="{878644CE-B3EE-4295-AA10-D8240A8926A3}" dt="2023-06-27T07:39:49.566" v="4382" actId="14100"/>
          <ac:picMkLst>
            <pc:docMk/>
            <pc:sldMk cId="1424678762" sldId="256"/>
            <ac:picMk id="1026" creationId="{030B36FD-E1BD-106D-B87A-6C0782B03B4B}"/>
          </ac:picMkLst>
        </pc:picChg>
      </pc:sldChg>
      <pc:sldChg chg="del ord">
        <pc:chgData name="Isabelle CARON" userId="eabde2ef-fc08-4418-a325-a3c06356fa6c" providerId="ADAL" clId="{878644CE-B3EE-4295-AA10-D8240A8926A3}" dt="2023-06-23T14:28:55.674" v="2099" actId="47"/>
        <pc:sldMkLst>
          <pc:docMk/>
          <pc:sldMk cId="3967999743" sldId="257"/>
        </pc:sldMkLst>
      </pc:sldChg>
      <pc:sldChg chg="addSp delSp modSp del mod">
        <pc:chgData name="Isabelle CARON" userId="eabde2ef-fc08-4418-a325-a3c06356fa6c" providerId="ADAL" clId="{878644CE-B3EE-4295-AA10-D8240A8926A3}" dt="2023-06-23T14:20:56.460" v="1932" actId="47"/>
        <pc:sldMkLst>
          <pc:docMk/>
          <pc:sldMk cId="627648990" sldId="258"/>
        </pc:sldMkLst>
        <pc:spChg chg="add mod">
          <ac:chgData name="Isabelle CARON" userId="eabde2ef-fc08-4418-a325-a3c06356fa6c" providerId="ADAL" clId="{878644CE-B3EE-4295-AA10-D8240A8926A3}" dt="2023-06-22T07:22:05.205" v="189" actId="20577"/>
          <ac:spMkLst>
            <pc:docMk/>
            <pc:sldMk cId="627648990" sldId="258"/>
            <ac:spMk id="4" creationId="{C1C24391-A786-2CD2-5734-07AB6B337B7D}"/>
          </ac:spMkLst>
        </pc:spChg>
        <pc:grpChg chg="add mod">
          <ac:chgData name="Isabelle CARON" userId="eabde2ef-fc08-4418-a325-a3c06356fa6c" providerId="ADAL" clId="{878644CE-B3EE-4295-AA10-D8240A8926A3}" dt="2023-06-23T14:07:14.663" v="1737" actId="164"/>
          <ac:grpSpMkLst>
            <pc:docMk/>
            <pc:sldMk cId="627648990" sldId="258"/>
            <ac:grpSpMk id="2" creationId="{A31359CC-3C2D-E109-F39E-0A68DDF1E872}"/>
          </ac:grpSpMkLst>
        </pc:grpChg>
        <pc:picChg chg="add mod">
          <ac:chgData name="Isabelle CARON" userId="eabde2ef-fc08-4418-a325-a3c06356fa6c" providerId="ADAL" clId="{878644CE-B3EE-4295-AA10-D8240A8926A3}" dt="2023-06-22T07:11:22.544" v="3" actId="1076"/>
          <ac:picMkLst>
            <pc:docMk/>
            <pc:sldMk cId="627648990" sldId="258"/>
            <ac:picMk id="3" creationId="{655ED51F-0A96-2CF4-87DA-D77F32D75782}"/>
          </ac:picMkLst>
        </pc:picChg>
        <pc:picChg chg="add del mod">
          <ac:chgData name="Isabelle CARON" userId="eabde2ef-fc08-4418-a325-a3c06356fa6c" providerId="ADAL" clId="{878644CE-B3EE-4295-AA10-D8240A8926A3}" dt="2023-06-22T07:13:31.404" v="26" actId="478"/>
          <ac:picMkLst>
            <pc:docMk/>
            <pc:sldMk cId="627648990" sldId="258"/>
            <ac:picMk id="6" creationId="{ED6C40C4-904A-2820-06C0-601E2660F445}"/>
          </ac:picMkLst>
        </pc:picChg>
        <pc:picChg chg="add mod">
          <ac:chgData name="Isabelle CARON" userId="eabde2ef-fc08-4418-a325-a3c06356fa6c" providerId="ADAL" clId="{878644CE-B3EE-4295-AA10-D8240A8926A3}" dt="2023-06-23T14:07:14.663" v="1737" actId="164"/>
          <ac:picMkLst>
            <pc:docMk/>
            <pc:sldMk cId="627648990" sldId="258"/>
            <ac:picMk id="8" creationId="{8D1ADDA6-7CEF-EAAC-B7A9-83FE879E19E0}"/>
          </ac:picMkLst>
        </pc:picChg>
        <pc:picChg chg="add mod">
          <ac:chgData name="Isabelle CARON" userId="eabde2ef-fc08-4418-a325-a3c06356fa6c" providerId="ADAL" clId="{878644CE-B3EE-4295-AA10-D8240A8926A3}" dt="2023-06-23T14:07:14.663" v="1737" actId="164"/>
          <ac:picMkLst>
            <pc:docMk/>
            <pc:sldMk cId="627648990" sldId="258"/>
            <ac:picMk id="10" creationId="{8740FDB4-FDAB-41AD-7A20-797093D90E9A}"/>
          </ac:picMkLst>
        </pc:picChg>
      </pc:sldChg>
      <pc:sldChg chg="addSp delSp modSp add del mod">
        <pc:chgData name="Isabelle CARON" userId="eabde2ef-fc08-4418-a325-a3c06356fa6c" providerId="ADAL" clId="{878644CE-B3EE-4295-AA10-D8240A8926A3}" dt="2023-06-27T07:39:41.105" v="4380" actId="478"/>
        <pc:sldMkLst>
          <pc:docMk/>
          <pc:sldMk cId="2349417282" sldId="5215"/>
        </pc:sldMkLst>
        <pc:spChg chg="mod">
          <ac:chgData name="Isabelle CARON" userId="eabde2ef-fc08-4418-a325-a3c06356fa6c" providerId="ADAL" clId="{878644CE-B3EE-4295-AA10-D8240A8926A3}" dt="2023-06-23T14:40:33.021" v="2268" actId="14100"/>
          <ac:spMkLst>
            <pc:docMk/>
            <pc:sldMk cId="2349417282" sldId="5215"/>
            <ac:spMk id="3" creationId="{FF44B753-C671-4593-A8D5-3AFC6F575AF9}"/>
          </ac:spMkLst>
        </pc:spChg>
        <pc:spChg chg="mod">
          <ac:chgData name="Isabelle CARON" userId="eabde2ef-fc08-4418-a325-a3c06356fa6c" providerId="ADAL" clId="{878644CE-B3EE-4295-AA10-D8240A8926A3}" dt="2023-06-23T13:48:40.870" v="1209"/>
          <ac:spMkLst>
            <pc:docMk/>
            <pc:sldMk cId="2349417282" sldId="5215"/>
            <ac:spMk id="4" creationId="{E2C31AB1-3668-4551-8E4F-8A9B9CF19CDE}"/>
          </ac:spMkLst>
        </pc:spChg>
        <pc:spChg chg="add mod">
          <ac:chgData name="Isabelle CARON" userId="eabde2ef-fc08-4418-a325-a3c06356fa6c" providerId="ADAL" clId="{878644CE-B3EE-4295-AA10-D8240A8926A3}" dt="2023-06-23T14:04:19.928" v="1633" actId="164"/>
          <ac:spMkLst>
            <pc:docMk/>
            <pc:sldMk cId="2349417282" sldId="5215"/>
            <ac:spMk id="5" creationId="{D978F4BF-BCE3-3606-8DCD-79D8547902A3}"/>
          </ac:spMkLst>
        </pc:spChg>
        <pc:spChg chg="add mod">
          <ac:chgData name="Isabelle CARON" userId="eabde2ef-fc08-4418-a325-a3c06356fa6c" providerId="ADAL" clId="{878644CE-B3EE-4295-AA10-D8240A8926A3}" dt="2023-06-23T14:04:19.928" v="1633" actId="164"/>
          <ac:spMkLst>
            <pc:docMk/>
            <pc:sldMk cId="2349417282" sldId="5215"/>
            <ac:spMk id="6" creationId="{DDD03355-4E53-4A23-CD75-3A21FBE922F3}"/>
          </ac:spMkLst>
        </pc:spChg>
        <pc:spChg chg="add del mod">
          <ac:chgData name="Isabelle CARON" userId="eabde2ef-fc08-4418-a325-a3c06356fa6c" providerId="ADAL" clId="{878644CE-B3EE-4295-AA10-D8240A8926A3}" dt="2023-06-23T13:52:12.105" v="1395"/>
          <ac:spMkLst>
            <pc:docMk/>
            <pc:sldMk cId="2349417282" sldId="5215"/>
            <ac:spMk id="8" creationId="{DDBCEE20-8D0D-EE96-8767-464E3886D649}"/>
          </ac:spMkLst>
        </pc:spChg>
        <pc:spChg chg="add mod">
          <ac:chgData name="Isabelle CARON" userId="eabde2ef-fc08-4418-a325-a3c06356fa6c" providerId="ADAL" clId="{878644CE-B3EE-4295-AA10-D8240A8926A3}" dt="2023-06-23T14:04:19.928" v="1633" actId="164"/>
          <ac:spMkLst>
            <pc:docMk/>
            <pc:sldMk cId="2349417282" sldId="5215"/>
            <ac:spMk id="9" creationId="{DB695A6B-48D5-2110-6B38-2B633D8B7FEA}"/>
          </ac:spMkLst>
        </pc:spChg>
        <pc:spChg chg="add mod">
          <ac:chgData name="Isabelle CARON" userId="eabde2ef-fc08-4418-a325-a3c06356fa6c" providerId="ADAL" clId="{878644CE-B3EE-4295-AA10-D8240A8926A3}" dt="2023-06-23T14:04:19.928" v="1633" actId="164"/>
          <ac:spMkLst>
            <pc:docMk/>
            <pc:sldMk cId="2349417282" sldId="5215"/>
            <ac:spMk id="10" creationId="{2C658CD9-C527-F3DD-080A-D2F1F8447B49}"/>
          </ac:spMkLst>
        </pc:spChg>
        <pc:spChg chg="add mod">
          <ac:chgData name="Isabelle CARON" userId="eabde2ef-fc08-4418-a325-a3c06356fa6c" providerId="ADAL" clId="{878644CE-B3EE-4295-AA10-D8240A8926A3}" dt="2023-06-23T14:04:19.928" v="1633" actId="164"/>
          <ac:spMkLst>
            <pc:docMk/>
            <pc:sldMk cId="2349417282" sldId="5215"/>
            <ac:spMk id="11" creationId="{661B18CA-162B-47EB-77A4-96FE96D5F78F}"/>
          </ac:spMkLst>
        </pc:spChg>
        <pc:spChg chg="add mod">
          <ac:chgData name="Isabelle CARON" userId="eabde2ef-fc08-4418-a325-a3c06356fa6c" providerId="ADAL" clId="{878644CE-B3EE-4295-AA10-D8240A8926A3}" dt="2023-06-26T07:32:49.358" v="4357" actId="20577"/>
          <ac:spMkLst>
            <pc:docMk/>
            <pc:sldMk cId="2349417282" sldId="5215"/>
            <ac:spMk id="12" creationId="{D8DE2774-2835-AE75-7D97-A01697224C79}"/>
          </ac:spMkLst>
        </pc:spChg>
        <pc:spChg chg="add mod">
          <ac:chgData name="Isabelle CARON" userId="eabde2ef-fc08-4418-a325-a3c06356fa6c" providerId="ADAL" clId="{878644CE-B3EE-4295-AA10-D8240A8926A3}" dt="2023-06-23T15:24:31.485" v="4119" actId="1036"/>
          <ac:spMkLst>
            <pc:docMk/>
            <pc:sldMk cId="2349417282" sldId="5215"/>
            <ac:spMk id="14" creationId="{65C3DCCB-7884-DB13-53B9-B3B316D860AE}"/>
          </ac:spMkLst>
        </pc:spChg>
        <pc:grpChg chg="add mod">
          <ac:chgData name="Isabelle CARON" userId="eabde2ef-fc08-4418-a325-a3c06356fa6c" providerId="ADAL" clId="{878644CE-B3EE-4295-AA10-D8240A8926A3}" dt="2023-06-23T14:04:23.013" v="1634" actId="1076"/>
          <ac:grpSpMkLst>
            <pc:docMk/>
            <pc:sldMk cId="2349417282" sldId="5215"/>
            <ac:grpSpMk id="13" creationId="{F8A5E6E8-F587-108A-BEAE-C7F0296DE204}"/>
          </ac:grpSpMkLst>
        </pc:grpChg>
        <pc:graphicFrameChg chg="del">
          <ac:chgData name="Isabelle CARON" userId="eabde2ef-fc08-4418-a325-a3c06356fa6c" providerId="ADAL" clId="{878644CE-B3EE-4295-AA10-D8240A8926A3}" dt="2023-06-23T13:48:52.089" v="1210" actId="478"/>
          <ac:graphicFrameMkLst>
            <pc:docMk/>
            <pc:sldMk cId="2349417282" sldId="5215"/>
            <ac:graphicFrameMk id="7" creationId="{33232079-38FD-4247-A7C4-AA302AF523AD}"/>
          </ac:graphicFrameMkLst>
        </pc:graphicFrameChg>
        <pc:picChg chg="add del mod">
          <ac:chgData name="Isabelle CARON" userId="eabde2ef-fc08-4418-a325-a3c06356fa6c" providerId="ADAL" clId="{878644CE-B3EE-4295-AA10-D8240A8926A3}" dt="2023-06-27T07:39:41.105" v="4380" actId="478"/>
          <ac:picMkLst>
            <pc:docMk/>
            <pc:sldMk cId="2349417282" sldId="5215"/>
            <ac:picMk id="7" creationId="{45965B3A-FE0E-C81D-DC26-2868A6804975}"/>
          </ac:picMkLst>
        </pc:picChg>
        <pc:picChg chg="add del">
          <ac:chgData name="Isabelle CARON" userId="eabde2ef-fc08-4418-a325-a3c06356fa6c" providerId="ADAL" clId="{878644CE-B3EE-4295-AA10-D8240A8926A3}" dt="2023-06-23T13:52:19.553" v="1397" actId="478"/>
          <ac:picMkLst>
            <pc:docMk/>
            <pc:sldMk cId="2349417282" sldId="5215"/>
            <ac:picMk id="16" creationId="{BA2B15B8-0CC6-4522-896B-A89DEC54881E}"/>
          </ac:picMkLst>
        </pc:picChg>
        <pc:picChg chg="del">
          <ac:chgData name="Isabelle CARON" userId="eabde2ef-fc08-4418-a325-a3c06356fa6c" providerId="ADAL" clId="{878644CE-B3EE-4295-AA10-D8240A8926A3}" dt="2023-06-23T13:51:52.183" v="1392" actId="478"/>
          <ac:picMkLst>
            <pc:docMk/>
            <pc:sldMk cId="2349417282" sldId="5215"/>
            <ac:picMk id="22" creationId="{4CC09644-C023-4BCB-ACDA-7590E58897D8}"/>
          </ac:picMkLst>
        </pc:picChg>
      </pc:sldChg>
      <pc:sldChg chg="modSp mod">
        <pc:chgData name="Isabelle CARON" userId="eabde2ef-fc08-4418-a325-a3c06356fa6c" providerId="ADAL" clId="{878644CE-B3EE-4295-AA10-D8240A8926A3}" dt="2023-06-23T15:24:22.808" v="4115" actId="20577"/>
        <pc:sldMkLst>
          <pc:docMk/>
          <pc:sldMk cId="4256198412" sldId="5234"/>
        </pc:sldMkLst>
        <pc:spChg chg="mod">
          <ac:chgData name="Isabelle CARON" userId="eabde2ef-fc08-4418-a325-a3c06356fa6c" providerId="ADAL" clId="{878644CE-B3EE-4295-AA10-D8240A8926A3}" dt="2023-06-23T15:24:22.808" v="4115" actId="20577"/>
          <ac:spMkLst>
            <pc:docMk/>
            <pc:sldMk cId="4256198412" sldId="5234"/>
            <ac:spMk id="4" creationId="{60CD1B73-7567-4A18-BD40-041E00C805CF}"/>
          </ac:spMkLst>
        </pc:spChg>
      </pc:sldChg>
      <pc:sldChg chg="addSp delSp modSp add del mod ord">
        <pc:chgData name="Isabelle CARON" userId="eabde2ef-fc08-4418-a325-a3c06356fa6c" providerId="ADAL" clId="{878644CE-B3EE-4295-AA10-D8240A8926A3}" dt="2023-06-23T14:26:54.663" v="2027" actId="47"/>
        <pc:sldMkLst>
          <pc:docMk/>
          <pc:sldMk cId="1303809996" sldId="5235"/>
        </pc:sldMkLst>
        <pc:spChg chg="add del mod">
          <ac:chgData name="Isabelle CARON" userId="eabde2ef-fc08-4418-a325-a3c06356fa6c" providerId="ADAL" clId="{878644CE-B3EE-4295-AA10-D8240A8926A3}" dt="2023-06-23T14:25:57.314" v="1989" actId="21"/>
          <ac:spMkLst>
            <pc:docMk/>
            <pc:sldMk cId="1303809996" sldId="5235"/>
            <ac:spMk id="7" creationId="{8B783E09-D6B1-B080-F834-C3874DA2C28A}"/>
          </ac:spMkLst>
        </pc:spChg>
        <pc:picChg chg="add del mod">
          <ac:chgData name="Isabelle CARON" userId="eabde2ef-fc08-4418-a325-a3c06356fa6c" providerId="ADAL" clId="{878644CE-B3EE-4295-AA10-D8240A8926A3}" dt="2023-06-23T14:25:57.314" v="1989" actId="21"/>
          <ac:picMkLst>
            <pc:docMk/>
            <pc:sldMk cId="1303809996" sldId="5235"/>
            <ac:picMk id="3" creationId="{9BB8EF22-21E7-666A-3B70-A94B87A6791A}"/>
          </ac:picMkLst>
        </pc:picChg>
        <pc:picChg chg="add del mod">
          <ac:chgData name="Isabelle CARON" userId="eabde2ef-fc08-4418-a325-a3c06356fa6c" providerId="ADAL" clId="{878644CE-B3EE-4295-AA10-D8240A8926A3}" dt="2023-06-23T14:25:57.314" v="1989" actId="21"/>
          <ac:picMkLst>
            <pc:docMk/>
            <pc:sldMk cId="1303809996" sldId="5235"/>
            <ac:picMk id="5" creationId="{69B64C66-1744-2666-D35A-A2A8889142AE}"/>
          </ac:picMkLst>
        </pc:picChg>
        <pc:picChg chg="add del mod">
          <ac:chgData name="Isabelle CARON" userId="eabde2ef-fc08-4418-a325-a3c06356fa6c" providerId="ADAL" clId="{878644CE-B3EE-4295-AA10-D8240A8926A3}" dt="2023-06-23T14:25:57.314" v="1989" actId="21"/>
          <ac:picMkLst>
            <pc:docMk/>
            <pc:sldMk cId="1303809996" sldId="5235"/>
            <ac:picMk id="6" creationId="{FC8FD449-0C54-4242-F78D-19984594EDEE}"/>
          </ac:picMkLst>
        </pc:picChg>
      </pc:sldChg>
      <pc:sldChg chg="addSp delSp modSp add del mod">
        <pc:chgData name="Isabelle CARON" userId="eabde2ef-fc08-4418-a325-a3c06356fa6c" providerId="ADAL" clId="{878644CE-B3EE-4295-AA10-D8240A8926A3}" dt="2023-06-23T14:26:57.388" v="2028" actId="47"/>
        <pc:sldMkLst>
          <pc:docMk/>
          <pc:sldMk cId="4020990547" sldId="5236"/>
        </pc:sldMkLst>
        <pc:spChg chg="add mod">
          <ac:chgData name="Isabelle CARON" userId="eabde2ef-fc08-4418-a325-a3c06356fa6c" providerId="ADAL" clId="{878644CE-B3EE-4295-AA10-D8240A8926A3}" dt="2023-06-22T07:21:35.841" v="150"/>
          <ac:spMkLst>
            <pc:docMk/>
            <pc:sldMk cId="4020990547" sldId="5236"/>
            <ac:spMk id="8" creationId="{062BDDB3-8310-5C52-47D2-1E0EEDA28DBF}"/>
          </ac:spMkLst>
        </pc:spChg>
        <pc:picChg chg="del">
          <ac:chgData name="Isabelle CARON" userId="eabde2ef-fc08-4418-a325-a3c06356fa6c" providerId="ADAL" clId="{878644CE-B3EE-4295-AA10-D8240A8926A3}" dt="2023-06-22T07:18:01.241" v="120" actId="478"/>
          <ac:picMkLst>
            <pc:docMk/>
            <pc:sldMk cId="4020990547" sldId="5236"/>
            <ac:picMk id="3" creationId="{9BB8EF22-21E7-666A-3B70-A94B87A6791A}"/>
          </ac:picMkLst>
        </pc:picChg>
        <pc:picChg chg="add mod">
          <ac:chgData name="Isabelle CARON" userId="eabde2ef-fc08-4418-a325-a3c06356fa6c" providerId="ADAL" clId="{878644CE-B3EE-4295-AA10-D8240A8926A3}" dt="2023-06-22T11:47:09.243" v="193" actId="1076"/>
          <ac:picMkLst>
            <pc:docMk/>
            <pc:sldMk cId="4020990547" sldId="5236"/>
            <ac:picMk id="4" creationId="{2DBD1210-474F-F448-0610-52B65937B09D}"/>
          </ac:picMkLst>
        </pc:picChg>
        <pc:picChg chg="del">
          <ac:chgData name="Isabelle CARON" userId="eabde2ef-fc08-4418-a325-a3c06356fa6c" providerId="ADAL" clId="{878644CE-B3EE-4295-AA10-D8240A8926A3}" dt="2023-06-22T07:17:59.397" v="119" actId="478"/>
          <ac:picMkLst>
            <pc:docMk/>
            <pc:sldMk cId="4020990547" sldId="5236"/>
            <ac:picMk id="5" creationId="{69B64C66-1744-2666-D35A-A2A8889142AE}"/>
          </ac:picMkLst>
        </pc:picChg>
        <pc:picChg chg="add mod">
          <ac:chgData name="Isabelle CARON" userId="eabde2ef-fc08-4418-a325-a3c06356fa6c" providerId="ADAL" clId="{878644CE-B3EE-4295-AA10-D8240A8926A3}" dt="2023-06-22T11:47:15.528" v="194" actId="1076"/>
          <ac:picMkLst>
            <pc:docMk/>
            <pc:sldMk cId="4020990547" sldId="5236"/>
            <ac:picMk id="7" creationId="{298120B7-16EA-6115-9E29-B57733E53B91}"/>
          </ac:picMkLst>
        </pc:picChg>
      </pc:sldChg>
      <pc:sldChg chg="addSp delSp modSp new del mod">
        <pc:chgData name="Isabelle CARON" userId="eabde2ef-fc08-4418-a325-a3c06356fa6c" providerId="ADAL" clId="{878644CE-B3EE-4295-AA10-D8240A8926A3}" dt="2023-06-23T15:26:55.670" v="4243" actId="47"/>
        <pc:sldMkLst>
          <pc:docMk/>
          <pc:sldMk cId="1027390809" sldId="5237"/>
        </pc:sldMkLst>
        <pc:spChg chg="del mod">
          <ac:chgData name="Isabelle CARON" userId="eabde2ef-fc08-4418-a325-a3c06356fa6c" providerId="ADAL" clId="{878644CE-B3EE-4295-AA10-D8240A8926A3}" dt="2023-06-23T12:50:58.286" v="952" actId="478"/>
          <ac:spMkLst>
            <pc:docMk/>
            <pc:sldMk cId="1027390809" sldId="5237"/>
            <ac:spMk id="2" creationId="{CEF65E4B-D55D-5736-F6C9-39C9BD588A98}"/>
          </ac:spMkLst>
        </pc:spChg>
        <pc:spChg chg="del">
          <ac:chgData name="Isabelle CARON" userId="eabde2ef-fc08-4418-a325-a3c06356fa6c" providerId="ADAL" clId="{878644CE-B3EE-4295-AA10-D8240A8926A3}" dt="2023-06-23T12:51:00.977" v="953" actId="478"/>
          <ac:spMkLst>
            <pc:docMk/>
            <pc:sldMk cId="1027390809" sldId="5237"/>
            <ac:spMk id="3" creationId="{AC19BCCD-1BCC-BDE2-EE97-F5EB410E32CA}"/>
          </ac:spMkLst>
        </pc:spChg>
        <pc:spChg chg="add del mod">
          <ac:chgData name="Isabelle CARON" userId="eabde2ef-fc08-4418-a325-a3c06356fa6c" providerId="ADAL" clId="{878644CE-B3EE-4295-AA10-D8240A8926A3}" dt="2023-06-23T14:42:33.852" v="2365" actId="478"/>
          <ac:spMkLst>
            <pc:docMk/>
            <pc:sldMk cId="1027390809" sldId="5237"/>
            <ac:spMk id="6" creationId="{037D414A-B52C-78C0-0D16-75009F0FE8FA}"/>
          </ac:spMkLst>
        </pc:spChg>
        <pc:spChg chg="add mod">
          <ac:chgData name="Isabelle CARON" userId="eabde2ef-fc08-4418-a325-a3c06356fa6c" providerId="ADAL" clId="{878644CE-B3EE-4295-AA10-D8240A8926A3}" dt="2023-06-23T15:01:36.651" v="3098"/>
          <ac:spMkLst>
            <pc:docMk/>
            <pc:sldMk cId="1027390809" sldId="5237"/>
            <ac:spMk id="7" creationId="{9FC55FCE-AA7E-288E-B901-39867BB9F4B1}"/>
          </ac:spMkLst>
        </pc:spChg>
        <pc:spChg chg="add mod">
          <ac:chgData name="Isabelle CARON" userId="eabde2ef-fc08-4418-a325-a3c06356fa6c" providerId="ADAL" clId="{878644CE-B3EE-4295-AA10-D8240A8926A3}" dt="2023-06-23T15:01:36.651" v="3098"/>
          <ac:spMkLst>
            <pc:docMk/>
            <pc:sldMk cId="1027390809" sldId="5237"/>
            <ac:spMk id="8" creationId="{7376AE76-8F9E-AA90-8624-27B327A953CD}"/>
          </ac:spMkLst>
        </pc:spChg>
        <pc:spChg chg="add del mod">
          <ac:chgData name="Isabelle CARON" userId="eabde2ef-fc08-4418-a325-a3c06356fa6c" providerId="ADAL" clId="{878644CE-B3EE-4295-AA10-D8240A8926A3}" dt="2023-06-23T15:03:14.091" v="3195"/>
          <ac:spMkLst>
            <pc:docMk/>
            <pc:sldMk cId="1027390809" sldId="5237"/>
            <ac:spMk id="9" creationId="{4A7608FE-A3E8-4DFC-07B0-76CF93F902A5}"/>
          </ac:spMkLst>
        </pc:spChg>
        <pc:spChg chg="add del mod">
          <ac:chgData name="Isabelle CARON" userId="eabde2ef-fc08-4418-a325-a3c06356fa6c" providerId="ADAL" clId="{878644CE-B3EE-4295-AA10-D8240A8926A3}" dt="2023-06-23T15:03:14.091" v="3195"/>
          <ac:spMkLst>
            <pc:docMk/>
            <pc:sldMk cId="1027390809" sldId="5237"/>
            <ac:spMk id="10" creationId="{84624246-FC29-5EE7-3B02-2DB6CA09A4D5}"/>
          </ac:spMkLst>
        </pc:spChg>
        <pc:spChg chg="add del mod">
          <ac:chgData name="Isabelle CARON" userId="eabde2ef-fc08-4418-a325-a3c06356fa6c" providerId="ADAL" clId="{878644CE-B3EE-4295-AA10-D8240A8926A3}" dt="2023-06-23T15:03:27.433" v="3203"/>
          <ac:spMkLst>
            <pc:docMk/>
            <pc:sldMk cId="1027390809" sldId="5237"/>
            <ac:spMk id="11" creationId="{BE5215CB-439C-EC0F-A66A-82BBFA1DA9C5}"/>
          </ac:spMkLst>
        </pc:spChg>
        <pc:spChg chg="add del mod">
          <ac:chgData name="Isabelle CARON" userId="eabde2ef-fc08-4418-a325-a3c06356fa6c" providerId="ADAL" clId="{878644CE-B3EE-4295-AA10-D8240A8926A3}" dt="2023-06-23T15:03:27.078" v="3201"/>
          <ac:spMkLst>
            <pc:docMk/>
            <pc:sldMk cId="1027390809" sldId="5237"/>
            <ac:spMk id="12" creationId="{EAD6F354-2BDC-FE5C-3227-F926F5AEB359}"/>
          </ac:spMkLst>
        </pc:spChg>
        <pc:spChg chg="add mod">
          <ac:chgData name="Isabelle CARON" userId="eabde2ef-fc08-4418-a325-a3c06356fa6c" providerId="ADAL" clId="{878644CE-B3EE-4295-AA10-D8240A8926A3}" dt="2023-06-23T15:04:14.276" v="3209" actId="6549"/>
          <ac:spMkLst>
            <pc:docMk/>
            <pc:sldMk cId="1027390809" sldId="5237"/>
            <ac:spMk id="13" creationId="{A549D5DC-17F5-0890-D0FF-0F4E624D9F1F}"/>
          </ac:spMkLst>
        </pc:spChg>
        <pc:spChg chg="add mod">
          <ac:chgData name="Isabelle CARON" userId="eabde2ef-fc08-4418-a325-a3c06356fa6c" providerId="ADAL" clId="{878644CE-B3EE-4295-AA10-D8240A8926A3}" dt="2023-06-23T15:03:53.030" v="3208" actId="20577"/>
          <ac:spMkLst>
            <pc:docMk/>
            <pc:sldMk cId="1027390809" sldId="5237"/>
            <ac:spMk id="14" creationId="{0ED0D448-92BC-BDE2-CF39-A3AD1EFA16CC}"/>
          </ac:spMkLst>
        </pc:spChg>
        <pc:spChg chg="mod">
          <ac:chgData name="Isabelle CARON" userId="eabde2ef-fc08-4418-a325-a3c06356fa6c" providerId="ADAL" clId="{878644CE-B3EE-4295-AA10-D8240A8926A3}" dt="2023-06-23T15:04:49.972" v="3212"/>
          <ac:spMkLst>
            <pc:docMk/>
            <pc:sldMk cId="1027390809" sldId="5237"/>
            <ac:spMk id="16" creationId="{4BF6128F-F879-60AF-94CB-AD14D1DEBAE3}"/>
          </ac:spMkLst>
        </pc:spChg>
        <pc:spChg chg="mod">
          <ac:chgData name="Isabelle CARON" userId="eabde2ef-fc08-4418-a325-a3c06356fa6c" providerId="ADAL" clId="{878644CE-B3EE-4295-AA10-D8240A8926A3}" dt="2023-06-23T15:04:49.972" v="3212"/>
          <ac:spMkLst>
            <pc:docMk/>
            <pc:sldMk cId="1027390809" sldId="5237"/>
            <ac:spMk id="17" creationId="{6EDA1633-1E9E-54E3-5D69-673E5D690AB3}"/>
          </ac:spMkLst>
        </pc:spChg>
        <pc:spChg chg="mod">
          <ac:chgData name="Isabelle CARON" userId="eabde2ef-fc08-4418-a325-a3c06356fa6c" providerId="ADAL" clId="{878644CE-B3EE-4295-AA10-D8240A8926A3}" dt="2023-06-23T15:04:49.972" v="3212"/>
          <ac:spMkLst>
            <pc:docMk/>
            <pc:sldMk cId="1027390809" sldId="5237"/>
            <ac:spMk id="18" creationId="{DB166D43-A2D2-E6E3-01B4-B4753348D7AF}"/>
          </ac:spMkLst>
        </pc:spChg>
        <pc:spChg chg="mod">
          <ac:chgData name="Isabelle CARON" userId="eabde2ef-fc08-4418-a325-a3c06356fa6c" providerId="ADAL" clId="{878644CE-B3EE-4295-AA10-D8240A8926A3}" dt="2023-06-23T15:04:49.972" v="3212"/>
          <ac:spMkLst>
            <pc:docMk/>
            <pc:sldMk cId="1027390809" sldId="5237"/>
            <ac:spMk id="19" creationId="{A815B218-F769-F6FB-8649-785D5C76EC80}"/>
          </ac:spMkLst>
        </pc:spChg>
        <pc:spChg chg="mod">
          <ac:chgData name="Isabelle CARON" userId="eabde2ef-fc08-4418-a325-a3c06356fa6c" providerId="ADAL" clId="{878644CE-B3EE-4295-AA10-D8240A8926A3}" dt="2023-06-23T15:08:07.647" v="3619" actId="20577"/>
          <ac:spMkLst>
            <pc:docMk/>
            <pc:sldMk cId="1027390809" sldId="5237"/>
            <ac:spMk id="21" creationId="{1192B963-0860-1B86-AB0A-2E63C4285712}"/>
          </ac:spMkLst>
        </pc:spChg>
        <pc:spChg chg="mod">
          <ac:chgData name="Isabelle CARON" userId="eabde2ef-fc08-4418-a325-a3c06356fa6c" providerId="ADAL" clId="{878644CE-B3EE-4295-AA10-D8240A8926A3}" dt="2023-06-23T15:09:25.571" v="3681" actId="20577"/>
          <ac:spMkLst>
            <pc:docMk/>
            <pc:sldMk cId="1027390809" sldId="5237"/>
            <ac:spMk id="22" creationId="{989EF508-391B-27D0-1BF4-2D3A8EAA2C1B}"/>
          </ac:spMkLst>
        </pc:spChg>
        <pc:spChg chg="mod">
          <ac:chgData name="Isabelle CARON" userId="eabde2ef-fc08-4418-a325-a3c06356fa6c" providerId="ADAL" clId="{878644CE-B3EE-4295-AA10-D8240A8926A3}" dt="2023-06-23T15:13:47.996" v="3978" actId="20577"/>
          <ac:spMkLst>
            <pc:docMk/>
            <pc:sldMk cId="1027390809" sldId="5237"/>
            <ac:spMk id="23" creationId="{0DA14CAE-2627-5EF1-FFE8-FB84D9303913}"/>
          </ac:spMkLst>
        </pc:spChg>
        <pc:spChg chg="mod">
          <ac:chgData name="Isabelle CARON" userId="eabde2ef-fc08-4418-a325-a3c06356fa6c" providerId="ADAL" clId="{878644CE-B3EE-4295-AA10-D8240A8926A3}" dt="2023-06-23T15:14:01.643" v="4014" actId="20577"/>
          <ac:spMkLst>
            <pc:docMk/>
            <pc:sldMk cId="1027390809" sldId="5237"/>
            <ac:spMk id="24" creationId="{3E992567-402F-319B-5664-240040934217}"/>
          </ac:spMkLst>
        </pc:spChg>
        <pc:spChg chg="add mod">
          <ac:chgData name="Isabelle CARON" userId="eabde2ef-fc08-4418-a325-a3c06356fa6c" providerId="ADAL" clId="{878644CE-B3EE-4295-AA10-D8240A8926A3}" dt="2023-06-23T15:26:44.461" v="4241" actId="571"/>
          <ac:spMkLst>
            <pc:docMk/>
            <pc:sldMk cId="1027390809" sldId="5237"/>
            <ac:spMk id="27" creationId="{AA607790-6C97-CECC-F31A-3F56C9247452}"/>
          </ac:spMkLst>
        </pc:spChg>
        <pc:spChg chg="add mod">
          <ac:chgData name="Isabelle CARON" userId="eabde2ef-fc08-4418-a325-a3c06356fa6c" providerId="ADAL" clId="{878644CE-B3EE-4295-AA10-D8240A8926A3}" dt="2023-06-23T15:26:44.461" v="4241" actId="571"/>
          <ac:spMkLst>
            <pc:docMk/>
            <pc:sldMk cId="1027390809" sldId="5237"/>
            <ac:spMk id="28" creationId="{512D29A5-E05A-11E5-EA6F-96C6912C302A}"/>
          </ac:spMkLst>
        </pc:spChg>
        <pc:spChg chg="add mod">
          <ac:chgData name="Isabelle CARON" userId="eabde2ef-fc08-4418-a325-a3c06356fa6c" providerId="ADAL" clId="{878644CE-B3EE-4295-AA10-D8240A8926A3}" dt="2023-06-23T15:26:44.461" v="4241" actId="571"/>
          <ac:spMkLst>
            <pc:docMk/>
            <pc:sldMk cId="1027390809" sldId="5237"/>
            <ac:spMk id="29" creationId="{6372F8C6-FBC2-BDFE-E336-88F3E4F796EC}"/>
          </ac:spMkLst>
        </pc:spChg>
        <pc:spChg chg="add mod">
          <ac:chgData name="Isabelle CARON" userId="eabde2ef-fc08-4418-a325-a3c06356fa6c" providerId="ADAL" clId="{878644CE-B3EE-4295-AA10-D8240A8926A3}" dt="2023-06-23T15:26:44.461" v="4241" actId="571"/>
          <ac:spMkLst>
            <pc:docMk/>
            <pc:sldMk cId="1027390809" sldId="5237"/>
            <ac:spMk id="30" creationId="{855EC17B-5EF0-9C7B-3F66-73EDB1293FB8}"/>
          </ac:spMkLst>
        </pc:spChg>
        <pc:spChg chg="mod">
          <ac:chgData name="Isabelle CARON" userId="eabde2ef-fc08-4418-a325-a3c06356fa6c" providerId="ADAL" clId="{878644CE-B3EE-4295-AA10-D8240A8926A3}" dt="2023-06-23T15:26:44.461" v="4241" actId="571"/>
          <ac:spMkLst>
            <pc:docMk/>
            <pc:sldMk cId="1027390809" sldId="5237"/>
            <ac:spMk id="32" creationId="{B46911BD-4467-4F73-CA42-5E190FF0C5F4}"/>
          </ac:spMkLst>
        </pc:spChg>
        <pc:spChg chg="mod">
          <ac:chgData name="Isabelle CARON" userId="eabde2ef-fc08-4418-a325-a3c06356fa6c" providerId="ADAL" clId="{878644CE-B3EE-4295-AA10-D8240A8926A3}" dt="2023-06-23T15:26:44.461" v="4241" actId="571"/>
          <ac:spMkLst>
            <pc:docMk/>
            <pc:sldMk cId="1027390809" sldId="5237"/>
            <ac:spMk id="33" creationId="{BCE9E17B-0B82-2F5A-0926-AD91AD77A95C}"/>
          </ac:spMkLst>
        </pc:spChg>
        <pc:spChg chg="mod">
          <ac:chgData name="Isabelle CARON" userId="eabde2ef-fc08-4418-a325-a3c06356fa6c" providerId="ADAL" clId="{878644CE-B3EE-4295-AA10-D8240A8926A3}" dt="2023-06-23T15:26:44.461" v="4241" actId="571"/>
          <ac:spMkLst>
            <pc:docMk/>
            <pc:sldMk cId="1027390809" sldId="5237"/>
            <ac:spMk id="34" creationId="{D8197C91-8416-7CFA-82C8-92076AB12C1A}"/>
          </ac:spMkLst>
        </pc:spChg>
        <pc:spChg chg="mod">
          <ac:chgData name="Isabelle CARON" userId="eabde2ef-fc08-4418-a325-a3c06356fa6c" providerId="ADAL" clId="{878644CE-B3EE-4295-AA10-D8240A8926A3}" dt="2023-06-23T15:26:44.461" v="4241" actId="571"/>
          <ac:spMkLst>
            <pc:docMk/>
            <pc:sldMk cId="1027390809" sldId="5237"/>
            <ac:spMk id="35" creationId="{82C7CF96-BFCA-E5D5-2B08-8CDFBA115D68}"/>
          </ac:spMkLst>
        </pc:spChg>
        <pc:grpChg chg="add del mod">
          <ac:chgData name="Isabelle CARON" userId="eabde2ef-fc08-4418-a325-a3c06356fa6c" providerId="ADAL" clId="{878644CE-B3EE-4295-AA10-D8240A8926A3}" dt="2023-06-23T15:04:55.753" v="3213"/>
          <ac:grpSpMkLst>
            <pc:docMk/>
            <pc:sldMk cId="1027390809" sldId="5237"/>
            <ac:grpSpMk id="15" creationId="{CF34D9E2-158D-AC9F-55FF-8C95267B264D}"/>
          </ac:grpSpMkLst>
        </pc:grpChg>
        <pc:grpChg chg="add mod">
          <ac:chgData name="Isabelle CARON" userId="eabde2ef-fc08-4418-a325-a3c06356fa6c" providerId="ADAL" clId="{878644CE-B3EE-4295-AA10-D8240A8926A3}" dt="2023-06-23T15:05:09.194" v="3214"/>
          <ac:grpSpMkLst>
            <pc:docMk/>
            <pc:sldMk cId="1027390809" sldId="5237"/>
            <ac:grpSpMk id="20" creationId="{AE74F8B1-AD2A-1457-BC4D-368614F73850}"/>
          </ac:grpSpMkLst>
        </pc:grpChg>
        <pc:grpChg chg="add mod">
          <ac:chgData name="Isabelle CARON" userId="eabde2ef-fc08-4418-a325-a3c06356fa6c" providerId="ADAL" clId="{878644CE-B3EE-4295-AA10-D8240A8926A3}" dt="2023-06-23T15:26:44.461" v="4241" actId="571"/>
          <ac:grpSpMkLst>
            <pc:docMk/>
            <pc:sldMk cId="1027390809" sldId="5237"/>
            <ac:grpSpMk id="31" creationId="{3C0ACB47-E167-4CC7-CB6B-77835EDE814F}"/>
          </ac:grpSpMkLst>
        </pc:grpChg>
        <pc:picChg chg="add del">
          <ac:chgData name="Isabelle CARON" userId="eabde2ef-fc08-4418-a325-a3c06356fa6c" providerId="ADAL" clId="{878644CE-B3EE-4295-AA10-D8240A8926A3}" dt="2023-06-23T14:42:37.142" v="2366" actId="478"/>
          <ac:picMkLst>
            <pc:docMk/>
            <pc:sldMk cId="1027390809" sldId="5237"/>
            <ac:picMk id="5" creationId="{C33C57CA-015A-E4EC-19DF-BC1F07CA5D39}"/>
          </ac:picMkLst>
        </pc:picChg>
        <pc:picChg chg="add mod">
          <ac:chgData name="Isabelle CARON" userId="eabde2ef-fc08-4418-a325-a3c06356fa6c" providerId="ADAL" clId="{878644CE-B3EE-4295-AA10-D8240A8926A3}" dt="2023-06-23T15:17:59.448" v="4046" actId="1076"/>
          <ac:picMkLst>
            <pc:docMk/>
            <pc:sldMk cId="1027390809" sldId="5237"/>
            <ac:picMk id="26" creationId="{B136DE1B-1399-7CC4-450E-544F7BB3E2C0}"/>
          </ac:picMkLst>
        </pc:picChg>
      </pc:sldChg>
      <pc:sldChg chg="addSp delSp modSp new del mod">
        <pc:chgData name="Isabelle CARON" userId="eabde2ef-fc08-4418-a325-a3c06356fa6c" providerId="ADAL" clId="{878644CE-B3EE-4295-AA10-D8240A8926A3}" dt="2023-06-23T15:27:24.175" v="4248" actId="47"/>
        <pc:sldMkLst>
          <pc:docMk/>
          <pc:sldMk cId="1741807204" sldId="5238"/>
        </pc:sldMkLst>
        <pc:spChg chg="del">
          <ac:chgData name="Isabelle CARON" userId="eabde2ef-fc08-4418-a325-a3c06356fa6c" providerId="ADAL" clId="{878644CE-B3EE-4295-AA10-D8240A8926A3}" dt="2023-06-23T12:53:13.704" v="967" actId="478"/>
          <ac:spMkLst>
            <pc:docMk/>
            <pc:sldMk cId="1741807204" sldId="5238"/>
            <ac:spMk id="2" creationId="{AE028FF8-747A-17B7-4480-15F1B77D01DF}"/>
          </ac:spMkLst>
        </pc:spChg>
        <pc:spChg chg="del">
          <ac:chgData name="Isabelle CARON" userId="eabde2ef-fc08-4418-a325-a3c06356fa6c" providerId="ADAL" clId="{878644CE-B3EE-4295-AA10-D8240A8926A3}" dt="2023-06-23T12:53:11.532" v="966" actId="478"/>
          <ac:spMkLst>
            <pc:docMk/>
            <pc:sldMk cId="1741807204" sldId="5238"/>
            <ac:spMk id="3" creationId="{0701D2E9-E6DE-2D2D-19D3-522AC7F9AAC2}"/>
          </ac:spMkLst>
        </pc:spChg>
        <pc:spChg chg="add del">
          <ac:chgData name="Isabelle CARON" userId="eabde2ef-fc08-4418-a325-a3c06356fa6c" providerId="ADAL" clId="{878644CE-B3EE-4295-AA10-D8240A8926A3}" dt="2023-06-23T14:36:04.757" v="2242" actId="478"/>
          <ac:spMkLst>
            <pc:docMk/>
            <pc:sldMk cId="1741807204" sldId="5238"/>
            <ac:spMk id="6" creationId="{0CA9E534-A88C-A752-2E18-137FE462BC61}"/>
          </ac:spMkLst>
        </pc:spChg>
        <pc:spChg chg="add mod">
          <ac:chgData name="Isabelle CARON" userId="eabde2ef-fc08-4418-a325-a3c06356fa6c" providerId="ADAL" clId="{878644CE-B3EE-4295-AA10-D8240A8926A3}" dt="2023-06-23T14:37:48.123" v="2246" actId="164"/>
          <ac:spMkLst>
            <pc:docMk/>
            <pc:sldMk cId="1741807204" sldId="5238"/>
            <ac:spMk id="7" creationId="{44F18154-6699-A93A-F85C-4281C34BF5C7}"/>
          </ac:spMkLst>
        </pc:spChg>
        <pc:spChg chg="mod">
          <ac:chgData name="Isabelle CARON" userId="eabde2ef-fc08-4418-a325-a3c06356fa6c" providerId="ADAL" clId="{878644CE-B3EE-4295-AA10-D8240A8926A3}" dt="2023-06-23T15:14:46.033" v="4015"/>
          <ac:spMkLst>
            <pc:docMk/>
            <pc:sldMk cId="1741807204" sldId="5238"/>
            <ac:spMk id="10" creationId="{7C8C85AA-5430-B2EC-299E-F5BF5012A5CA}"/>
          </ac:spMkLst>
        </pc:spChg>
        <pc:spChg chg="mod">
          <ac:chgData name="Isabelle CARON" userId="eabde2ef-fc08-4418-a325-a3c06356fa6c" providerId="ADAL" clId="{878644CE-B3EE-4295-AA10-D8240A8926A3}" dt="2023-06-23T15:14:46.033" v="4015"/>
          <ac:spMkLst>
            <pc:docMk/>
            <pc:sldMk cId="1741807204" sldId="5238"/>
            <ac:spMk id="11" creationId="{0E45710A-F9F7-EBC5-CA26-D2E3FC276C64}"/>
          </ac:spMkLst>
        </pc:spChg>
        <pc:spChg chg="mod">
          <ac:chgData name="Isabelle CARON" userId="eabde2ef-fc08-4418-a325-a3c06356fa6c" providerId="ADAL" clId="{878644CE-B3EE-4295-AA10-D8240A8926A3}" dt="2023-06-23T15:14:46.033" v="4015"/>
          <ac:spMkLst>
            <pc:docMk/>
            <pc:sldMk cId="1741807204" sldId="5238"/>
            <ac:spMk id="12" creationId="{34AA7B48-B259-7F7F-62DE-7E4E073F2F7F}"/>
          </ac:spMkLst>
        </pc:spChg>
        <pc:spChg chg="mod">
          <ac:chgData name="Isabelle CARON" userId="eabde2ef-fc08-4418-a325-a3c06356fa6c" providerId="ADAL" clId="{878644CE-B3EE-4295-AA10-D8240A8926A3}" dt="2023-06-23T15:14:46.033" v="4015"/>
          <ac:spMkLst>
            <pc:docMk/>
            <pc:sldMk cId="1741807204" sldId="5238"/>
            <ac:spMk id="13" creationId="{4652D121-1870-CC6B-18CC-80BC58B40041}"/>
          </ac:spMkLst>
        </pc:spChg>
        <pc:spChg chg="add del mod">
          <ac:chgData name="Isabelle CARON" userId="eabde2ef-fc08-4418-a325-a3c06356fa6c" providerId="ADAL" clId="{878644CE-B3EE-4295-AA10-D8240A8926A3}" dt="2023-06-23T15:15:44.784" v="4026" actId="478"/>
          <ac:spMkLst>
            <pc:docMk/>
            <pc:sldMk cId="1741807204" sldId="5238"/>
            <ac:spMk id="14" creationId="{CE89D5B0-6C9E-7347-F093-7645FAAA1B68}"/>
          </ac:spMkLst>
        </pc:spChg>
        <pc:spChg chg="add mod">
          <ac:chgData name="Isabelle CARON" userId="eabde2ef-fc08-4418-a325-a3c06356fa6c" providerId="ADAL" clId="{878644CE-B3EE-4295-AA10-D8240A8926A3}" dt="2023-06-23T15:17:23.364" v="4044" actId="403"/>
          <ac:spMkLst>
            <pc:docMk/>
            <pc:sldMk cId="1741807204" sldId="5238"/>
            <ac:spMk id="15" creationId="{31601B1E-9751-B003-009D-B8316BF8A847}"/>
          </ac:spMkLst>
        </pc:spChg>
        <pc:grpChg chg="add del mod">
          <ac:chgData name="Isabelle CARON" userId="eabde2ef-fc08-4418-a325-a3c06356fa6c" providerId="ADAL" clId="{878644CE-B3EE-4295-AA10-D8240A8926A3}" dt="2023-06-23T14:44:24.034" v="2382" actId="478"/>
          <ac:grpSpMkLst>
            <pc:docMk/>
            <pc:sldMk cId="1741807204" sldId="5238"/>
            <ac:grpSpMk id="8" creationId="{FDAF5EAF-B0E2-7711-CF20-B0CAB4A17B1E}"/>
          </ac:grpSpMkLst>
        </pc:grpChg>
        <pc:grpChg chg="add del mod">
          <ac:chgData name="Isabelle CARON" userId="eabde2ef-fc08-4418-a325-a3c06356fa6c" providerId="ADAL" clId="{878644CE-B3EE-4295-AA10-D8240A8926A3}" dt="2023-06-23T15:14:47.801" v="4016" actId="478"/>
          <ac:grpSpMkLst>
            <pc:docMk/>
            <pc:sldMk cId="1741807204" sldId="5238"/>
            <ac:grpSpMk id="9" creationId="{44081FAF-26CE-1B73-142A-C04AF68030EC}"/>
          </ac:grpSpMkLst>
        </pc:grpChg>
        <pc:picChg chg="add mod">
          <ac:chgData name="Isabelle CARON" userId="eabde2ef-fc08-4418-a325-a3c06356fa6c" providerId="ADAL" clId="{878644CE-B3EE-4295-AA10-D8240A8926A3}" dt="2023-06-23T14:37:48.123" v="2246" actId="164"/>
          <ac:picMkLst>
            <pc:docMk/>
            <pc:sldMk cId="1741807204" sldId="5238"/>
            <ac:picMk id="5" creationId="{F393D12D-6A0B-91E6-84CC-C37DDBC7C654}"/>
          </ac:picMkLst>
        </pc:picChg>
        <pc:picChg chg="add mod">
          <ac:chgData name="Isabelle CARON" userId="eabde2ef-fc08-4418-a325-a3c06356fa6c" providerId="ADAL" clId="{878644CE-B3EE-4295-AA10-D8240A8926A3}" dt="2023-06-23T15:18:08.947" v="4048" actId="1076"/>
          <ac:picMkLst>
            <pc:docMk/>
            <pc:sldMk cId="1741807204" sldId="5238"/>
            <ac:picMk id="17" creationId="{54518CB4-3687-8CE6-0CC3-2E8C8E61C467}"/>
          </ac:picMkLst>
        </pc:picChg>
      </pc:sldChg>
      <pc:sldChg chg="addSp modSp new del mod">
        <pc:chgData name="Isabelle CARON" userId="eabde2ef-fc08-4418-a325-a3c06356fa6c" providerId="ADAL" clId="{878644CE-B3EE-4295-AA10-D8240A8926A3}" dt="2023-06-23T15:04:29.095" v="3211" actId="47"/>
        <pc:sldMkLst>
          <pc:docMk/>
          <pc:sldMk cId="2763820503" sldId="5239"/>
        </pc:sldMkLst>
        <pc:spChg chg="add mod">
          <ac:chgData name="Isabelle CARON" userId="eabde2ef-fc08-4418-a325-a3c06356fa6c" providerId="ADAL" clId="{878644CE-B3EE-4295-AA10-D8240A8926A3}" dt="2023-06-23T14:47:10.023" v="2453" actId="1076"/>
          <ac:spMkLst>
            <pc:docMk/>
            <pc:sldMk cId="2763820503" sldId="5239"/>
            <ac:spMk id="4" creationId="{ADBC5CA0-8EFB-BA16-5F49-20EE046DF9B0}"/>
          </ac:spMkLst>
        </pc:spChg>
        <pc:spChg chg="add mod">
          <ac:chgData name="Isabelle CARON" userId="eabde2ef-fc08-4418-a325-a3c06356fa6c" providerId="ADAL" clId="{878644CE-B3EE-4295-AA10-D8240A8926A3}" dt="2023-06-23T13:04:04.801" v="977" actId="1076"/>
          <ac:spMkLst>
            <pc:docMk/>
            <pc:sldMk cId="2763820503" sldId="5239"/>
            <ac:spMk id="5" creationId="{76391B44-DACA-60A2-0E6A-8C235F93FA63}"/>
          </ac:spMkLst>
        </pc:spChg>
        <pc:spChg chg="add mod">
          <ac:chgData name="Isabelle CARON" userId="eabde2ef-fc08-4418-a325-a3c06356fa6c" providerId="ADAL" clId="{878644CE-B3EE-4295-AA10-D8240A8926A3}" dt="2023-06-23T13:04:41.575" v="1030" actId="20577"/>
          <ac:spMkLst>
            <pc:docMk/>
            <pc:sldMk cId="2763820503" sldId="5239"/>
            <ac:spMk id="6" creationId="{21746D25-CBCB-141B-8426-B5583E8CBC41}"/>
          </ac:spMkLst>
        </pc:spChg>
        <pc:spChg chg="add mod">
          <ac:chgData name="Isabelle CARON" userId="eabde2ef-fc08-4418-a325-a3c06356fa6c" providerId="ADAL" clId="{878644CE-B3EE-4295-AA10-D8240A8926A3}" dt="2023-06-23T13:05:35.761" v="1186" actId="20577"/>
          <ac:spMkLst>
            <pc:docMk/>
            <pc:sldMk cId="2763820503" sldId="5239"/>
            <ac:spMk id="7" creationId="{EC610679-CD91-6A60-68ED-B3AB594ECA9A}"/>
          </ac:spMkLst>
        </pc:spChg>
        <pc:picChg chg="add mod">
          <ac:chgData name="Isabelle CARON" userId="eabde2ef-fc08-4418-a325-a3c06356fa6c" providerId="ADAL" clId="{878644CE-B3EE-4295-AA10-D8240A8926A3}" dt="2023-06-23T14:44:48.102" v="2387" actId="1076"/>
          <ac:picMkLst>
            <pc:docMk/>
            <pc:sldMk cId="2763820503" sldId="5239"/>
            <ac:picMk id="3" creationId="{F0398090-AE48-0BCF-9472-17406153D2CD}"/>
          </ac:picMkLst>
        </pc:picChg>
      </pc:sldChg>
      <pc:sldChg chg="addSp modSp new del mod">
        <pc:chgData name="Isabelle CARON" userId="eabde2ef-fc08-4418-a325-a3c06356fa6c" providerId="ADAL" clId="{878644CE-B3EE-4295-AA10-D8240A8926A3}" dt="2023-06-23T13:49:09.889" v="1216" actId="47"/>
        <pc:sldMkLst>
          <pc:docMk/>
          <pc:sldMk cId="1337606355" sldId="5240"/>
        </pc:sldMkLst>
        <pc:spChg chg="add mod">
          <ac:chgData name="Isabelle CARON" userId="eabde2ef-fc08-4418-a325-a3c06356fa6c" providerId="ADAL" clId="{878644CE-B3EE-4295-AA10-D8240A8926A3}" dt="2023-06-23T13:47:59.867" v="1205" actId="113"/>
          <ac:spMkLst>
            <pc:docMk/>
            <pc:sldMk cId="1337606355" sldId="5240"/>
            <ac:spMk id="2" creationId="{69F750A3-17E3-24E2-C929-6C544FCD4298}"/>
          </ac:spMkLst>
        </pc:spChg>
      </pc:sldChg>
      <pc:sldChg chg="addSp delSp modSp add del mod ord">
        <pc:chgData name="Isabelle CARON" userId="eabde2ef-fc08-4418-a325-a3c06356fa6c" providerId="ADAL" clId="{878644CE-B3EE-4295-AA10-D8240A8926A3}" dt="2023-06-23T14:22:43.447" v="1975" actId="47"/>
        <pc:sldMkLst>
          <pc:docMk/>
          <pc:sldMk cId="4002950289" sldId="5240"/>
        </pc:sldMkLst>
        <pc:spChg chg="mod">
          <ac:chgData name="Isabelle CARON" userId="eabde2ef-fc08-4418-a325-a3c06356fa6c" providerId="ADAL" clId="{878644CE-B3EE-4295-AA10-D8240A8926A3}" dt="2023-06-23T14:18:21.451" v="1928" actId="20577"/>
          <ac:spMkLst>
            <pc:docMk/>
            <pc:sldMk cId="4002950289" sldId="5240"/>
            <ac:spMk id="3" creationId="{FF44B753-C671-4593-A8D5-3AFC6F575AF9}"/>
          </ac:spMkLst>
        </pc:spChg>
        <pc:spChg chg="mod">
          <ac:chgData name="Isabelle CARON" userId="eabde2ef-fc08-4418-a325-a3c06356fa6c" providerId="ADAL" clId="{878644CE-B3EE-4295-AA10-D8240A8926A3}" dt="2023-06-23T14:06:31.456" v="1734" actId="6549"/>
          <ac:spMkLst>
            <pc:docMk/>
            <pc:sldMk cId="4002950289" sldId="5240"/>
            <ac:spMk id="4" creationId="{E2C31AB1-3668-4551-8E4F-8A9B9CF19CDE}"/>
          </ac:spMkLst>
        </pc:spChg>
        <pc:spChg chg="add mod">
          <ac:chgData name="Isabelle CARON" userId="eabde2ef-fc08-4418-a325-a3c06356fa6c" providerId="ADAL" clId="{878644CE-B3EE-4295-AA10-D8240A8926A3}" dt="2023-06-23T14:21:33.297" v="1971" actId="113"/>
          <ac:spMkLst>
            <pc:docMk/>
            <pc:sldMk cId="4002950289" sldId="5240"/>
            <ac:spMk id="16" creationId="{EB78F910-2C55-D12F-2F4E-ECAEACEECE79}"/>
          </ac:spMkLst>
        </pc:spChg>
        <pc:grpChg chg="add mod">
          <ac:chgData name="Isabelle CARON" userId="eabde2ef-fc08-4418-a325-a3c06356fa6c" providerId="ADAL" clId="{878644CE-B3EE-4295-AA10-D8240A8926A3}" dt="2023-06-23T14:21:06.462" v="1953" actId="1036"/>
          <ac:grpSpMkLst>
            <pc:docMk/>
            <pc:sldMk cId="4002950289" sldId="5240"/>
            <ac:grpSpMk id="8" creationId="{ADCAAA2D-D4C4-AF5D-2655-7D43A4B509CC}"/>
          </ac:grpSpMkLst>
        </pc:grpChg>
        <pc:grpChg chg="del">
          <ac:chgData name="Isabelle CARON" userId="eabde2ef-fc08-4418-a325-a3c06356fa6c" providerId="ADAL" clId="{878644CE-B3EE-4295-AA10-D8240A8926A3}" dt="2023-06-23T14:04:43.929" v="1638" actId="478"/>
          <ac:grpSpMkLst>
            <pc:docMk/>
            <pc:sldMk cId="4002950289" sldId="5240"/>
            <ac:grpSpMk id="13" creationId="{F8A5E6E8-F587-108A-BEAE-C7F0296DE204}"/>
          </ac:grpSpMkLst>
        </pc:grpChg>
        <pc:picChg chg="add mod">
          <ac:chgData name="Isabelle CARON" userId="eabde2ef-fc08-4418-a325-a3c06356fa6c" providerId="ADAL" clId="{878644CE-B3EE-4295-AA10-D8240A8926A3}" dt="2023-06-23T14:21:06.462" v="1953" actId="1036"/>
          <ac:picMkLst>
            <pc:docMk/>
            <pc:sldMk cId="4002950289" sldId="5240"/>
            <ac:picMk id="7" creationId="{7498562A-4B02-5EDB-2756-BF7D9FB89971}"/>
          </ac:picMkLst>
        </pc:picChg>
        <pc:picChg chg="mod">
          <ac:chgData name="Isabelle CARON" userId="eabde2ef-fc08-4418-a325-a3c06356fa6c" providerId="ADAL" clId="{878644CE-B3EE-4295-AA10-D8240A8926A3}" dt="2023-06-23T14:18:39.640" v="1929"/>
          <ac:picMkLst>
            <pc:docMk/>
            <pc:sldMk cId="4002950289" sldId="5240"/>
            <ac:picMk id="14" creationId="{97C6BB93-A921-6A47-68E9-B0CF8D4BDCC1}"/>
          </ac:picMkLst>
        </pc:picChg>
        <pc:picChg chg="mod">
          <ac:chgData name="Isabelle CARON" userId="eabde2ef-fc08-4418-a325-a3c06356fa6c" providerId="ADAL" clId="{878644CE-B3EE-4295-AA10-D8240A8926A3}" dt="2023-06-23T14:18:39.640" v="1929"/>
          <ac:picMkLst>
            <pc:docMk/>
            <pc:sldMk cId="4002950289" sldId="5240"/>
            <ac:picMk id="15" creationId="{F6B8FB38-BFD9-3520-4132-C40D782AEB6F}"/>
          </ac:picMkLst>
        </pc:picChg>
      </pc:sldChg>
      <pc:sldChg chg="addSp delSp modSp add mod">
        <pc:chgData name="Isabelle CARON" userId="eabde2ef-fc08-4418-a325-a3c06356fa6c" providerId="ADAL" clId="{878644CE-B3EE-4295-AA10-D8240A8926A3}" dt="2023-06-27T07:38:34.761" v="4375" actId="21"/>
        <pc:sldMkLst>
          <pc:docMk/>
          <pc:sldMk cId="2690650916" sldId="5241"/>
        </pc:sldMkLst>
        <pc:spChg chg="del">
          <ac:chgData name="Isabelle CARON" userId="eabde2ef-fc08-4418-a325-a3c06356fa6c" providerId="ADAL" clId="{878644CE-B3EE-4295-AA10-D8240A8926A3}" dt="2023-06-23T15:18:48.801" v="4084" actId="478"/>
          <ac:spMkLst>
            <pc:docMk/>
            <pc:sldMk cId="2690650916" sldId="5241"/>
            <ac:spMk id="2" creationId="{71992570-7F89-406B-A2AC-19A3546F2D38}"/>
          </ac:spMkLst>
        </pc:spChg>
        <pc:spChg chg="mod">
          <ac:chgData name="Isabelle CARON" userId="eabde2ef-fc08-4418-a325-a3c06356fa6c" providerId="ADAL" clId="{878644CE-B3EE-4295-AA10-D8240A8926A3}" dt="2023-06-23T15:18:42.796" v="4083" actId="20577"/>
          <ac:spMkLst>
            <pc:docMk/>
            <pc:sldMk cId="2690650916" sldId="5241"/>
            <ac:spMk id="4" creationId="{60CD1B73-7567-4A18-BD40-041E00C805CF}"/>
          </ac:spMkLst>
        </pc:spChg>
        <pc:spChg chg="mod">
          <ac:chgData name="Isabelle CARON" userId="eabde2ef-fc08-4418-a325-a3c06356fa6c" providerId="ADAL" clId="{878644CE-B3EE-4295-AA10-D8240A8926A3}" dt="2023-06-23T14:09:10.940" v="1760" actId="164"/>
          <ac:spMkLst>
            <pc:docMk/>
            <pc:sldMk cId="2690650916" sldId="5241"/>
            <ac:spMk id="5" creationId="{BA3EE3FD-E93C-48A6-B734-5214AA079A65}"/>
          </ac:spMkLst>
        </pc:spChg>
        <pc:spChg chg="add mod">
          <ac:chgData name="Isabelle CARON" userId="eabde2ef-fc08-4418-a325-a3c06356fa6c" providerId="ADAL" clId="{878644CE-B3EE-4295-AA10-D8240A8926A3}" dt="2023-06-23T14:12:53.454" v="1832" actId="164"/>
          <ac:spMkLst>
            <pc:docMk/>
            <pc:sldMk cId="2690650916" sldId="5241"/>
            <ac:spMk id="8" creationId="{43B6988B-288C-491B-5F5D-1D6935B0A015}"/>
          </ac:spMkLst>
        </pc:spChg>
        <pc:spChg chg="add mod">
          <ac:chgData name="Isabelle CARON" userId="eabde2ef-fc08-4418-a325-a3c06356fa6c" providerId="ADAL" clId="{878644CE-B3EE-4295-AA10-D8240A8926A3}" dt="2023-06-23T14:12:53.454" v="1832" actId="164"/>
          <ac:spMkLst>
            <pc:docMk/>
            <pc:sldMk cId="2690650916" sldId="5241"/>
            <ac:spMk id="9" creationId="{331384D4-AF2E-74F3-5CFA-38D2C56098D4}"/>
          </ac:spMkLst>
        </pc:spChg>
        <pc:spChg chg="add mod">
          <ac:chgData name="Isabelle CARON" userId="eabde2ef-fc08-4418-a325-a3c06356fa6c" providerId="ADAL" clId="{878644CE-B3EE-4295-AA10-D8240A8926A3}" dt="2023-06-23T14:12:53.454" v="1832" actId="164"/>
          <ac:spMkLst>
            <pc:docMk/>
            <pc:sldMk cId="2690650916" sldId="5241"/>
            <ac:spMk id="10" creationId="{F1A4E072-EC0C-86A0-0AD0-CD950EF450A2}"/>
          </ac:spMkLst>
        </pc:spChg>
        <pc:spChg chg="add mod">
          <ac:chgData name="Isabelle CARON" userId="eabde2ef-fc08-4418-a325-a3c06356fa6c" providerId="ADAL" clId="{878644CE-B3EE-4295-AA10-D8240A8926A3}" dt="2023-06-23T14:12:53.454" v="1832" actId="164"/>
          <ac:spMkLst>
            <pc:docMk/>
            <pc:sldMk cId="2690650916" sldId="5241"/>
            <ac:spMk id="11" creationId="{20E9A5E4-36AF-8843-46B3-716D32ADAF23}"/>
          </ac:spMkLst>
        </pc:spChg>
        <pc:spChg chg="add mod">
          <ac:chgData name="Isabelle CARON" userId="eabde2ef-fc08-4418-a325-a3c06356fa6c" providerId="ADAL" clId="{878644CE-B3EE-4295-AA10-D8240A8926A3}" dt="2023-06-23T14:12:53.454" v="1832" actId="164"/>
          <ac:spMkLst>
            <pc:docMk/>
            <pc:sldMk cId="2690650916" sldId="5241"/>
            <ac:spMk id="12" creationId="{D0AAD35B-106E-7190-7E8D-B4213BBC5648}"/>
          </ac:spMkLst>
        </pc:spChg>
        <pc:spChg chg="mod topLvl">
          <ac:chgData name="Isabelle CARON" userId="eabde2ef-fc08-4418-a325-a3c06356fa6c" providerId="ADAL" clId="{878644CE-B3EE-4295-AA10-D8240A8926A3}" dt="2023-06-23T14:09:10.940" v="1760" actId="164"/>
          <ac:spMkLst>
            <pc:docMk/>
            <pc:sldMk cId="2690650916" sldId="5241"/>
            <ac:spMk id="22" creationId="{9B889226-A05E-4AC6-9771-AAADB8A40F6E}"/>
          </ac:spMkLst>
        </pc:spChg>
        <pc:spChg chg="del mod topLvl">
          <ac:chgData name="Isabelle CARON" userId="eabde2ef-fc08-4418-a325-a3c06356fa6c" providerId="ADAL" clId="{878644CE-B3EE-4295-AA10-D8240A8926A3}" dt="2023-06-23T14:08:08.928" v="1748" actId="478"/>
          <ac:spMkLst>
            <pc:docMk/>
            <pc:sldMk cId="2690650916" sldId="5241"/>
            <ac:spMk id="23" creationId="{C6B9EA20-AD2F-4C9E-8B5C-B587A3B8A853}"/>
          </ac:spMkLst>
        </pc:spChg>
        <pc:spChg chg="mod topLvl">
          <ac:chgData name="Isabelle CARON" userId="eabde2ef-fc08-4418-a325-a3c06356fa6c" providerId="ADAL" clId="{878644CE-B3EE-4295-AA10-D8240A8926A3}" dt="2023-06-23T14:09:10.940" v="1760" actId="164"/>
          <ac:spMkLst>
            <pc:docMk/>
            <pc:sldMk cId="2690650916" sldId="5241"/>
            <ac:spMk id="25" creationId="{383B5CBC-EC2F-4012-81DF-A0A235B1033E}"/>
          </ac:spMkLst>
        </pc:spChg>
        <pc:spChg chg="del mod topLvl">
          <ac:chgData name="Isabelle CARON" userId="eabde2ef-fc08-4418-a325-a3c06356fa6c" providerId="ADAL" clId="{878644CE-B3EE-4295-AA10-D8240A8926A3}" dt="2023-06-23T14:08:12.103" v="1749" actId="478"/>
          <ac:spMkLst>
            <pc:docMk/>
            <pc:sldMk cId="2690650916" sldId="5241"/>
            <ac:spMk id="26" creationId="{2207A070-AF79-4B6B-8D8D-74B08D0DD7BA}"/>
          </ac:spMkLst>
        </pc:spChg>
        <pc:spChg chg="mod topLvl">
          <ac:chgData name="Isabelle CARON" userId="eabde2ef-fc08-4418-a325-a3c06356fa6c" providerId="ADAL" clId="{878644CE-B3EE-4295-AA10-D8240A8926A3}" dt="2023-06-23T14:09:10.940" v="1760" actId="164"/>
          <ac:spMkLst>
            <pc:docMk/>
            <pc:sldMk cId="2690650916" sldId="5241"/>
            <ac:spMk id="28" creationId="{8D930517-2CD2-45B0-85EE-5B3309759237}"/>
          </ac:spMkLst>
        </pc:spChg>
        <pc:spChg chg="del topLvl">
          <ac:chgData name="Isabelle CARON" userId="eabde2ef-fc08-4418-a325-a3c06356fa6c" providerId="ADAL" clId="{878644CE-B3EE-4295-AA10-D8240A8926A3}" dt="2023-06-23T14:08:37.864" v="1757" actId="478"/>
          <ac:spMkLst>
            <pc:docMk/>
            <pc:sldMk cId="2690650916" sldId="5241"/>
            <ac:spMk id="29" creationId="{BBE15B2E-D095-4A27-B926-205055F20C9D}"/>
          </ac:spMkLst>
        </pc:spChg>
        <pc:spChg chg="mod topLvl">
          <ac:chgData name="Isabelle CARON" userId="eabde2ef-fc08-4418-a325-a3c06356fa6c" providerId="ADAL" clId="{878644CE-B3EE-4295-AA10-D8240A8926A3}" dt="2023-06-23T14:09:10.940" v="1760" actId="164"/>
          <ac:spMkLst>
            <pc:docMk/>
            <pc:sldMk cId="2690650916" sldId="5241"/>
            <ac:spMk id="31" creationId="{CD51B4E7-7AA0-4216-8255-231D9964DFFF}"/>
          </ac:spMkLst>
        </pc:spChg>
        <pc:spChg chg="del mod topLvl">
          <ac:chgData name="Isabelle CARON" userId="eabde2ef-fc08-4418-a325-a3c06356fa6c" providerId="ADAL" clId="{878644CE-B3EE-4295-AA10-D8240A8926A3}" dt="2023-06-23T14:08:29.769" v="1755" actId="478"/>
          <ac:spMkLst>
            <pc:docMk/>
            <pc:sldMk cId="2690650916" sldId="5241"/>
            <ac:spMk id="32" creationId="{5216F689-C2E1-48BF-901B-50FC20A34EE9}"/>
          </ac:spMkLst>
        </pc:spChg>
        <pc:spChg chg="mod topLvl">
          <ac:chgData name="Isabelle CARON" userId="eabde2ef-fc08-4418-a325-a3c06356fa6c" providerId="ADAL" clId="{878644CE-B3EE-4295-AA10-D8240A8926A3}" dt="2023-06-23T14:09:10.940" v="1760" actId="164"/>
          <ac:spMkLst>
            <pc:docMk/>
            <pc:sldMk cId="2690650916" sldId="5241"/>
            <ac:spMk id="34" creationId="{3BC6B310-7AD0-49BB-B2A5-EB38303FE26B}"/>
          </ac:spMkLst>
        </pc:spChg>
        <pc:spChg chg="del topLvl">
          <ac:chgData name="Isabelle CARON" userId="eabde2ef-fc08-4418-a325-a3c06356fa6c" providerId="ADAL" clId="{878644CE-B3EE-4295-AA10-D8240A8926A3}" dt="2023-06-23T14:08:34.254" v="1756" actId="478"/>
          <ac:spMkLst>
            <pc:docMk/>
            <pc:sldMk cId="2690650916" sldId="5241"/>
            <ac:spMk id="35" creationId="{1043A30C-A904-4F8B-B8EE-B573F7AA35DC}"/>
          </ac:spMkLst>
        </pc:spChg>
        <pc:spChg chg="mod">
          <ac:chgData name="Isabelle CARON" userId="eabde2ef-fc08-4418-a325-a3c06356fa6c" providerId="ADAL" clId="{878644CE-B3EE-4295-AA10-D8240A8926A3}" dt="2023-06-23T14:09:10.940" v="1760" actId="164"/>
          <ac:spMkLst>
            <pc:docMk/>
            <pc:sldMk cId="2690650916" sldId="5241"/>
            <ac:spMk id="36" creationId="{9AFE4885-C14E-4F33-BB9B-BB5B71C8CB03}"/>
          </ac:spMkLst>
        </pc:spChg>
        <pc:spChg chg="mod">
          <ac:chgData name="Isabelle CARON" userId="eabde2ef-fc08-4418-a325-a3c06356fa6c" providerId="ADAL" clId="{878644CE-B3EE-4295-AA10-D8240A8926A3}" dt="2023-06-23T14:09:10.940" v="1760" actId="164"/>
          <ac:spMkLst>
            <pc:docMk/>
            <pc:sldMk cId="2690650916" sldId="5241"/>
            <ac:spMk id="37" creationId="{6BF85037-5216-49E6-A96D-585230D99754}"/>
          </ac:spMkLst>
        </pc:spChg>
        <pc:spChg chg="mod">
          <ac:chgData name="Isabelle CARON" userId="eabde2ef-fc08-4418-a325-a3c06356fa6c" providerId="ADAL" clId="{878644CE-B3EE-4295-AA10-D8240A8926A3}" dt="2023-06-23T14:09:10.940" v="1760" actId="164"/>
          <ac:spMkLst>
            <pc:docMk/>
            <pc:sldMk cId="2690650916" sldId="5241"/>
            <ac:spMk id="38" creationId="{53CDE493-8385-43E9-A470-A990C8D38751}"/>
          </ac:spMkLst>
        </pc:spChg>
        <pc:spChg chg="mod">
          <ac:chgData name="Isabelle CARON" userId="eabde2ef-fc08-4418-a325-a3c06356fa6c" providerId="ADAL" clId="{878644CE-B3EE-4295-AA10-D8240A8926A3}" dt="2023-06-23T14:15:00.550" v="1888" actId="20577"/>
          <ac:spMkLst>
            <pc:docMk/>
            <pc:sldMk cId="2690650916" sldId="5241"/>
            <ac:spMk id="39" creationId="{6DCE3B48-8294-4855-AA9C-B34375355FBC}"/>
          </ac:spMkLst>
        </pc:spChg>
        <pc:spChg chg="add mod">
          <ac:chgData name="Isabelle CARON" userId="eabde2ef-fc08-4418-a325-a3c06356fa6c" providerId="ADAL" clId="{878644CE-B3EE-4295-AA10-D8240A8926A3}" dt="2023-06-23T14:41:27.666" v="2307" actId="1035"/>
          <ac:spMkLst>
            <pc:docMk/>
            <pc:sldMk cId="2690650916" sldId="5241"/>
            <ac:spMk id="40" creationId="{F2E928F3-4293-6924-D9DE-9ED203F108A9}"/>
          </ac:spMkLst>
        </pc:spChg>
        <pc:spChg chg="add del mod">
          <ac:chgData name="Isabelle CARON" userId="eabde2ef-fc08-4418-a325-a3c06356fa6c" providerId="ADAL" clId="{878644CE-B3EE-4295-AA10-D8240A8926A3}" dt="2023-06-23T14:41:16.915" v="2305" actId="478"/>
          <ac:spMkLst>
            <pc:docMk/>
            <pc:sldMk cId="2690650916" sldId="5241"/>
            <ac:spMk id="41" creationId="{0D5ADE99-6349-D49C-C2FE-E0BB45AADB80}"/>
          </ac:spMkLst>
        </pc:spChg>
        <pc:spChg chg="add mod">
          <ac:chgData name="Isabelle CARON" userId="eabde2ef-fc08-4418-a325-a3c06356fa6c" providerId="ADAL" clId="{878644CE-B3EE-4295-AA10-D8240A8926A3}" dt="2023-06-23T14:41:37.675" v="2308" actId="1076"/>
          <ac:spMkLst>
            <pc:docMk/>
            <pc:sldMk cId="2690650916" sldId="5241"/>
            <ac:spMk id="42" creationId="{7A58C94A-FCD6-B929-CCA7-DB69E62AB310}"/>
          </ac:spMkLst>
        </pc:spChg>
        <pc:spChg chg="mod topLvl">
          <ac:chgData name="Isabelle CARON" userId="eabde2ef-fc08-4418-a325-a3c06356fa6c" providerId="ADAL" clId="{878644CE-B3EE-4295-AA10-D8240A8926A3}" dt="2023-06-23T14:09:10.940" v="1760" actId="164"/>
          <ac:spMkLst>
            <pc:docMk/>
            <pc:sldMk cId="2690650916" sldId="5241"/>
            <ac:spMk id="60" creationId="{92560EA7-0457-4779-93BB-FFBC857BDA51}"/>
          </ac:spMkLst>
        </pc:spChg>
        <pc:spChg chg="del topLvl">
          <ac:chgData name="Isabelle CARON" userId="eabde2ef-fc08-4418-a325-a3c06356fa6c" providerId="ADAL" clId="{878644CE-B3EE-4295-AA10-D8240A8926A3}" dt="2023-06-23T14:08:15.457" v="1750" actId="478"/>
          <ac:spMkLst>
            <pc:docMk/>
            <pc:sldMk cId="2690650916" sldId="5241"/>
            <ac:spMk id="61" creationId="{4B822070-E9E3-4415-9E05-B51310F56A70}"/>
          </ac:spMkLst>
        </pc:spChg>
        <pc:grpChg chg="add del mod">
          <ac:chgData name="Isabelle CARON" userId="eabde2ef-fc08-4418-a325-a3c06356fa6c" providerId="ADAL" clId="{878644CE-B3EE-4295-AA10-D8240A8926A3}" dt="2023-06-23T14:11:20.218" v="1766" actId="478"/>
          <ac:grpSpMkLst>
            <pc:docMk/>
            <pc:sldMk cId="2690650916" sldId="5241"/>
            <ac:grpSpMk id="3" creationId="{DEAEAC91-7446-20AB-EC70-2AC051457527}"/>
          </ac:grpSpMkLst>
        </pc:grpChg>
        <pc:grpChg chg="mod">
          <ac:chgData name="Isabelle CARON" userId="eabde2ef-fc08-4418-a325-a3c06356fa6c" providerId="ADAL" clId="{878644CE-B3EE-4295-AA10-D8240A8926A3}" dt="2023-06-23T14:09:10.940" v="1760" actId="164"/>
          <ac:grpSpMkLst>
            <pc:docMk/>
            <pc:sldMk cId="2690650916" sldId="5241"/>
            <ac:grpSpMk id="13" creationId="{7C6E3D00-854B-46C2-9DF7-1A5AB4F773F0}"/>
          </ac:grpSpMkLst>
        </pc:grpChg>
        <pc:grpChg chg="add del">
          <ac:chgData name="Isabelle CARON" userId="eabde2ef-fc08-4418-a325-a3c06356fa6c" providerId="ADAL" clId="{878644CE-B3EE-4295-AA10-D8240A8926A3}" dt="2023-06-23T14:08:08.928" v="1748" actId="478"/>
          <ac:grpSpMkLst>
            <pc:docMk/>
            <pc:sldMk cId="2690650916" sldId="5241"/>
            <ac:grpSpMk id="19" creationId="{E2035736-36D6-4FB1-91C1-B4CD74B4292F}"/>
          </ac:grpSpMkLst>
        </pc:grpChg>
        <pc:grpChg chg="add mod">
          <ac:chgData name="Isabelle CARON" userId="eabde2ef-fc08-4418-a325-a3c06356fa6c" providerId="ADAL" clId="{878644CE-B3EE-4295-AA10-D8240A8926A3}" dt="2023-06-23T14:15:33.816" v="1894" actId="14100"/>
          <ac:grpSpMkLst>
            <pc:docMk/>
            <pc:sldMk cId="2690650916" sldId="5241"/>
            <ac:grpSpMk id="20" creationId="{255E8E3A-55FC-94A0-59C0-AE014212AEA9}"/>
          </ac:grpSpMkLst>
        </pc:grpChg>
        <pc:grpChg chg="add del">
          <ac:chgData name="Isabelle CARON" userId="eabde2ef-fc08-4418-a325-a3c06356fa6c" providerId="ADAL" clId="{878644CE-B3EE-4295-AA10-D8240A8926A3}" dt="2023-06-23T14:08:12.103" v="1749" actId="478"/>
          <ac:grpSpMkLst>
            <pc:docMk/>
            <pc:sldMk cId="2690650916" sldId="5241"/>
            <ac:grpSpMk id="24" creationId="{5563BCC8-418F-4E5E-B1D4-C8286948649E}"/>
          </ac:grpSpMkLst>
        </pc:grpChg>
        <pc:grpChg chg="del">
          <ac:chgData name="Isabelle CARON" userId="eabde2ef-fc08-4418-a325-a3c06356fa6c" providerId="ADAL" clId="{878644CE-B3EE-4295-AA10-D8240A8926A3}" dt="2023-06-23T14:08:37.864" v="1757" actId="478"/>
          <ac:grpSpMkLst>
            <pc:docMk/>
            <pc:sldMk cId="2690650916" sldId="5241"/>
            <ac:grpSpMk id="27" creationId="{46332465-3243-4F1C-BCEE-32379454B9DB}"/>
          </ac:grpSpMkLst>
        </pc:grpChg>
        <pc:grpChg chg="add del mod">
          <ac:chgData name="Isabelle CARON" userId="eabde2ef-fc08-4418-a325-a3c06356fa6c" providerId="ADAL" clId="{878644CE-B3EE-4295-AA10-D8240A8926A3}" dt="2023-06-23T14:08:29.769" v="1755" actId="478"/>
          <ac:grpSpMkLst>
            <pc:docMk/>
            <pc:sldMk cId="2690650916" sldId="5241"/>
            <ac:grpSpMk id="30" creationId="{71E65D3A-26CE-43E3-9729-A3286F39352C}"/>
          </ac:grpSpMkLst>
        </pc:grpChg>
        <pc:grpChg chg="del">
          <ac:chgData name="Isabelle CARON" userId="eabde2ef-fc08-4418-a325-a3c06356fa6c" providerId="ADAL" clId="{878644CE-B3EE-4295-AA10-D8240A8926A3}" dt="2023-06-23T14:08:34.254" v="1756" actId="478"/>
          <ac:grpSpMkLst>
            <pc:docMk/>
            <pc:sldMk cId="2690650916" sldId="5241"/>
            <ac:grpSpMk id="33" creationId="{6939575D-2ACC-4898-9A02-DE914B0396CA}"/>
          </ac:grpSpMkLst>
        </pc:grpChg>
        <pc:grpChg chg="del">
          <ac:chgData name="Isabelle CARON" userId="eabde2ef-fc08-4418-a325-a3c06356fa6c" providerId="ADAL" clId="{878644CE-B3EE-4295-AA10-D8240A8926A3}" dt="2023-06-23T14:08:15.457" v="1750" actId="478"/>
          <ac:grpSpMkLst>
            <pc:docMk/>
            <pc:sldMk cId="2690650916" sldId="5241"/>
            <ac:grpSpMk id="59" creationId="{283175DA-3341-488A-96C7-292D6B3E30B3}"/>
          </ac:grpSpMkLst>
        </pc:grpChg>
        <pc:graphicFrameChg chg="mod">
          <ac:chgData name="Isabelle CARON" userId="eabde2ef-fc08-4418-a325-a3c06356fa6c" providerId="ADAL" clId="{878644CE-B3EE-4295-AA10-D8240A8926A3}" dt="2023-06-23T14:10:17.711" v="1762" actId="1076"/>
          <ac:graphicFrameMkLst>
            <pc:docMk/>
            <pc:sldMk cId="2690650916" sldId="5241"/>
            <ac:graphicFrameMk id="14" creationId="{797F6FCB-8968-480C-B8C2-3AB49B4FDDFD}"/>
          </ac:graphicFrameMkLst>
        </pc:graphicFrameChg>
        <pc:graphicFrameChg chg="mod">
          <ac:chgData name="Isabelle CARON" userId="eabde2ef-fc08-4418-a325-a3c06356fa6c" providerId="ADAL" clId="{878644CE-B3EE-4295-AA10-D8240A8926A3}" dt="2023-06-23T14:09:10.940" v="1760" actId="164"/>
          <ac:graphicFrameMkLst>
            <pc:docMk/>
            <pc:sldMk cId="2690650916" sldId="5241"/>
            <ac:graphicFrameMk id="18" creationId="{A71AB40B-DCCC-4880-B937-587781668A82}"/>
          </ac:graphicFrameMkLst>
        </pc:graphicFrameChg>
        <pc:picChg chg="add del mod">
          <ac:chgData name="Isabelle CARON" userId="eabde2ef-fc08-4418-a325-a3c06356fa6c" providerId="ADAL" clId="{878644CE-B3EE-4295-AA10-D8240A8926A3}" dt="2023-06-27T07:38:34.761" v="4375" actId="21"/>
          <ac:picMkLst>
            <pc:docMk/>
            <pc:sldMk cId="2690650916" sldId="5241"/>
            <ac:picMk id="2" creationId="{DDE29F9A-E9CA-46F6-59EC-5BFBD10C6908}"/>
          </ac:picMkLst>
        </pc:picChg>
        <pc:picChg chg="add mod">
          <ac:chgData name="Isabelle CARON" userId="eabde2ef-fc08-4418-a325-a3c06356fa6c" providerId="ADAL" clId="{878644CE-B3EE-4295-AA10-D8240A8926A3}" dt="2023-06-23T14:12:53.454" v="1832" actId="164"/>
          <ac:picMkLst>
            <pc:docMk/>
            <pc:sldMk cId="2690650916" sldId="5241"/>
            <ac:picMk id="7" creationId="{AF394EA3-BB37-B81E-15DC-09F4EC9607C7}"/>
          </ac:picMkLst>
        </pc:picChg>
        <pc:picChg chg="add mod">
          <ac:chgData name="Isabelle CARON" userId="eabde2ef-fc08-4418-a325-a3c06356fa6c" providerId="ADAL" clId="{878644CE-B3EE-4295-AA10-D8240A8926A3}" dt="2023-06-23T14:15:13.431" v="1889" actId="14100"/>
          <ac:picMkLst>
            <pc:docMk/>
            <pc:sldMk cId="2690650916" sldId="5241"/>
            <ac:picMk id="21" creationId="{12C139DF-98B3-58FE-5CDC-2FA6D4EB795E}"/>
          </ac:picMkLst>
        </pc:picChg>
      </pc:sldChg>
      <pc:sldChg chg="addSp delSp modSp add mod">
        <pc:chgData name="Isabelle CARON" userId="eabde2ef-fc08-4418-a325-a3c06356fa6c" providerId="ADAL" clId="{878644CE-B3EE-4295-AA10-D8240A8926A3}" dt="2023-06-23T15:24:50.873" v="4145" actId="20577"/>
        <pc:sldMkLst>
          <pc:docMk/>
          <pc:sldMk cId="1068368041" sldId="5242"/>
        </pc:sldMkLst>
        <pc:spChg chg="mod">
          <ac:chgData name="Isabelle CARON" userId="eabde2ef-fc08-4418-a325-a3c06356fa6c" providerId="ADAL" clId="{878644CE-B3EE-4295-AA10-D8240A8926A3}" dt="2023-06-23T15:24:50.873" v="4145" actId="20577"/>
          <ac:spMkLst>
            <pc:docMk/>
            <pc:sldMk cId="1068368041" sldId="5242"/>
            <ac:spMk id="4" creationId="{60CD1B73-7567-4A18-BD40-041E00C805CF}"/>
          </ac:spMkLst>
        </pc:spChg>
        <pc:spChg chg="mod topLvl">
          <ac:chgData name="Isabelle CARON" userId="eabde2ef-fc08-4418-a325-a3c06356fa6c" providerId="ADAL" clId="{878644CE-B3EE-4295-AA10-D8240A8926A3}" dt="2023-06-23T14:24:53.113" v="1986" actId="165"/>
          <ac:spMkLst>
            <pc:docMk/>
            <pc:sldMk cId="1068368041" sldId="5242"/>
            <ac:spMk id="8" creationId="{43B6988B-288C-491B-5F5D-1D6935B0A015}"/>
          </ac:spMkLst>
        </pc:spChg>
        <pc:spChg chg="mod topLvl">
          <ac:chgData name="Isabelle CARON" userId="eabde2ef-fc08-4418-a325-a3c06356fa6c" providerId="ADAL" clId="{878644CE-B3EE-4295-AA10-D8240A8926A3}" dt="2023-06-23T14:24:53.113" v="1986" actId="165"/>
          <ac:spMkLst>
            <pc:docMk/>
            <pc:sldMk cId="1068368041" sldId="5242"/>
            <ac:spMk id="9" creationId="{331384D4-AF2E-74F3-5CFA-38D2C56098D4}"/>
          </ac:spMkLst>
        </pc:spChg>
        <pc:spChg chg="mod topLvl">
          <ac:chgData name="Isabelle CARON" userId="eabde2ef-fc08-4418-a325-a3c06356fa6c" providerId="ADAL" clId="{878644CE-B3EE-4295-AA10-D8240A8926A3}" dt="2023-06-23T14:24:53.113" v="1986" actId="165"/>
          <ac:spMkLst>
            <pc:docMk/>
            <pc:sldMk cId="1068368041" sldId="5242"/>
            <ac:spMk id="10" creationId="{F1A4E072-EC0C-86A0-0AD0-CD950EF450A2}"/>
          </ac:spMkLst>
        </pc:spChg>
        <pc:spChg chg="mod topLvl">
          <ac:chgData name="Isabelle CARON" userId="eabde2ef-fc08-4418-a325-a3c06356fa6c" providerId="ADAL" clId="{878644CE-B3EE-4295-AA10-D8240A8926A3}" dt="2023-06-23T14:24:53.113" v="1986" actId="165"/>
          <ac:spMkLst>
            <pc:docMk/>
            <pc:sldMk cId="1068368041" sldId="5242"/>
            <ac:spMk id="11" creationId="{20E9A5E4-36AF-8843-46B3-716D32ADAF23}"/>
          </ac:spMkLst>
        </pc:spChg>
        <pc:spChg chg="mod topLvl">
          <ac:chgData name="Isabelle CARON" userId="eabde2ef-fc08-4418-a325-a3c06356fa6c" providerId="ADAL" clId="{878644CE-B3EE-4295-AA10-D8240A8926A3}" dt="2023-06-23T14:24:53.113" v="1986" actId="165"/>
          <ac:spMkLst>
            <pc:docMk/>
            <pc:sldMk cId="1068368041" sldId="5242"/>
            <ac:spMk id="12" creationId="{D0AAD35B-106E-7190-7E8D-B4213BBC5648}"/>
          </ac:spMkLst>
        </pc:spChg>
        <pc:spChg chg="add del mod">
          <ac:chgData name="Isabelle CARON" userId="eabde2ef-fc08-4418-a325-a3c06356fa6c" providerId="ADAL" clId="{878644CE-B3EE-4295-AA10-D8240A8926A3}" dt="2023-06-23T14:40:51.812" v="2286" actId="478"/>
          <ac:spMkLst>
            <pc:docMk/>
            <pc:sldMk cId="1068368041" sldId="5242"/>
            <ac:spMk id="13" creationId="{B62DFE10-0D7F-F0B4-B38C-7C5DCC5544A5}"/>
          </ac:spMkLst>
        </pc:spChg>
        <pc:spChg chg="add del mod">
          <ac:chgData name="Isabelle CARON" userId="eabde2ef-fc08-4418-a325-a3c06356fa6c" providerId="ADAL" clId="{878644CE-B3EE-4295-AA10-D8240A8926A3}" dt="2023-06-23T14:40:25.041" v="2267"/>
          <ac:spMkLst>
            <pc:docMk/>
            <pc:sldMk cId="1068368041" sldId="5242"/>
            <ac:spMk id="14" creationId="{503F2EC4-52F1-B289-24AA-600A014C46EB}"/>
          </ac:spMkLst>
        </pc:spChg>
        <pc:spChg chg="add mod">
          <ac:chgData name="Isabelle CARON" userId="eabde2ef-fc08-4418-a325-a3c06356fa6c" providerId="ADAL" clId="{878644CE-B3EE-4295-AA10-D8240A8926A3}" dt="2023-06-23T14:40:56.369" v="2287" actId="1076"/>
          <ac:spMkLst>
            <pc:docMk/>
            <pc:sldMk cId="1068368041" sldId="5242"/>
            <ac:spMk id="15" creationId="{B9F5E32F-3715-7ACB-5830-469EB99B3B95}"/>
          </ac:spMkLst>
        </pc:spChg>
        <pc:spChg chg="del">
          <ac:chgData name="Isabelle CARON" userId="eabde2ef-fc08-4418-a325-a3c06356fa6c" providerId="ADAL" clId="{878644CE-B3EE-4295-AA10-D8240A8926A3}" dt="2023-06-23T14:25:49.577" v="1988" actId="478"/>
          <ac:spMkLst>
            <pc:docMk/>
            <pc:sldMk cId="1068368041" sldId="5242"/>
            <ac:spMk id="40" creationId="{F2E928F3-4293-6924-D9DE-9ED203F108A9}"/>
          </ac:spMkLst>
        </pc:spChg>
        <pc:spChg chg="del">
          <ac:chgData name="Isabelle CARON" userId="eabde2ef-fc08-4418-a325-a3c06356fa6c" providerId="ADAL" clId="{878644CE-B3EE-4295-AA10-D8240A8926A3}" dt="2023-06-23T14:24:19.553" v="1985" actId="478"/>
          <ac:spMkLst>
            <pc:docMk/>
            <pc:sldMk cId="1068368041" sldId="5242"/>
            <ac:spMk id="41" creationId="{0D5ADE99-6349-D49C-C2FE-E0BB45AADB80}"/>
          </ac:spMkLst>
        </pc:spChg>
        <pc:grpChg chg="del">
          <ac:chgData name="Isabelle CARON" userId="eabde2ef-fc08-4418-a325-a3c06356fa6c" providerId="ADAL" clId="{878644CE-B3EE-4295-AA10-D8240A8926A3}" dt="2023-06-23T14:24:53.113" v="1986" actId="165"/>
          <ac:grpSpMkLst>
            <pc:docMk/>
            <pc:sldMk cId="1068368041" sldId="5242"/>
            <ac:grpSpMk id="20" creationId="{255E8E3A-55FC-94A0-59C0-AE014212AEA9}"/>
          </ac:grpSpMkLst>
        </pc:grpChg>
        <pc:picChg chg="add mod">
          <ac:chgData name="Isabelle CARON" userId="eabde2ef-fc08-4418-a325-a3c06356fa6c" providerId="ADAL" clId="{878644CE-B3EE-4295-AA10-D8240A8926A3}" dt="2023-06-23T14:26:14.674" v="2021" actId="1036"/>
          <ac:picMkLst>
            <pc:docMk/>
            <pc:sldMk cId="1068368041" sldId="5242"/>
            <ac:picMk id="3" creationId="{C69C05D2-F86B-4724-1D6D-D1B03A1CDCF1}"/>
          </ac:picMkLst>
        </pc:picChg>
        <pc:picChg chg="add mod">
          <ac:chgData name="Isabelle CARON" userId="eabde2ef-fc08-4418-a325-a3c06356fa6c" providerId="ADAL" clId="{878644CE-B3EE-4295-AA10-D8240A8926A3}" dt="2023-06-23T14:26:14.674" v="2021" actId="1036"/>
          <ac:picMkLst>
            <pc:docMk/>
            <pc:sldMk cId="1068368041" sldId="5242"/>
            <ac:picMk id="5" creationId="{224844E5-9870-A989-3B04-F473465F9DD3}"/>
          </ac:picMkLst>
        </pc:picChg>
        <pc:picChg chg="add mod">
          <ac:chgData name="Isabelle CARON" userId="eabde2ef-fc08-4418-a325-a3c06356fa6c" providerId="ADAL" clId="{878644CE-B3EE-4295-AA10-D8240A8926A3}" dt="2023-06-23T14:26:14.674" v="2021" actId="1036"/>
          <ac:picMkLst>
            <pc:docMk/>
            <pc:sldMk cId="1068368041" sldId="5242"/>
            <ac:picMk id="6" creationId="{25117B96-3FB5-B6C1-23AC-B9C3D38379E8}"/>
          </ac:picMkLst>
        </pc:picChg>
        <pc:picChg chg="del mod topLvl">
          <ac:chgData name="Isabelle CARON" userId="eabde2ef-fc08-4418-a325-a3c06356fa6c" providerId="ADAL" clId="{878644CE-B3EE-4295-AA10-D8240A8926A3}" dt="2023-06-23T14:25:47.059" v="1987" actId="478"/>
          <ac:picMkLst>
            <pc:docMk/>
            <pc:sldMk cId="1068368041" sldId="5242"/>
            <ac:picMk id="7" creationId="{AF394EA3-BB37-B81E-15DC-09F4EC9607C7}"/>
          </ac:picMkLst>
        </pc:picChg>
        <pc:picChg chg="del">
          <ac:chgData name="Isabelle CARON" userId="eabde2ef-fc08-4418-a325-a3c06356fa6c" providerId="ADAL" clId="{878644CE-B3EE-4295-AA10-D8240A8926A3}" dt="2023-06-23T14:24:15.614" v="1984" actId="478"/>
          <ac:picMkLst>
            <pc:docMk/>
            <pc:sldMk cId="1068368041" sldId="5242"/>
            <ac:picMk id="21" creationId="{12C139DF-98B3-58FE-5CDC-2FA6D4EB795E}"/>
          </ac:picMkLst>
        </pc:picChg>
      </pc:sldChg>
      <pc:sldChg chg="addSp delSp modSp add mod">
        <pc:chgData name="Isabelle CARON" userId="eabde2ef-fc08-4418-a325-a3c06356fa6c" providerId="ADAL" clId="{878644CE-B3EE-4295-AA10-D8240A8926A3}" dt="2023-06-23T15:25:06.839" v="4171" actId="20577"/>
        <pc:sldMkLst>
          <pc:docMk/>
          <pc:sldMk cId="978759580" sldId="5243"/>
        </pc:sldMkLst>
        <pc:spChg chg="mod">
          <ac:chgData name="Isabelle CARON" userId="eabde2ef-fc08-4418-a325-a3c06356fa6c" providerId="ADAL" clId="{878644CE-B3EE-4295-AA10-D8240A8926A3}" dt="2023-06-23T15:25:06.839" v="4171" actId="20577"/>
          <ac:spMkLst>
            <pc:docMk/>
            <pc:sldMk cId="978759580" sldId="5243"/>
            <ac:spMk id="4" creationId="{60CD1B73-7567-4A18-BD40-041E00C805CF}"/>
          </ac:spMkLst>
        </pc:spChg>
        <pc:spChg chg="del">
          <ac:chgData name="Isabelle CARON" userId="eabde2ef-fc08-4418-a325-a3c06356fa6c" providerId="ADAL" clId="{878644CE-B3EE-4295-AA10-D8240A8926A3}" dt="2023-06-23T14:26:40.832" v="2024" actId="478"/>
          <ac:spMkLst>
            <pc:docMk/>
            <pc:sldMk cId="978759580" sldId="5243"/>
            <ac:spMk id="13" creationId="{B62DFE10-0D7F-F0B4-B38C-7C5DCC5544A5}"/>
          </ac:spMkLst>
        </pc:spChg>
        <pc:spChg chg="add mod">
          <ac:chgData name="Isabelle CARON" userId="eabde2ef-fc08-4418-a325-a3c06356fa6c" providerId="ADAL" clId="{878644CE-B3EE-4295-AA10-D8240A8926A3}" dt="2023-06-23T14:30:33.152" v="2106" actId="207"/>
          <ac:spMkLst>
            <pc:docMk/>
            <pc:sldMk cId="978759580" sldId="5243"/>
            <ac:spMk id="15" creationId="{95A13BFC-1240-17E7-4A85-2C7CA10DCC43}"/>
          </ac:spMkLst>
        </pc:spChg>
        <pc:spChg chg="add del mod">
          <ac:chgData name="Isabelle CARON" userId="eabde2ef-fc08-4418-a325-a3c06356fa6c" providerId="ADAL" clId="{878644CE-B3EE-4295-AA10-D8240A8926A3}" dt="2023-06-23T14:31:21.998" v="2130" actId="478"/>
          <ac:spMkLst>
            <pc:docMk/>
            <pc:sldMk cId="978759580" sldId="5243"/>
            <ac:spMk id="16" creationId="{7B29C2A8-B4E0-0B2F-9F3C-A07509B1D970}"/>
          </ac:spMkLst>
        </pc:spChg>
        <pc:spChg chg="add mod">
          <ac:chgData name="Isabelle CARON" userId="eabde2ef-fc08-4418-a325-a3c06356fa6c" providerId="ADAL" clId="{878644CE-B3EE-4295-AA10-D8240A8926A3}" dt="2023-06-23T14:33:06.733" v="2238" actId="1038"/>
          <ac:spMkLst>
            <pc:docMk/>
            <pc:sldMk cId="978759580" sldId="5243"/>
            <ac:spMk id="17" creationId="{F08FE6BF-1ADC-0C3C-E527-B14EEA11142C}"/>
          </ac:spMkLst>
        </pc:spChg>
        <pc:spChg chg="add mod">
          <ac:chgData name="Isabelle CARON" userId="eabde2ef-fc08-4418-a325-a3c06356fa6c" providerId="ADAL" clId="{878644CE-B3EE-4295-AA10-D8240A8926A3}" dt="2023-06-23T14:31:51.184" v="2205" actId="20577"/>
          <ac:spMkLst>
            <pc:docMk/>
            <pc:sldMk cId="978759580" sldId="5243"/>
            <ac:spMk id="18" creationId="{A97D59A6-9B8C-DF57-750E-8E0907045390}"/>
          </ac:spMkLst>
        </pc:spChg>
        <pc:spChg chg="mod">
          <ac:chgData name="Isabelle CARON" userId="eabde2ef-fc08-4418-a325-a3c06356fa6c" providerId="ADAL" clId="{878644CE-B3EE-4295-AA10-D8240A8926A3}" dt="2023-06-23T14:28:45.817" v="2097" actId="6549"/>
          <ac:spMkLst>
            <pc:docMk/>
            <pc:sldMk cId="978759580" sldId="5243"/>
            <ac:spMk id="39" creationId="{6DCE3B48-8294-4855-AA9C-B34375355FBC}"/>
          </ac:spMkLst>
        </pc:spChg>
        <pc:picChg chg="del">
          <ac:chgData name="Isabelle CARON" userId="eabde2ef-fc08-4418-a325-a3c06356fa6c" providerId="ADAL" clId="{878644CE-B3EE-4295-AA10-D8240A8926A3}" dt="2023-06-23T14:26:38.430" v="2023" actId="478"/>
          <ac:picMkLst>
            <pc:docMk/>
            <pc:sldMk cId="978759580" sldId="5243"/>
            <ac:picMk id="3" creationId="{C69C05D2-F86B-4724-1D6D-D1B03A1CDCF1}"/>
          </ac:picMkLst>
        </pc:picChg>
        <pc:picChg chg="del">
          <ac:chgData name="Isabelle CARON" userId="eabde2ef-fc08-4418-a325-a3c06356fa6c" providerId="ADAL" clId="{878644CE-B3EE-4295-AA10-D8240A8926A3}" dt="2023-06-23T14:26:44.660" v="2026" actId="478"/>
          <ac:picMkLst>
            <pc:docMk/>
            <pc:sldMk cId="978759580" sldId="5243"/>
            <ac:picMk id="5" creationId="{224844E5-9870-A989-3B04-F473465F9DD3}"/>
          </ac:picMkLst>
        </pc:picChg>
        <pc:picChg chg="del">
          <ac:chgData name="Isabelle CARON" userId="eabde2ef-fc08-4418-a325-a3c06356fa6c" providerId="ADAL" clId="{878644CE-B3EE-4295-AA10-D8240A8926A3}" dt="2023-06-23T14:26:42.755" v="2025" actId="478"/>
          <ac:picMkLst>
            <pc:docMk/>
            <pc:sldMk cId="978759580" sldId="5243"/>
            <ac:picMk id="6" creationId="{25117B96-3FB5-B6C1-23AC-B9C3D38379E8}"/>
          </ac:picMkLst>
        </pc:picChg>
        <pc:picChg chg="add mod">
          <ac:chgData name="Isabelle CARON" userId="eabde2ef-fc08-4418-a325-a3c06356fa6c" providerId="ADAL" clId="{878644CE-B3EE-4295-AA10-D8240A8926A3}" dt="2023-06-23T14:28:50.230" v="2098" actId="14100"/>
          <ac:picMkLst>
            <pc:docMk/>
            <pc:sldMk cId="978759580" sldId="5243"/>
            <ac:picMk id="14" creationId="{5208BC96-6A6E-6435-0928-15B9231B7782}"/>
          </ac:picMkLst>
        </pc:picChg>
      </pc:sldChg>
      <pc:sldChg chg="addSp delSp modSp add mod">
        <pc:chgData name="Isabelle CARON" userId="eabde2ef-fc08-4418-a325-a3c06356fa6c" providerId="ADAL" clId="{878644CE-B3EE-4295-AA10-D8240A8926A3}" dt="2023-06-23T15:25:23.047" v="4197" actId="20577"/>
        <pc:sldMkLst>
          <pc:docMk/>
          <pc:sldMk cId="2797562507" sldId="5244"/>
        </pc:sldMkLst>
        <pc:spChg chg="mod">
          <ac:chgData name="Isabelle CARON" userId="eabde2ef-fc08-4418-a325-a3c06356fa6c" providerId="ADAL" clId="{878644CE-B3EE-4295-AA10-D8240A8926A3}" dt="2023-06-23T15:25:23.047" v="4197" actId="20577"/>
          <ac:spMkLst>
            <pc:docMk/>
            <pc:sldMk cId="2797562507" sldId="5244"/>
            <ac:spMk id="4" creationId="{60CD1B73-7567-4A18-BD40-041E00C805CF}"/>
          </ac:spMkLst>
        </pc:spChg>
        <pc:spChg chg="add mod">
          <ac:chgData name="Isabelle CARON" userId="eabde2ef-fc08-4418-a325-a3c06356fa6c" providerId="ADAL" clId="{878644CE-B3EE-4295-AA10-D8240A8926A3}" dt="2023-06-23T14:43:37.381" v="2377" actId="404"/>
          <ac:spMkLst>
            <pc:docMk/>
            <pc:sldMk cId="2797562507" sldId="5244"/>
            <ac:spMk id="5" creationId="{BB4ECAB5-9C7E-1924-3C70-B3738A7CE23C}"/>
          </ac:spMkLst>
        </pc:spChg>
        <pc:spChg chg="add mod">
          <ac:chgData name="Isabelle CARON" userId="eabde2ef-fc08-4418-a325-a3c06356fa6c" providerId="ADAL" clId="{878644CE-B3EE-4295-AA10-D8240A8926A3}" dt="2023-06-23T14:42:24.037" v="2363" actId="1037"/>
          <ac:spMkLst>
            <pc:docMk/>
            <pc:sldMk cId="2797562507" sldId="5244"/>
            <ac:spMk id="6" creationId="{A230C37D-284E-FB79-7274-89FA063B3F7C}"/>
          </ac:spMkLst>
        </pc:spChg>
        <pc:spChg chg="add del mod">
          <ac:chgData name="Isabelle CARON" userId="eabde2ef-fc08-4418-a325-a3c06356fa6c" providerId="ADAL" clId="{878644CE-B3EE-4295-AA10-D8240A8926A3}" dt="2023-06-23T14:43:13.053" v="2370"/>
          <ac:spMkLst>
            <pc:docMk/>
            <pc:sldMk cId="2797562507" sldId="5244"/>
            <ac:spMk id="7" creationId="{F5DCC672-E72B-E526-B6E9-10940FD200CA}"/>
          </ac:spMkLst>
        </pc:spChg>
        <pc:spChg chg="add del mod">
          <ac:chgData name="Isabelle CARON" userId="eabde2ef-fc08-4418-a325-a3c06356fa6c" providerId="ADAL" clId="{878644CE-B3EE-4295-AA10-D8240A8926A3}" dt="2023-06-23T14:43:11.412" v="2369"/>
          <ac:spMkLst>
            <pc:docMk/>
            <pc:sldMk cId="2797562507" sldId="5244"/>
            <ac:spMk id="13" creationId="{82000DBB-20B8-CCA6-FA6B-EA3EDFB88177}"/>
          </ac:spMkLst>
        </pc:spChg>
        <pc:spChg chg="del">
          <ac:chgData name="Isabelle CARON" userId="eabde2ef-fc08-4418-a325-a3c06356fa6c" providerId="ADAL" clId="{878644CE-B3EE-4295-AA10-D8240A8926A3}" dt="2023-06-23T14:39:09.465" v="2254" actId="478"/>
          <ac:spMkLst>
            <pc:docMk/>
            <pc:sldMk cId="2797562507" sldId="5244"/>
            <ac:spMk id="15" creationId="{95A13BFC-1240-17E7-4A85-2C7CA10DCC43}"/>
          </ac:spMkLst>
        </pc:spChg>
        <pc:spChg chg="del">
          <ac:chgData name="Isabelle CARON" userId="eabde2ef-fc08-4418-a325-a3c06356fa6c" providerId="ADAL" clId="{878644CE-B3EE-4295-AA10-D8240A8926A3}" dt="2023-06-23T14:39:06.387" v="2253" actId="478"/>
          <ac:spMkLst>
            <pc:docMk/>
            <pc:sldMk cId="2797562507" sldId="5244"/>
            <ac:spMk id="17" creationId="{F08FE6BF-1ADC-0C3C-E527-B14EEA11142C}"/>
          </ac:spMkLst>
        </pc:spChg>
        <pc:spChg chg="del mod">
          <ac:chgData name="Isabelle CARON" userId="eabde2ef-fc08-4418-a325-a3c06356fa6c" providerId="ADAL" clId="{878644CE-B3EE-4295-AA10-D8240A8926A3}" dt="2023-06-23T14:42:17.827" v="2329" actId="478"/>
          <ac:spMkLst>
            <pc:docMk/>
            <pc:sldMk cId="2797562507" sldId="5244"/>
            <ac:spMk id="18" creationId="{A97D59A6-9B8C-DF57-750E-8E0907045390}"/>
          </ac:spMkLst>
        </pc:spChg>
        <pc:spChg chg="mod">
          <ac:chgData name="Isabelle CARON" userId="eabde2ef-fc08-4418-a325-a3c06356fa6c" providerId="ADAL" clId="{878644CE-B3EE-4295-AA10-D8240A8926A3}" dt="2023-06-23T14:43:44.611" v="2378"/>
          <ac:spMkLst>
            <pc:docMk/>
            <pc:sldMk cId="2797562507" sldId="5244"/>
            <ac:spMk id="20" creationId="{6DA94616-5C29-653E-CC78-CEB0EDDF0C26}"/>
          </ac:spMkLst>
        </pc:spChg>
        <pc:grpChg chg="add mod">
          <ac:chgData name="Isabelle CARON" userId="eabde2ef-fc08-4418-a325-a3c06356fa6c" providerId="ADAL" clId="{878644CE-B3EE-4295-AA10-D8240A8926A3}" dt="2023-06-23T14:43:56.525" v="2381" actId="14100"/>
          <ac:grpSpMkLst>
            <pc:docMk/>
            <pc:sldMk cId="2797562507" sldId="5244"/>
            <ac:grpSpMk id="16" creationId="{4FF2AAA2-8703-25C5-1E12-342EAC10E4A2}"/>
          </ac:grpSpMkLst>
        </pc:grpChg>
        <pc:picChg chg="add mod">
          <ac:chgData name="Isabelle CARON" userId="eabde2ef-fc08-4418-a325-a3c06356fa6c" providerId="ADAL" clId="{878644CE-B3EE-4295-AA10-D8240A8926A3}" dt="2023-06-23T14:43:29.661" v="2374" actId="1076"/>
          <ac:picMkLst>
            <pc:docMk/>
            <pc:sldMk cId="2797562507" sldId="5244"/>
            <ac:picMk id="3" creationId="{AFE4F81C-D17B-0D6B-BC0D-7337EA1F71E0}"/>
          </ac:picMkLst>
        </pc:picChg>
        <pc:picChg chg="del">
          <ac:chgData name="Isabelle CARON" userId="eabde2ef-fc08-4418-a325-a3c06356fa6c" providerId="ADAL" clId="{878644CE-B3EE-4295-AA10-D8240A8926A3}" dt="2023-06-23T14:38:39.952" v="2249" actId="478"/>
          <ac:picMkLst>
            <pc:docMk/>
            <pc:sldMk cId="2797562507" sldId="5244"/>
            <ac:picMk id="14" creationId="{5208BC96-6A6E-6435-0928-15B9231B7782}"/>
          </ac:picMkLst>
        </pc:picChg>
        <pc:picChg chg="mod">
          <ac:chgData name="Isabelle CARON" userId="eabde2ef-fc08-4418-a325-a3c06356fa6c" providerId="ADAL" clId="{878644CE-B3EE-4295-AA10-D8240A8926A3}" dt="2023-06-23T14:43:44.611" v="2378"/>
          <ac:picMkLst>
            <pc:docMk/>
            <pc:sldMk cId="2797562507" sldId="5244"/>
            <ac:picMk id="19" creationId="{6160DA76-7E41-F483-6558-66700B6895B9}"/>
          </ac:picMkLst>
        </pc:picChg>
      </pc:sldChg>
      <pc:sldChg chg="addSp delSp modSp add mod ord">
        <pc:chgData name="Isabelle CARON" userId="eabde2ef-fc08-4418-a325-a3c06356fa6c" providerId="ADAL" clId="{878644CE-B3EE-4295-AA10-D8240A8926A3}" dt="2023-06-23T15:25:40.472" v="4223" actId="20577"/>
        <pc:sldMkLst>
          <pc:docMk/>
          <pc:sldMk cId="1790641921" sldId="5245"/>
        </pc:sldMkLst>
        <pc:spChg chg="mod">
          <ac:chgData name="Isabelle CARON" userId="eabde2ef-fc08-4418-a325-a3c06356fa6c" providerId="ADAL" clId="{878644CE-B3EE-4295-AA10-D8240A8926A3}" dt="2023-06-23T15:25:40.472" v="4223" actId="20577"/>
          <ac:spMkLst>
            <pc:docMk/>
            <pc:sldMk cId="1790641921" sldId="5245"/>
            <ac:spMk id="4" creationId="{60CD1B73-7567-4A18-BD40-041E00C805CF}"/>
          </ac:spMkLst>
        </pc:spChg>
        <pc:spChg chg="del">
          <ac:chgData name="Isabelle CARON" userId="eabde2ef-fc08-4418-a325-a3c06356fa6c" providerId="ADAL" clId="{878644CE-B3EE-4295-AA10-D8240A8926A3}" dt="2023-06-23T14:44:40.509" v="2385" actId="478"/>
          <ac:spMkLst>
            <pc:docMk/>
            <pc:sldMk cId="1790641921" sldId="5245"/>
            <ac:spMk id="5" creationId="{BB4ECAB5-9C7E-1924-3C70-B3738A7CE23C}"/>
          </ac:spMkLst>
        </pc:spChg>
        <pc:spChg chg="mod">
          <ac:chgData name="Isabelle CARON" userId="eabde2ef-fc08-4418-a325-a3c06356fa6c" providerId="ADAL" clId="{878644CE-B3EE-4295-AA10-D8240A8926A3}" dt="2023-06-23T14:48:01.772" v="2510" actId="20577"/>
          <ac:spMkLst>
            <pc:docMk/>
            <pc:sldMk cId="1790641921" sldId="5245"/>
            <ac:spMk id="6" creationId="{A230C37D-284E-FB79-7274-89FA063B3F7C}"/>
          </ac:spMkLst>
        </pc:spChg>
        <pc:spChg chg="add mod">
          <ac:chgData name="Isabelle CARON" userId="eabde2ef-fc08-4418-a325-a3c06356fa6c" providerId="ADAL" clId="{878644CE-B3EE-4295-AA10-D8240A8926A3}" dt="2023-06-23T14:45:14.544" v="2390" actId="2085"/>
          <ac:spMkLst>
            <pc:docMk/>
            <pc:sldMk cId="1790641921" sldId="5245"/>
            <ac:spMk id="13" creationId="{22D2BDC4-889C-7D46-3FE2-62AB2BF1B2E7}"/>
          </ac:spMkLst>
        </pc:spChg>
        <pc:spChg chg="add mod">
          <ac:chgData name="Isabelle CARON" userId="eabde2ef-fc08-4418-a325-a3c06356fa6c" providerId="ADAL" clId="{878644CE-B3EE-4295-AA10-D8240A8926A3}" dt="2023-06-23T14:45:14.544" v="2390" actId="2085"/>
          <ac:spMkLst>
            <pc:docMk/>
            <pc:sldMk cId="1790641921" sldId="5245"/>
            <ac:spMk id="14" creationId="{60641CE4-61AA-25D3-7C7D-BAEFC75E2B91}"/>
          </ac:spMkLst>
        </pc:spChg>
        <pc:spChg chg="add mod">
          <ac:chgData name="Isabelle CARON" userId="eabde2ef-fc08-4418-a325-a3c06356fa6c" providerId="ADAL" clId="{878644CE-B3EE-4295-AA10-D8240A8926A3}" dt="2023-06-23T14:45:29.414" v="2392" actId="164"/>
          <ac:spMkLst>
            <pc:docMk/>
            <pc:sldMk cId="1790641921" sldId="5245"/>
            <ac:spMk id="17" creationId="{1E39B661-4C78-BB5A-5E86-6D0C41792809}"/>
          </ac:spMkLst>
        </pc:spChg>
        <pc:spChg chg="add mod">
          <ac:chgData name="Isabelle CARON" userId="eabde2ef-fc08-4418-a325-a3c06356fa6c" providerId="ADAL" clId="{878644CE-B3EE-4295-AA10-D8240A8926A3}" dt="2023-06-23T14:45:29.414" v="2392" actId="164"/>
          <ac:spMkLst>
            <pc:docMk/>
            <pc:sldMk cId="1790641921" sldId="5245"/>
            <ac:spMk id="18" creationId="{AC1A4D8B-31FB-D40C-E095-FDF7C5AE1772}"/>
          </ac:spMkLst>
        </pc:spChg>
        <pc:spChg chg="add del mod">
          <ac:chgData name="Isabelle CARON" userId="eabde2ef-fc08-4418-a325-a3c06356fa6c" providerId="ADAL" clId="{878644CE-B3EE-4295-AA10-D8240A8926A3}" dt="2023-06-23T14:48:06.590" v="2511" actId="478"/>
          <ac:spMkLst>
            <pc:docMk/>
            <pc:sldMk cId="1790641921" sldId="5245"/>
            <ac:spMk id="22" creationId="{C5CB0D08-0CE4-15CC-364E-20F99DC43648}"/>
          </ac:spMkLst>
        </pc:spChg>
        <pc:grpChg chg="del">
          <ac:chgData name="Isabelle CARON" userId="eabde2ef-fc08-4418-a325-a3c06356fa6c" providerId="ADAL" clId="{878644CE-B3EE-4295-AA10-D8240A8926A3}" dt="2023-06-23T14:44:42.362" v="2386" actId="478"/>
          <ac:grpSpMkLst>
            <pc:docMk/>
            <pc:sldMk cId="1790641921" sldId="5245"/>
            <ac:grpSpMk id="16" creationId="{4FF2AAA2-8703-25C5-1E12-342EAC10E4A2}"/>
          </ac:grpSpMkLst>
        </pc:grpChg>
        <pc:grpChg chg="add mod">
          <ac:chgData name="Isabelle CARON" userId="eabde2ef-fc08-4418-a325-a3c06356fa6c" providerId="ADAL" clId="{878644CE-B3EE-4295-AA10-D8240A8926A3}" dt="2023-06-23T14:46:30.124" v="2452" actId="1035"/>
          <ac:grpSpMkLst>
            <pc:docMk/>
            <pc:sldMk cId="1790641921" sldId="5245"/>
            <ac:grpSpMk id="21" creationId="{8DBA6B78-979A-7F64-8530-B3F9FE75E6EA}"/>
          </ac:grpSpMkLst>
        </pc:grpChg>
        <pc:picChg chg="del">
          <ac:chgData name="Isabelle CARON" userId="eabde2ef-fc08-4418-a325-a3c06356fa6c" providerId="ADAL" clId="{878644CE-B3EE-4295-AA10-D8240A8926A3}" dt="2023-06-23T14:44:37.013" v="2384" actId="478"/>
          <ac:picMkLst>
            <pc:docMk/>
            <pc:sldMk cId="1790641921" sldId="5245"/>
            <ac:picMk id="3" creationId="{AFE4F81C-D17B-0D6B-BC0D-7337EA1F71E0}"/>
          </ac:picMkLst>
        </pc:picChg>
        <pc:picChg chg="add del mod">
          <ac:chgData name="Isabelle CARON" userId="eabde2ef-fc08-4418-a325-a3c06356fa6c" providerId="ADAL" clId="{878644CE-B3EE-4295-AA10-D8240A8926A3}" dt="2023-06-23T14:45:35.536" v="2394" actId="478"/>
          <ac:picMkLst>
            <pc:docMk/>
            <pc:sldMk cId="1790641921" sldId="5245"/>
            <ac:picMk id="7" creationId="{9C9AC2D4-B998-2BEE-4BFE-F722D73179A1}"/>
          </ac:picMkLst>
        </pc:picChg>
        <pc:picChg chg="add mod">
          <ac:chgData name="Isabelle CARON" userId="eabde2ef-fc08-4418-a325-a3c06356fa6c" providerId="ADAL" clId="{878644CE-B3EE-4295-AA10-D8240A8926A3}" dt="2023-06-23T14:45:29.414" v="2392" actId="164"/>
          <ac:picMkLst>
            <pc:docMk/>
            <pc:sldMk cId="1790641921" sldId="5245"/>
            <ac:picMk id="15" creationId="{49CEA15A-AFD0-2DC5-2F00-038D792615C7}"/>
          </ac:picMkLst>
        </pc:picChg>
      </pc:sldChg>
      <pc:sldChg chg="addSp delSp modSp new mod">
        <pc:chgData name="Isabelle CARON" userId="eabde2ef-fc08-4418-a325-a3c06356fa6c" providerId="ADAL" clId="{878644CE-B3EE-4295-AA10-D8240A8926A3}" dt="2023-06-23T15:27:36.140" v="4249"/>
        <pc:sldMkLst>
          <pc:docMk/>
          <pc:sldMk cId="665794545" sldId="5246"/>
        </pc:sldMkLst>
        <pc:spChg chg="mod">
          <ac:chgData name="Isabelle CARON" userId="eabde2ef-fc08-4418-a325-a3c06356fa6c" providerId="ADAL" clId="{878644CE-B3EE-4295-AA10-D8240A8926A3}" dt="2023-06-23T15:04:18.092" v="3210" actId="20577"/>
          <ac:spMkLst>
            <pc:docMk/>
            <pc:sldMk cId="665794545" sldId="5246"/>
            <ac:spMk id="2" creationId="{909182D7-BBAA-8DBE-39B8-623C3B943818}"/>
          </ac:spMkLst>
        </pc:spChg>
        <pc:spChg chg="del">
          <ac:chgData name="Isabelle CARON" userId="eabde2ef-fc08-4418-a325-a3c06356fa6c" providerId="ADAL" clId="{878644CE-B3EE-4295-AA10-D8240A8926A3}" dt="2023-06-23T15:18:17.072" v="4049" actId="478"/>
          <ac:spMkLst>
            <pc:docMk/>
            <pc:sldMk cId="665794545" sldId="5246"/>
            <ac:spMk id="3" creationId="{A1CC4B3A-733F-A262-438D-C7816A34EE7F}"/>
          </ac:spMkLst>
        </pc:spChg>
        <pc:spChg chg="mod">
          <ac:chgData name="Isabelle CARON" userId="eabde2ef-fc08-4418-a325-a3c06356fa6c" providerId="ADAL" clId="{878644CE-B3EE-4295-AA10-D8240A8926A3}" dt="2023-06-23T15:03:45.936" v="3206" actId="20577"/>
          <ac:spMkLst>
            <pc:docMk/>
            <pc:sldMk cId="665794545" sldId="5246"/>
            <ac:spMk id="4" creationId="{15996A81-FAC1-1911-C3B7-258EC386E65A}"/>
          </ac:spMkLst>
        </pc:spChg>
        <pc:spChg chg="mod">
          <ac:chgData name="Isabelle CARON" userId="eabde2ef-fc08-4418-a325-a3c06356fa6c" providerId="ADAL" clId="{878644CE-B3EE-4295-AA10-D8240A8926A3}" dt="2023-06-23T15:25:51.959" v="4235" actId="20577"/>
          <ac:spMkLst>
            <pc:docMk/>
            <pc:sldMk cId="665794545" sldId="5246"/>
            <ac:spMk id="5" creationId="{D521E343-2852-4124-13D3-C2A3BC27BBB2}"/>
          </ac:spMkLst>
        </pc:spChg>
        <pc:spChg chg="del">
          <ac:chgData name="Isabelle CARON" userId="eabde2ef-fc08-4418-a325-a3c06356fa6c" providerId="ADAL" clId="{878644CE-B3EE-4295-AA10-D8240A8926A3}" dt="2023-06-23T14:57:19.917" v="2773" actId="478"/>
          <ac:spMkLst>
            <pc:docMk/>
            <pc:sldMk cId="665794545" sldId="5246"/>
            <ac:spMk id="6" creationId="{02062EFC-6F00-3B6A-3FC9-63E179A7A164}"/>
          </ac:spMkLst>
        </pc:spChg>
        <pc:spChg chg="mod">
          <ac:chgData name="Isabelle CARON" userId="eabde2ef-fc08-4418-a325-a3c06356fa6c" providerId="ADAL" clId="{878644CE-B3EE-4295-AA10-D8240A8926A3}" dt="2023-06-23T14:57:59.830" v="2817" actId="20577"/>
          <ac:spMkLst>
            <pc:docMk/>
            <pc:sldMk cId="665794545" sldId="5246"/>
            <ac:spMk id="9" creationId="{6324D991-0657-080E-F60B-17B6B2B5D03D}"/>
          </ac:spMkLst>
        </pc:spChg>
        <pc:spChg chg="mod">
          <ac:chgData name="Isabelle CARON" userId="eabde2ef-fc08-4418-a325-a3c06356fa6c" providerId="ADAL" clId="{878644CE-B3EE-4295-AA10-D8240A8926A3}" dt="2023-06-23T15:00:13.057" v="3005" actId="20577"/>
          <ac:spMkLst>
            <pc:docMk/>
            <pc:sldMk cId="665794545" sldId="5246"/>
            <ac:spMk id="10" creationId="{50D8D69C-5E64-C677-A4BD-C642C64B5E2A}"/>
          </ac:spMkLst>
        </pc:spChg>
        <pc:spChg chg="mod">
          <ac:chgData name="Isabelle CARON" userId="eabde2ef-fc08-4418-a325-a3c06356fa6c" providerId="ADAL" clId="{878644CE-B3EE-4295-AA10-D8240A8926A3}" dt="2023-06-23T14:59:42.709" v="2967" actId="20577"/>
          <ac:spMkLst>
            <pc:docMk/>
            <pc:sldMk cId="665794545" sldId="5246"/>
            <ac:spMk id="11" creationId="{3BFC0F11-291C-20BB-4777-A2EC3B7DA53B}"/>
          </ac:spMkLst>
        </pc:spChg>
        <pc:spChg chg="mod">
          <ac:chgData name="Isabelle CARON" userId="eabde2ef-fc08-4418-a325-a3c06356fa6c" providerId="ADAL" clId="{878644CE-B3EE-4295-AA10-D8240A8926A3}" dt="2023-06-23T15:00:38.044" v="3073" actId="20577"/>
          <ac:spMkLst>
            <pc:docMk/>
            <pc:sldMk cId="665794545" sldId="5246"/>
            <ac:spMk id="12" creationId="{B2E4A160-B00F-0793-0C06-BD14645ADD53}"/>
          </ac:spMkLst>
        </pc:spChg>
        <pc:spChg chg="del mod">
          <ac:chgData name="Isabelle CARON" userId="eabde2ef-fc08-4418-a325-a3c06356fa6c" providerId="ADAL" clId="{878644CE-B3EE-4295-AA10-D8240A8926A3}" dt="2023-06-23T15:01:34.835" v="3097" actId="21"/>
          <ac:spMkLst>
            <pc:docMk/>
            <pc:sldMk cId="665794545" sldId="5246"/>
            <ac:spMk id="13" creationId="{048C50DD-1F1B-1E47-8C08-EC9A652D219D}"/>
          </ac:spMkLst>
        </pc:spChg>
        <pc:spChg chg="del mod">
          <ac:chgData name="Isabelle CARON" userId="eabde2ef-fc08-4418-a325-a3c06356fa6c" providerId="ADAL" clId="{878644CE-B3EE-4295-AA10-D8240A8926A3}" dt="2023-06-23T15:01:34.835" v="3097" actId="21"/>
          <ac:spMkLst>
            <pc:docMk/>
            <pc:sldMk cId="665794545" sldId="5246"/>
            <ac:spMk id="14" creationId="{80F487DE-7F63-5D39-3B90-4C2C24425B67}"/>
          </ac:spMkLst>
        </pc:spChg>
        <pc:spChg chg="add mod">
          <ac:chgData name="Isabelle CARON" userId="eabde2ef-fc08-4418-a325-a3c06356fa6c" providerId="ADAL" clId="{878644CE-B3EE-4295-AA10-D8240A8926A3}" dt="2023-06-23T15:27:36.140" v="4249"/>
          <ac:spMkLst>
            <pc:docMk/>
            <pc:sldMk cId="665794545" sldId="5246"/>
            <ac:spMk id="15" creationId="{74E4C672-EF40-ACAE-B204-03846D24CA33}"/>
          </ac:spMkLst>
        </pc:spChg>
        <pc:grpChg chg="add mod">
          <ac:chgData name="Isabelle CARON" userId="eabde2ef-fc08-4418-a325-a3c06356fa6c" providerId="ADAL" clId="{878644CE-B3EE-4295-AA10-D8240A8926A3}" dt="2023-06-23T14:57:20.869" v="2774"/>
          <ac:grpSpMkLst>
            <pc:docMk/>
            <pc:sldMk cId="665794545" sldId="5246"/>
            <ac:grpSpMk id="8" creationId="{00B0CD52-30F0-CCD3-23EB-3DAF2AF167B7}"/>
          </ac:grpSpMkLst>
        </pc:grpChg>
      </pc:sldChg>
      <pc:sldChg chg="addSp delSp modSp add mod">
        <pc:chgData name="Isabelle CARON" userId="eabde2ef-fc08-4418-a325-a3c06356fa6c" providerId="ADAL" clId="{878644CE-B3EE-4295-AA10-D8240A8926A3}" dt="2023-06-26T07:53:01.096" v="4358" actId="20577"/>
        <pc:sldMkLst>
          <pc:docMk/>
          <pc:sldMk cId="1570443011" sldId="5247"/>
        </pc:sldMkLst>
        <pc:spChg chg="del">
          <ac:chgData name="Isabelle CARON" userId="eabde2ef-fc08-4418-a325-a3c06356fa6c" providerId="ADAL" clId="{878644CE-B3EE-4295-AA10-D8240A8926A3}" dt="2023-06-23T15:26:20.985" v="4238" actId="478"/>
          <ac:spMkLst>
            <pc:docMk/>
            <pc:sldMk cId="1570443011" sldId="5247"/>
            <ac:spMk id="2" creationId="{909182D7-BBAA-8DBE-39B8-623C3B943818}"/>
          </ac:spMkLst>
        </pc:spChg>
        <pc:spChg chg="del">
          <ac:chgData name="Isabelle CARON" userId="eabde2ef-fc08-4418-a325-a3c06356fa6c" providerId="ADAL" clId="{878644CE-B3EE-4295-AA10-D8240A8926A3}" dt="2023-06-23T15:26:28.545" v="4239" actId="478"/>
          <ac:spMkLst>
            <pc:docMk/>
            <pc:sldMk cId="1570443011" sldId="5247"/>
            <ac:spMk id="4" creationId="{15996A81-FAC1-1911-C3B7-258EC386E65A}"/>
          </ac:spMkLst>
        </pc:spChg>
        <pc:spChg chg="add del mod">
          <ac:chgData name="Isabelle CARON" userId="eabde2ef-fc08-4418-a325-a3c06356fa6c" providerId="ADAL" clId="{878644CE-B3EE-4295-AA10-D8240A8926A3}" dt="2023-06-23T15:26:28.545" v="4239" actId="478"/>
          <ac:spMkLst>
            <pc:docMk/>
            <pc:sldMk cId="1570443011" sldId="5247"/>
            <ac:spMk id="6" creationId="{29643904-30E9-E78E-4161-696946BE1614}"/>
          </ac:spMkLst>
        </pc:spChg>
        <pc:spChg chg="mod">
          <ac:chgData name="Isabelle CARON" userId="eabde2ef-fc08-4418-a325-a3c06356fa6c" providerId="ADAL" clId="{878644CE-B3EE-4295-AA10-D8240A8926A3}" dt="2023-06-23T15:26:11.769" v="4237" actId="6549"/>
          <ac:spMkLst>
            <pc:docMk/>
            <pc:sldMk cId="1570443011" sldId="5247"/>
            <ac:spMk id="11" creationId="{3BFC0F11-291C-20BB-4777-A2EC3B7DA53B}"/>
          </ac:spMkLst>
        </pc:spChg>
        <pc:spChg chg="add mod">
          <ac:chgData name="Isabelle CARON" userId="eabde2ef-fc08-4418-a325-a3c06356fa6c" providerId="ADAL" clId="{878644CE-B3EE-4295-AA10-D8240A8926A3}" dt="2023-06-23T15:26:28.545" v="4239" actId="478"/>
          <ac:spMkLst>
            <pc:docMk/>
            <pc:sldMk cId="1570443011" sldId="5247"/>
            <ac:spMk id="14" creationId="{1A29B859-DD33-9E59-276E-56125C75A621}"/>
          </ac:spMkLst>
        </pc:spChg>
        <pc:spChg chg="add mod">
          <ac:chgData name="Isabelle CARON" userId="eabde2ef-fc08-4418-a325-a3c06356fa6c" providerId="ADAL" clId="{878644CE-B3EE-4295-AA10-D8240A8926A3}" dt="2023-06-23T15:26:48.328" v="4242"/>
          <ac:spMkLst>
            <pc:docMk/>
            <pc:sldMk cId="1570443011" sldId="5247"/>
            <ac:spMk id="15" creationId="{9A2CA091-FEBA-1FC3-7221-B27AF7D78331}"/>
          </ac:spMkLst>
        </pc:spChg>
        <pc:spChg chg="add mod">
          <ac:chgData name="Isabelle CARON" userId="eabde2ef-fc08-4418-a325-a3c06356fa6c" providerId="ADAL" clId="{878644CE-B3EE-4295-AA10-D8240A8926A3}" dt="2023-06-26T07:53:01.096" v="4358" actId="20577"/>
          <ac:spMkLst>
            <pc:docMk/>
            <pc:sldMk cId="1570443011" sldId="5247"/>
            <ac:spMk id="16" creationId="{6EA7FFC7-7CD8-7635-C1E5-4B9D6918B187}"/>
          </ac:spMkLst>
        </pc:spChg>
        <pc:spChg chg="add mod">
          <ac:chgData name="Isabelle CARON" userId="eabde2ef-fc08-4418-a325-a3c06356fa6c" providerId="ADAL" clId="{878644CE-B3EE-4295-AA10-D8240A8926A3}" dt="2023-06-23T15:26:48.328" v="4242"/>
          <ac:spMkLst>
            <pc:docMk/>
            <pc:sldMk cId="1570443011" sldId="5247"/>
            <ac:spMk id="17" creationId="{F48E0EBA-1F2F-C5A7-0E80-935EC5635CCD}"/>
          </ac:spMkLst>
        </pc:spChg>
        <pc:spChg chg="add mod">
          <ac:chgData name="Isabelle CARON" userId="eabde2ef-fc08-4418-a325-a3c06356fa6c" providerId="ADAL" clId="{878644CE-B3EE-4295-AA10-D8240A8926A3}" dt="2023-06-23T15:26:48.328" v="4242"/>
          <ac:spMkLst>
            <pc:docMk/>
            <pc:sldMk cId="1570443011" sldId="5247"/>
            <ac:spMk id="18" creationId="{133CA211-5BFE-8B60-591E-3115F722494C}"/>
          </ac:spMkLst>
        </pc:spChg>
        <pc:spChg chg="mod">
          <ac:chgData name="Isabelle CARON" userId="eabde2ef-fc08-4418-a325-a3c06356fa6c" providerId="ADAL" clId="{878644CE-B3EE-4295-AA10-D8240A8926A3}" dt="2023-06-23T15:26:48.328" v="4242"/>
          <ac:spMkLst>
            <pc:docMk/>
            <pc:sldMk cId="1570443011" sldId="5247"/>
            <ac:spMk id="20" creationId="{E1D7968C-AD20-E090-9C54-5CB0268FA4DB}"/>
          </ac:spMkLst>
        </pc:spChg>
        <pc:spChg chg="mod">
          <ac:chgData name="Isabelle CARON" userId="eabde2ef-fc08-4418-a325-a3c06356fa6c" providerId="ADAL" clId="{878644CE-B3EE-4295-AA10-D8240A8926A3}" dt="2023-06-23T15:26:48.328" v="4242"/>
          <ac:spMkLst>
            <pc:docMk/>
            <pc:sldMk cId="1570443011" sldId="5247"/>
            <ac:spMk id="21" creationId="{95534CCC-FCCA-0C92-0A08-39876193590E}"/>
          </ac:spMkLst>
        </pc:spChg>
        <pc:spChg chg="mod">
          <ac:chgData name="Isabelle CARON" userId="eabde2ef-fc08-4418-a325-a3c06356fa6c" providerId="ADAL" clId="{878644CE-B3EE-4295-AA10-D8240A8926A3}" dt="2023-06-23T15:26:48.328" v="4242"/>
          <ac:spMkLst>
            <pc:docMk/>
            <pc:sldMk cId="1570443011" sldId="5247"/>
            <ac:spMk id="22" creationId="{9A081B16-4A20-2311-126C-5A23291EF6F3}"/>
          </ac:spMkLst>
        </pc:spChg>
        <pc:spChg chg="mod">
          <ac:chgData name="Isabelle CARON" userId="eabde2ef-fc08-4418-a325-a3c06356fa6c" providerId="ADAL" clId="{878644CE-B3EE-4295-AA10-D8240A8926A3}" dt="2023-06-23T15:26:48.328" v="4242"/>
          <ac:spMkLst>
            <pc:docMk/>
            <pc:sldMk cId="1570443011" sldId="5247"/>
            <ac:spMk id="23" creationId="{3ED665A4-3C2D-088A-F7F1-7D79E67D6120}"/>
          </ac:spMkLst>
        </pc:spChg>
        <pc:spChg chg="add mod">
          <ac:chgData name="Isabelle CARON" userId="eabde2ef-fc08-4418-a325-a3c06356fa6c" providerId="ADAL" clId="{878644CE-B3EE-4295-AA10-D8240A8926A3}" dt="2023-06-23T15:27:40.095" v="4250"/>
          <ac:spMkLst>
            <pc:docMk/>
            <pc:sldMk cId="1570443011" sldId="5247"/>
            <ac:spMk id="24" creationId="{97064FED-B94C-4483-24AE-85A53A7DD5DE}"/>
          </ac:spMkLst>
        </pc:spChg>
        <pc:grpChg chg="del">
          <ac:chgData name="Isabelle CARON" userId="eabde2ef-fc08-4418-a325-a3c06356fa6c" providerId="ADAL" clId="{878644CE-B3EE-4295-AA10-D8240A8926A3}" dt="2023-06-23T15:26:28.545" v="4239" actId="478"/>
          <ac:grpSpMkLst>
            <pc:docMk/>
            <pc:sldMk cId="1570443011" sldId="5247"/>
            <ac:grpSpMk id="8" creationId="{00B0CD52-30F0-CCD3-23EB-3DAF2AF167B7}"/>
          </ac:grpSpMkLst>
        </pc:grpChg>
        <pc:grpChg chg="add mod">
          <ac:chgData name="Isabelle CARON" userId="eabde2ef-fc08-4418-a325-a3c06356fa6c" providerId="ADAL" clId="{878644CE-B3EE-4295-AA10-D8240A8926A3}" dt="2023-06-23T15:26:48.328" v="4242"/>
          <ac:grpSpMkLst>
            <pc:docMk/>
            <pc:sldMk cId="1570443011" sldId="5247"/>
            <ac:grpSpMk id="19" creationId="{55A10AE0-F6FF-5F8F-A75B-E9E379D84503}"/>
          </ac:grpSpMkLst>
        </pc:grpChg>
      </pc:sldChg>
      <pc:sldChg chg="addSp delSp modSp add mod">
        <pc:chgData name="Isabelle CARON" userId="eabde2ef-fc08-4418-a325-a3c06356fa6c" providerId="ADAL" clId="{878644CE-B3EE-4295-AA10-D8240A8926A3}" dt="2023-06-27T07:39:31.125" v="4379" actId="1076"/>
        <pc:sldMkLst>
          <pc:docMk/>
          <pc:sldMk cId="3044023628" sldId="5248"/>
        </pc:sldMkLst>
        <pc:spChg chg="add mod">
          <ac:chgData name="Isabelle CARON" userId="eabde2ef-fc08-4418-a325-a3c06356fa6c" providerId="ADAL" clId="{878644CE-B3EE-4295-AA10-D8240A8926A3}" dt="2023-06-27T07:39:31.125" v="4379" actId="1076"/>
          <ac:spMkLst>
            <pc:docMk/>
            <pc:sldMk cId="3044023628" sldId="5248"/>
            <ac:spMk id="2" creationId="{C7B5DF23-0A37-D858-31E4-7D0CC5C620BF}"/>
          </ac:spMkLst>
        </pc:spChg>
        <pc:spChg chg="add mod">
          <ac:chgData name="Isabelle CARON" userId="eabde2ef-fc08-4418-a325-a3c06356fa6c" providerId="ADAL" clId="{878644CE-B3EE-4295-AA10-D8240A8926A3}" dt="2023-06-23T15:27:43.119" v="4251"/>
          <ac:spMkLst>
            <pc:docMk/>
            <pc:sldMk cId="3044023628" sldId="5248"/>
            <ac:spMk id="3" creationId="{BA41474C-388A-F3C0-6DD1-8317D01A87BF}"/>
          </ac:spMkLst>
        </pc:spChg>
        <pc:spChg chg="del">
          <ac:chgData name="Isabelle CARON" userId="eabde2ef-fc08-4418-a325-a3c06356fa6c" providerId="ADAL" clId="{878644CE-B3EE-4295-AA10-D8240A8926A3}" dt="2023-06-23T15:27:08.601" v="4245" actId="478"/>
          <ac:spMkLst>
            <pc:docMk/>
            <pc:sldMk cId="3044023628" sldId="5248"/>
            <ac:spMk id="14" creationId="{1A29B859-DD33-9E59-276E-56125C75A621}"/>
          </ac:spMkLst>
        </pc:spChg>
        <pc:spChg chg="del">
          <ac:chgData name="Isabelle CARON" userId="eabde2ef-fc08-4418-a325-a3c06356fa6c" providerId="ADAL" clId="{878644CE-B3EE-4295-AA10-D8240A8926A3}" dt="2023-06-23T15:27:08.601" v="4245" actId="478"/>
          <ac:spMkLst>
            <pc:docMk/>
            <pc:sldMk cId="3044023628" sldId="5248"/>
            <ac:spMk id="15" creationId="{9A2CA091-FEBA-1FC3-7221-B27AF7D78331}"/>
          </ac:spMkLst>
        </pc:spChg>
        <pc:spChg chg="del">
          <ac:chgData name="Isabelle CARON" userId="eabde2ef-fc08-4418-a325-a3c06356fa6c" providerId="ADAL" clId="{878644CE-B3EE-4295-AA10-D8240A8926A3}" dt="2023-06-23T15:27:08.601" v="4245" actId="478"/>
          <ac:spMkLst>
            <pc:docMk/>
            <pc:sldMk cId="3044023628" sldId="5248"/>
            <ac:spMk id="16" creationId="{6EA7FFC7-7CD8-7635-C1E5-4B9D6918B187}"/>
          </ac:spMkLst>
        </pc:spChg>
        <pc:spChg chg="del">
          <ac:chgData name="Isabelle CARON" userId="eabde2ef-fc08-4418-a325-a3c06356fa6c" providerId="ADAL" clId="{878644CE-B3EE-4295-AA10-D8240A8926A3}" dt="2023-06-23T15:27:08.601" v="4245" actId="478"/>
          <ac:spMkLst>
            <pc:docMk/>
            <pc:sldMk cId="3044023628" sldId="5248"/>
            <ac:spMk id="17" creationId="{F48E0EBA-1F2F-C5A7-0E80-935EC5635CCD}"/>
          </ac:spMkLst>
        </pc:spChg>
        <pc:spChg chg="del">
          <ac:chgData name="Isabelle CARON" userId="eabde2ef-fc08-4418-a325-a3c06356fa6c" providerId="ADAL" clId="{878644CE-B3EE-4295-AA10-D8240A8926A3}" dt="2023-06-23T15:27:08.601" v="4245" actId="478"/>
          <ac:spMkLst>
            <pc:docMk/>
            <pc:sldMk cId="3044023628" sldId="5248"/>
            <ac:spMk id="18" creationId="{133CA211-5BFE-8B60-591E-3115F722494C}"/>
          </ac:spMkLst>
        </pc:spChg>
        <pc:grpChg chg="del">
          <ac:chgData name="Isabelle CARON" userId="eabde2ef-fc08-4418-a325-a3c06356fa6c" providerId="ADAL" clId="{878644CE-B3EE-4295-AA10-D8240A8926A3}" dt="2023-06-23T15:27:12.553" v="4246" actId="478"/>
          <ac:grpSpMkLst>
            <pc:docMk/>
            <pc:sldMk cId="3044023628" sldId="5248"/>
            <ac:grpSpMk id="19" creationId="{55A10AE0-F6FF-5F8F-A75B-E9E379D84503}"/>
          </ac:grpSpMkLst>
        </pc:grpChg>
        <pc:picChg chg="add mod">
          <ac:chgData name="Isabelle CARON" userId="eabde2ef-fc08-4418-a325-a3c06356fa6c" providerId="ADAL" clId="{878644CE-B3EE-4295-AA10-D8240A8926A3}" dt="2023-06-27T07:38:39.434" v="4376"/>
          <ac:picMkLst>
            <pc:docMk/>
            <pc:sldMk cId="3044023628" sldId="5248"/>
            <ac:picMk id="4" creationId="{4CC6FD5D-F18D-9047-255E-8BBAF619342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F9-4D02-8F3F-CE4219E7822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F9-4D02-8F3F-CE4219E7822E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F9-4D02-8F3F-CE4219E7822E}"/>
              </c:ext>
            </c:extLst>
          </c:dPt>
          <c:cat>
            <c:strRef>
              <c:f>Feuil1!$A$2:$A$4</c:f>
              <c:strCache>
                <c:ptCount val="3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33.333333333333336</c:v>
                </c:pt>
                <c:pt idx="1">
                  <c:v>33.333333333333336</c:v>
                </c:pt>
                <c:pt idx="2">
                  <c:v>33.333333333333336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F9-4D02-8F3F-CE4219E78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488352871003499"/>
          <c:y val="6.9207992678129021E-3"/>
          <c:w val="0.64193349569322788"/>
          <c:h val="0.99307915485036802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91-41B6-9EDF-AE3413C34DA8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91-41B6-9EDF-AE3413C34DA8}"/>
              </c:ext>
            </c:extLst>
          </c:dPt>
          <c:dPt>
            <c:idx val="2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91-41B6-9EDF-AE3413C34DA8}"/>
              </c:ext>
            </c:extLst>
          </c:dPt>
          <c:dPt>
            <c:idx val="3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D91-41B6-9EDF-AE3413C34DA8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D91-41B6-9EDF-AE3413C34DA8}"/>
              </c:ext>
            </c:extLst>
          </c:dPt>
          <c:dPt>
            <c:idx val="5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D91-41B6-9EDF-AE3413C34DA8}"/>
              </c:ext>
            </c:extLst>
          </c:dPt>
          <c:cat>
            <c:strRef>
              <c:f>Feuil1!$A$2:$A$7</c:f>
              <c:strCache>
                <c:ptCount val="6"/>
                <c:pt idx="0">
                  <c:v>1er trim.</c:v>
                </c:pt>
                <c:pt idx="1">
                  <c:v>2e trim.</c:v>
                </c:pt>
                <c:pt idx="2">
                  <c:v>1er trim.</c:v>
                </c:pt>
                <c:pt idx="3">
                  <c:v>3e trim.</c:v>
                </c:pt>
                <c:pt idx="4">
                  <c:v>1er trim.</c:v>
                </c:pt>
                <c:pt idx="5">
                  <c:v>3e trim.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16.666666666666668</c:v>
                </c:pt>
                <c:pt idx="1">
                  <c:v>16.666666666666668</c:v>
                </c:pt>
                <c:pt idx="2">
                  <c:v>16.666666666666668</c:v>
                </c:pt>
                <c:pt idx="3">
                  <c:v>16.666666666666668</c:v>
                </c:pt>
                <c:pt idx="4">
                  <c:v>16.666666666666668</c:v>
                </c:pt>
                <c:pt idx="5">
                  <c:v>16.666666666666668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91-41B6-9EDF-AE3413C34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71CE9-56C3-4CB2-8F4B-28BCBE0A44D5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6668-8079-4AAC-A7EF-E25818B561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7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1A847-B486-44F9-B780-662763E3F7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86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1A847-B486-44F9-B780-662763E3F7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454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1A847-B486-44F9-B780-662763E3F7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140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1A847-B486-44F9-B780-662763E3F7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4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1A847-B486-44F9-B780-662763E3F7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358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1A847-B486-44F9-B780-662763E3F7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268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1A847-B486-44F9-B780-662763E3F7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92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49E91B-7502-2403-C190-65BD5C3A4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100ADD-84EF-FDC0-54CA-B4B974BDC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55D901-C352-AF06-65F7-F9C959216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ECF7-CC02-43CB-BCB7-B8CCA5090FF2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7139BB-9D6A-92EE-AD1A-6BDC5234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D411F2-D167-4D6F-A3CC-72B68EBB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65F1-8C0C-49AB-B872-09847BD4B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47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6E69F9-72FF-FBEF-D2E4-F1B55FE0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81411A-4F8A-9F72-9F00-F3091928F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C65918-5643-D8DF-2190-F0156879C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ECF7-CC02-43CB-BCB7-B8CCA5090FF2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DD82F2-20DE-C59D-714F-0B2674BDA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79D26E-DF68-8C69-4562-EFACC3A37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65F1-8C0C-49AB-B872-09847BD4B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22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A7B44D3-BC6B-6082-9B13-D9AAEA69FD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95BBEF-3768-FEAE-5FFE-8B965DA74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64EBC3-90F4-DFE1-188F-104090427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ECF7-CC02-43CB-BCB7-B8CCA5090FF2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75FD27-CB22-0A64-550B-0049F900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C81CF9-4C4D-F6CF-80B9-81FED52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65F1-8C0C-49AB-B872-09847BD4B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851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A0B811F0-E22F-4D57-B71F-490B304359B0}"/>
              </a:ext>
            </a:extLst>
          </p:cNvPr>
          <p:cNvGrpSpPr/>
          <p:nvPr userDrawn="1"/>
        </p:nvGrpSpPr>
        <p:grpSpPr>
          <a:xfrm>
            <a:off x="582561" y="621553"/>
            <a:ext cx="11489909" cy="6062119"/>
            <a:chOff x="582561" y="621553"/>
            <a:chExt cx="11489909" cy="606211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22EA81-F56A-4486-864B-B467FC571777}"/>
                </a:ext>
              </a:extLst>
            </p:cNvPr>
            <p:cNvSpPr/>
            <p:nvPr userDrawn="1"/>
          </p:nvSpPr>
          <p:spPr>
            <a:xfrm>
              <a:off x="622799" y="621553"/>
              <a:ext cx="10954021" cy="5618773"/>
            </a:xfrm>
            <a:prstGeom prst="rect">
              <a:avLst/>
            </a:prstGeom>
            <a:solidFill>
              <a:srgbClr val="282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40F28E1E-B0F0-4441-9B98-CEEA3F97837F}"/>
                </a:ext>
              </a:extLst>
            </p:cNvPr>
            <p:cNvGrpSpPr/>
            <p:nvPr userDrawn="1"/>
          </p:nvGrpSpPr>
          <p:grpSpPr>
            <a:xfrm>
              <a:off x="1117971" y="1222940"/>
              <a:ext cx="196724" cy="4428241"/>
              <a:chOff x="1117971" y="1222940"/>
              <a:chExt cx="196724" cy="4428241"/>
            </a:xfrm>
          </p:grpSpPr>
          <p:sp>
            <p:nvSpPr>
              <p:cNvPr id="14" name="Losange 13">
                <a:extLst>
                  <a:ext uri="{FF2B5EF4-FFF2-40B4-BE49-F238E27FC236}">
                    <a16:creationId xmlns:a16="http://schemas.microsoft.com/office/drawing/2014/main" id="{B944C0DE-EB68-4581-A10A-82AAAB5C2405}"/>
                  </a:ext>
                </a:extLst>
              </p:cNvPr>
              <p:cNvSpPr/>
              <p:nvPr/>
            </p:nvSpPr>
            <p:spPr>
              <a:xfrm>
                <a:off x="1117971" y="3332043"/>
                <a:ext cx="196724" cy="196724"/>
              </a:xfrm>
              <a:prstGeom prst="diamond">
                <a:avLst/>
              </a:prstGeom>
              <a:solidFill>
                <a:srgbClr val="F00A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6DC8149F-72A5-4316-9D21-8470DE9367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6333" y="1222940"/>
                <a:ext cx="0" cy="20829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D1D8B298-9CEF-4EA5-879F-2009B43D30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6333" y="3568232"/>
                <a:ext cx="0" cy="20829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4D075B-DD87-40AE-91E8-BD3C9092921D}"/>
                </a:ext>
              </a:extLst>
            </p:cNvPr>
            <p:cNvSpPr/>
            <p:nvPr userDrawn="1"/>
          </p:nvSpPr>
          <p:spPr>
            <a:xfrm>
              <a:off x="582561" y="6386052"/>
              <a:ext cx="1091381" cy="2949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B228B9-892D-49B4-BDD1-6C0844E9C32E}"/>
                </a:ext>
              </a:extLst>
            </p:cNvPr>
            <p:cNvSpPr/>
            <p:nvPr userDrawn="1"/>
          </p:nvSpPr>
          <p:spPr>
            <a:xfrm>
              <a:off x="10154264" y="6386052"/>
              <a:ext cx="1091381" cy="2949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2D66D908-1924-444C-86FB-B92998FF1D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45176" y="5482468"/>
              <a:ext cx="3227294" cy="1201204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C9049FB-7224-4247-8612-6BD643F52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200" y="3046167"/>
            <a:ext cx="9144000" cy="757130"/>
          </a:xfrm>
          <a:noFill/>
        </p:spPr>
        <p:txBody>
          <a:bodyPr wrap="square" rtlCol="0" anchor="b" anchorCtr="0">
            <a:spAutoFit/>
          </a:bodyPr>
          <a:lstStyle>
            <a:lvl1pPr algn="l">
              <a:defRPr lang="fr-FR" sz="4800" b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B7C882-8DEE-4C98-9405-89BFAF195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7200" y="3892167"/>
            <a:ext cx="9144000" cy="400110"/>
          </a:xfr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fr-FR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/>
            <a:r>
              <a:rPr lang="fr-FR"/>
              <a:t>Modifiez le style des sous-titres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1344C96-647C-416A-BE6D-8C45AB3CEA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7200" y="4508500"/>
            <a:ext cx="5479335" cy="276999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1200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marL="0"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08045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FDCEE2A-FE61-4016-BB3C-7015E82AAD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CE2528-FB23-4453-ACA2-69310742A01C}"/>
              </a:ext>
            </a:extLst>
          </p:cNvPr>
          <p:cNvSpPr/>
          <p:nvPr userDrawn="1"/>
        </p:nvSpPr>
        <p:spPr>
          <a:xfrm>
            <a:off x="622799" y="621553"/>
            <a:ext cx="10954021" cy="5618773"/>
          </a:xfrm>
          <a:prstGeom prst="rect">
            <a:avLst/>
          </a:prstGeom>
          <a:solidFill>
            <a:srgbClr val="282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F177AAD-1C2E-405C-8EF9-A5E998B0A6B3}"/>
              </a:ext>
            </a:extLst>
          </p:cNvPr>
          <p:cNvGrpSpPr/>
          <p:nvPr userDrawn="1"/>
        </p:nvGrpSpPr>
        <p:grpSpPr>
          <a:xfrm>
            <a:off x="1117971" y="1222940"/>
            <a:ext cx="196724" cy="4428241"/>
            <a:chOff x="1117971" y="1222940"/>
            <a:chExt cx="196724" cy="4428241"/>
          </a:xfrm>
        </p:grpSpPr>
        <p:sp>
          <p:nvSpPr>
            <p:cNvPr id="6" name="Losange 5">
              <a:extLst>
                <a:ext uri="{FF2B5EF4-FFF2-40B4-BE49-F238E27FC236}">
                  <a16:creationId xmlns:a16="http://schemas.microsoft.com/office/drawing/2014/main" id="{A426A8F4-3F82-4C7D-8588-A53FC56085AC}"/>
                </a:ext>
              </a:extLst>
            </p:cNvPr>
            <p:cNvSpPr/>
            <p:nvPr/>
          </p:nvSpPr>
          <p:spPr>
            <a:xfrm>
              <a:off x="1117971" y="3332043"/>
              <a:ext cx="196724" cy="196724"/>
            </a:xfrm>
            <a:prstGeom prst="diamond">
              <a:avLst/>
            </a:prstGeom>
            <a:solidFill>
              <a:srgbClr val="F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541F2594-AC3C-431E-9098-5FD7B599E93A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1222940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898D931D-75FF-45E9-8A0B-59F9858C9130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3568232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7C35798D-F54D-47A9-AB0E-A32AE2D4D4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0" y="2644170"/>
            <a:ext cx="9000000" cy="1569660"/>
          </a:xfrm>
          <a:noFill/>
        </p:spPr>
        <p:txBody>
          <a:bodyPr wrap="square" rtlCol="0" anchor="ctr" anchorCtr="0">
            <a:spAutoFit/>
          </a:bodyPr>
          <a:lstStyle>
            <a:lvl1pPr>
              <a:buNone/>
              <a:defRPr lang="fr-F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92009ECD-2073-4B06-A5F3-0CFEF75DF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B2A3D1A6-90E8-4523-B277-7666CAA22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286741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308EFD-F19D-40B1-99E8-F739E632EC59}"/>
              </a:ext>
            </a:extLst>
          </p:cNvPr>
          <p:cNvSpPr/>
          <p:nvPr userDrawn="1"/>
        </p:nvSpPr>
        <p:spPr>
          <a:xfrm>
            <a:off x="622799" y="621553"/>
            <a:ext cx="10954021" cy="5618773"/>
          </a:xfrm>
          <a:prstGeom prst="rect">
            <a:avLst/>
          </a:prstGeom>
          <a:solidFill>
            <a:srgbClr val="F0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4AE740E-ACF4-453A-8667-E6A416341769}"/>
              </a:ext>
            </a:extLst>
          </p:cNvPr>
          <p:cNvGrpSpPr/>
          <p:nvPr userDrawn="1"/>
        </p:nvGrpSpPr>
        <p:grpSpPr>
          <a:xfrm>
            <a:off x="1117971" y="1222940"/>
            <a:ext cx="196724" cy="4428241"/>
            <a:chOff x="1117971" y="1222940"/>
            <a:chExt cx="196724" cy="4428241"/>
          </a:xfrm>
        </p:grpSpPr>
        <p:sp>
          <p:nvSpPr>
            <p:cNvPr id="12" name="Losange 11">
              <a:extLst>
                <a:ext uri="{FF2B5EF4-FFF2-40B4-BE49-F238E27FC236}">
                  <a16:creationId xmlns:a16="http://schemas.microsoft.com/office/drawing/2014/main" id="{5B1A3C52-8224-4898-AD83-12F54752FD52}"/>
                </a:ext>
              </a:extLst>
            </p:cNvPr>
            <p:cNvSpPr/>
            <p:nvPr/>
          </p:nvSpPr>
          <p:spPr>
            <a:xfrm>
              <a:off x="1117971" y="3332043"/>
              <a:ext cx="196724" cy="196724"/>
            </a:xfrm>
            <a:prstGeom prst="diamond">
              <a:avLst/>
            </a:prstGeom>
            <a:solidFill>
              <a:srgbClr val="282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D873B136-735D-425F-8CD7-B04377E487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1222940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5F1D7194-0F23-41A6-9537-E71777CF7387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3568232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FDCEE2A-FE61-4016-BB3C-7015E82AAD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9E7BD97D-12D6-4164-AAF1-88A6710410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0" y="2646000"/>
            <a:ext cx="9000000" cy="1569660"/>
          </a:xfrm>
          <a:noFill/>
        </p:spPr>
        <p:txBody>
          <a:bodyPr wrap="square" rtlCol="0" anchor="ctr" anchorCtr="0">
            <a:spAutoFit/>
          </a:bodyPr>
          <a:lstStyle>
            <a:lvl1pPr>
              <a:buNone/>
              <a:defRPr lang="fr-F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D4C8442-0E51-4A06-A54C-C298BAFD22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405C0CD-66E4-4BA8-903E-349CCF8AC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858465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308EFD-F19D-40B1-99E8-F739E632EC59}"/>
              </a:ext>
            </a:extLst>
          </p:cNvPr>
          <p:cNvSpPr/>
          <p:nvPr userDrawn="1"/>
        </p:nvSpPr>
        <p:spPr>
          <a:xfrm>
            <a:off x="622799" y="621553"/>
            <a:ext cx="10954021" cy="5618773"/>
          </a:xfrm>
          <a:prstGeom prst="rect">
            <a:avLst/>
          </a:prstGeom>
          <a:solidFill>
            <a:srgbClr val="00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FDCEE2A-FE61-4016-BB3C-7015E82AAD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367DCA5-B12E-462F-87F8-32D62107F1F8}"/>
              </a:ext>
            </a:extLst>
          </p:cNvPr>
          <p:cNvGrpSpPr/>
          <p:nvPr userDrawn="1"/>
        </p:nvGrpSpPr>
        <p:grpSpPr>
          <a:xfrm>
            <a:off x="1117971" y="1222940"/>
            <a:ext cx="196724" cy="4428241"/>
            <a:chOff x="1117971" y="1222940"/>
            <a:chExt cx="196724" cy="4428241"/>
          </a:xfrm>
        </p:grpSpPr>
        <p:sp>
          <p:nvSpPr>
            <p:cNvPr id="16" name="Losange 15">
              <a:extLst>
                <a:ext uri="{FF2B5EF4-FFF2-40B4-BE49-F238E27FC236}">
                  <a16:creationId xmlns:a16="http://schemas.microsoft.com/office/drawing/2014/main" id="{1C8DBD24-6381-4187-AAB8-7E6DFEC94E76}"/>
                </a:ext>
              </a:extLst>
            </p:cNvPr>
            <p:cNvSpPr/>
            <p:nvPr/>
          </p:nvSpPr>
          <p:spPr>
            <a:xfrm>
              <a:off x="1117971" y="3332043"/>
              <a:ext cx="196724" cy="196724"/>
            </a:xfrm>
            <a:prstGeom prst="diamond">
              <a:avLst/>
            </a:prstGeom>
            <a:solidFill>
              <a:srgbClr val="F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C28FF0BD-6255-45CA-926A-50CA401FBA62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1222940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6CCBD179-A7B1-4D1F-B37D-9A6EC55410CB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3568232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00BAC58A-D748-4847-B4B0-545F4E0D40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0" y="2644170"/>
            <a:ext cx="9000000" cy="1569660"/>
          </a:xfrm>
          <a:noFill/>
        </p:spPr>
        <p:txBody>
          <a:bodyPr wrap="square" rtlCol="0" anchor="ctr" anchorCtr="0">
            <a:spAutoFit/>
          </a:bodyPr>
          <a:lstStyle>
            <a:lvl1pPr>
              <a:buNone/>
              <a:defRPr lang="fr-F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CE1B4F7D-4206-4E96-AA89-2A3B3EB25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201CF270-278A-4B00-BD35-55C389C17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363273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308EFD-F19D-40B1-99E8-F739E632EC59}"/>
              </a:ext>
            </a:extLst>
          </p:cNvPr>
          <p:cNvSpPr/>
          <p:nvPr userDrawn="1"/>
        </p:nvSpPr>
        <p:spPr>
          <a:xfrm>
            <a:off x="622799" y="621553"/>
            <a:ext cx="10954021" cy="56187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FDCEE2A-FE61-4016-BB3C-7015E82AAD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367DCA5-B12E-462F-87F8-32D62107F1F8}"/>
              </a:ext>
            </a:extLst>
          </p:cNvPr>
          <p:cNvGrpSpPr/>
          <p:nvPr userDrawn="1"/>
        </p:nvGrpSpPr>
        <p:grpSpPr>
          <a:xfrm>
            <a:off x="1117971" y="1222940"/>
            <a:ext cx="196724" cy="4428241"/>
            <a:chOff x="1117971" y="1222940"/>
            <a:chExt cx="196724" cy="4428241"/>
          </a:xfrm>
        </p:grpSpPr>
        <p:sp>
          <p:nvSpPr>
            <p:cNvPr id="16" name="Losange 15">
              <a:extLst>
                <a:ext uri="{FF2B5EF4-FFF2-40B4-BE49-F238E27FC236}">
                  <a16:creationId xmlns:a16="http://schemas.microsoft.com/office/drawing/2014/main" id="{1C8DBD24-6381-4187-AAB8-7E6DFEC94E76}"/>
                </a:ext>
              </a:extLst>
            </p:cNvPr>
            <p:cNvSpPr/>
            <p:nvPr/>
          </p:nvSpPr>
          <p:spPr>
            <a:xfrm>
              <a:off x="1117971" y="3332043"/>
              <a:ext cx="196724" cy="196724"/>
            </a:xfrm>
            <a:prstGeom prst="diamond">
              <a:avLst/>
            </a:prstGeom>
            <a:solidFill>
              <a:srgbClr val="F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C28FF0BD-6255-45CA-926A-50CA401FBA62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1222940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6CCBD179-A7B1-4D1F-B37D-9A6EC55410CB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3568232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1ED815D-CE7E-45AA-B767-3A1EB9C26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0" y="2644170"/>
            <a:ext cx="9000000" cy="1569660"/>
          </a:xfrm>
          <a:noFill/>
        </p:spPr>
        <p:txBody>
          <a:bodyPr wrap="square" rtlCol="0" anchor="ctr" anchorCtr="0">
            <a:spAutoFit/>
          </a:bodyPr>
          <a:lstStyle>
            <a:lvl1pPr>
              <a:buNone/>
              <a:defRPr lang="fr-F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15702FB6-CB96-4C8B-8232-DB27EE63F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D27C7E5A-8032-40E0-A6D6-348954795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660635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hapit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83006D1-D103-47A0-B93C-0F09E7451E4D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799" y="621553"/>
            <a:ext cx="10954800" cy="56196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FDCEE2A-FE61-4016-BB3C-7015E82AAD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367DCA5-B12E-462F-87F8-32D62107F1F8}"/>
              </a:ext>
            </a:extLst>
          </p:cNvPr>
          <p:cNvGrpSpPr/>
          <p:nvPr userDrawn="1"/>
        </p:nvGrpSpPr>
        <p:grpSpPr>
          <a:xfrm>
            <a:off x="1117971" y="1222940"/>
            <a:ext cx="196724" cy="4428241"/>
            <a:chOff x="1117971" y="1222940"/>
            <a:chExt cx="196724" cy="4428241"/>
          </a:xfrm>
        </p:grpSpPr>
        <p:sp>
          <p:nvSpPr>
            <p:cNvPr id="16" name="Losange 15">
              <a:extLst>
                <a:ext uri="{FF2B5EF4-FFF2-40B4-BE49-F238E27FC236}">
                  <a16:creationId xmlns:a16="http://schemas.microsoft.com/office/drawing/2014/main" id="{1C8DBD24-6381-4187-AAB8-7E6DFEC94E76}"/>
                </a:ext>
              </a:extLst>
            </p:cNvPr>
            <p:cNvSpPr/>
            <p:nvPr/>
          </p:nvSpPr>
          <p:spPr>
            <a:xfrm>
              <a:off x="1117971" y="3332043"/>
              <a:ext cx="196724" cy="196724"/>
            </a:xfrm>
            <a:prstGeom prst="diamond">
              <a:avLst/>
            </a:prstGeom>
            <a:solidFill>
              <a:srgbClr val="F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C28FF0BD-6255-45CA-926A-50CA401FBA62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1222940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6CCBD179-A7B1-4D1F-B37D-9A6EC55410CB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3568232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C69C1BB9-7892-40AE-9E7C-1B6E947A78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0" y="2644170"/>
            <a:ext cx="9000000" cy="1569660"/>
          </a:xfrm>
          <a:noFill/>
        </p:spPr>
        <p:txBody>
          <a:bodyPr wrap="square" rtlCol="0" anchor="ctr" anchorCtr="0">
            <a:spAutoFit/>
          </a:bodyPr>
          <a:lstStyle>
            <a:lvl1pPr>
              <a:buNone/>
              <a:defRPr lang="fr-F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0AF44AD4-F0F3-44B8-A028-DFA258F12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F943973-63DE-42DD-A0BE-CEAD3F9EE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892419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hapit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personne, posant&#10;&#10;Description générée automatiquement">
            <a:extLst>
              <a:ext uri="{FF2B5EF4-FFF2-40B4-BE49-F238E27FC236}">
                <a16:creationId xmlns:a16="http://schemas.microsoft.com/office/drawing/2014/main" id="{4EEBDA99-90CE-4BB9-AFE7-18D304374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799" y="621553"/>
            <a:ext cx="10952932" cy="561877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FDCEE2A-FE61-4016-BB3C-7015E82AAD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367DCA5-B12E-462F-87F8-32D62107F1F8}"/>
              </a:ext>
            </a:extLst>
          </p:cNvPr>
          <p:cNvGrpSpPr/>
          <p:nvPr userDrawn="1"/>
        </p:nvGrpSpPr>
        <p:grpSpPr>
          <a:xfrm>
            <a:off x="1117971" y="1222940"/>
            <a:ext cx="196724" cy="4428241"/>
            <a:chOff x="1117971" y="1222940"/>
            <a:chExt cx="196724" cy="4428241"/>
          </a:xfrm>
        </p:grpSpPr>
        <p:sp>
          <p:nvSpPr>
            <p:cNvPr id="16" name="Losange 15">
              <a:extLst>
                <a:ext uri="{FF2B5EF4-FFF2-40B4-BE49-F238E27FC236}">
                  <a16:creationId xmlns:a16="http://schemas.microsoft.com/office/drawing/2014/main" id="{1C8DBD24-6381-4187-AAB8-7E6DFEC94E76}"/>
                </a:ext>
              </a:extLst>
            </p:cNvPr>
            <p:cNvSpPr/>
            <p:nvPr/>
          </p:nvSpPr>
          <p:spPr>
            <a:xfrm>
              <a:off x="1117971" y="3332043"/>
              <a:ext cx="196724" cy="196724"/>
            </a:xfrm>
            <a:prstGeom prst="diamond">
              <a:avLst/>
            </a:prstGeom>
            <a:solidFill>
              <a:srgbClr val="F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C28FF0BD-6255-45CA-926A-50CA401FBA62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1222940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6CCBD179-A7B1-4D1F-B37D-9A6EC55410CB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3568232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68FE66E0-2FD7-4EFD-8A9C-32B7167CDB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0" y="2644170"/>
            <a:ext cx="9000000" cy="1569660"/>
          </a:xfrm>
          <a:noFill/>
        </p:spPr>
        <p:txBody>
          <a:bodyPr wrap="square" rtlCol="0" anchor="ctr" anchorCtr="0">
            <a:spAutoFit/>
          </a:bodyPr>
          <a:lstStyle>
            <a:lvl1pPr>
              <a:buNone/>
              <a:defRPr lang="fr-F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D3643297-DBBC-4251-9791-E3B2A9947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AB33973A-CB79-4B09-BB48-B27860365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600828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hapit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personne, homme, intérieur&#10;&#10;Description générée automatiquement">
            <a:extLst>
              <a:ext uri="{FF2B5EF4-FFF2-40B4-BE49-F238E27FC236}">
                <a16:creationId xmlns:a16="http://schemas.microsoft.com/office/drawing/2014/main" id="{A0D3D6F8-1429-469F-9D31-EA0D30982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799" y="621553"/>
            <a:ext cx="10954800" cy="5625044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FDCEE2A-FE61-4016-BB3C-7015E82AAD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367DCA5-B12E-462F-87F8-32D62107F1F8}"/>
              </a:ext>
            </a:extLst>
          </p:cNvPr>
          <p:cNvGrpSpPr/>
          <p:nvPr userDrawn="1"/>
        </p:nvGrpSpPr>
        <p:grpSpPr>
          <a:xfrm>
            <a:off x="1117971" y="1222940"/>
            <a:ext cx="196724" cy="4428241"/>
            <a:chOff x="1117971" y="1222940"/>
            <a:chExt cx="196724" cy="4428241"/>
          </a:xfrm>
        </p:grpSpPr>
        <p:sp>
          <p:nvSpPr>
            <p:cNvPr id="16" name="Losange 15">
              <a:extLst>
                <a:ext uri="{FF2B5EF4-FFF2-40B4-BE49-F238E27FC236}">
                  <a16:creationId xmlns:a16="http://schemas.microsoft.com/office/drawing/2014/main" id="{1C8DBD24-6381-4187-AAB8-7E6DFEC94E76}"/>
                </a:ext>
              </a:extLst>
            </p:cNvPr>
            <p:cNvSpPr/>
            <p:nvPr/>
          </p:nvSpPr>
          <p:spPr>
            <a:xfrm>
              <a:off x="1117971" y="3332043"/>
              <a:ext cx="196724" cy="196724"/>
            </a:xfrm>
            <a:prstGeom prst="diamond">
              <a:avLst/>
            </a:prstGeom>
            <a:solidFill>
              <a:srgbClr val="F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C28FF0BD-6255-45CA-926A-50CA401FBA62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1222940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6CCBD179-A7B1-4D1F-B37D-9A6EC55410CB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3568232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67CBC2C6-105E-42D5-A942-AAB039AFB6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0" y="2644170"/>
            <a:ext cx="9000000" cy="1569660"/>
          </a:xfrm>
          <a:noFill/>
        </p:spPr>
        <p:txBody>
          <a:bodyPr wrap="square" rtlCol="0" anchor="ctr" anchorCtr="0">
            <a:spAutoFit/>
          </a:bodyPr>
          <a:lstStyle>
            <a:lvl1pPr>
              <a:buNone/>
              <a:defRPr lang="fr-F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76033D6-99B5-4617-8E6B-4A04CA688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701012E-0359-4987-8F08-56A1F4716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74857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7CA9B6-3018-AB10-9157-8AC871751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E4EE75-69B9-8ED8-D02F-5488C8BDB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F36ECF-907E-5EBD-F711-FDA06967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ECF7-CC02-43CB-BCB7-B8CCA5090FF2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02D5D1-2824-0640-8455-29F28298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A44445-2A6E-3B92-BCE1-E8AECF6C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65F1-8C0C-49AB-B872-09847BD4B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09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086D7-16C7-4042-BB9C-8D900AC302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800" y="365125"/>
            <a:ext cx="1977401" cy="58477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5F865-204A-4FB6-9CCF-CF2661B4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9" y="2034087"/>
            <a:ext cx="11049714" cy="754053"/>
          </a:xfrm>
        </p:spPr>
        <p:txBody>
          <a:bodyPr vert="horz" wrap="square" lIns="91440" tIns="45720" rIns="91440" bIns="45720" rtlCol="0">
            <a:spAutoFit/>
          </a:bodyPr>
          <a:lstStyle>
            <a:lvl1pPr>
              <a:defRPr lang="fr-FR" sz="2400" dirty="0" smtClean="0">
                <a:latin typeface="+mj-lt"/>
              </a:defRPr>
            </a:lvl1pPr>
            <a:lvl2pPr marL="0" indent="0">
              <a:buClr>
                <a:schemeClr val="bg1"/>
              </a:buClr>
              <a:buNone/>
              <a:defRPr lang="fr-FR" sz="1400" dirty="0" smtClean="0">
                <a:solidFill>
                  <a:schemeClr val="accent3"/>
                </a:solidFill>
              </a:defRPr>
            </a:lvl2pPr>
          </a:lstStyle>
          <a:p>
            <a:pPr marL="342900" lvl="0" indent="-342900">
              <a:buChar char="u"/>
            </a:pPr>
            <a:r>
              <a:rPr lang="fr-FR"/>
              <a:t>Cliquez pour modifier les styles du texte du masque</a:t>
            </a:r>
          </a:p>
          <a:p>
            <a:pPr marL="342900" lvl="1" indent="-342900">
              <a:buChar char="u"/>
            </a:pPr>
            <a:r>
              <a:rPr lang="fr-FR"/>
              <a:t>Deuxième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09CCF6-16FE-4EE9-B5B5-8807AC7A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rIns="0" rtlCol="0">
            <a:spAutoFit/>
          </a:bodyPr>
          <a:lstStyle>
            <a:lvl1pPr>
              <a:defRPr lang="fr-FR" smtClean="0"/>
            </a:lvl1pPr>
          </a:lstStyle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C8BD66-BC82-4910-B98D-AA929D160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8E7AE693-156F-4E59-8711-2C4C773A2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4189499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086D7-16C7-4042-BB9C-8D900AC3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5F865-204A-4FB6-9CCF-CF2661B4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9" y="2034087"/>
            <a:ext cx="11049714" cy="1661993"/>
          </a:xfrm>
        </p:spPr>
        <p:txBody>
          <a:bodyPr vert="horz" wrap="square" lIns="91440" tIns="45720" rIns="91440" bIns="45720" rtlCol="0">
            <a:spAutoFit/>
          </a:bodyPr>
          <a:lstStyle>
            <a:lvl1pPr marL="265113" indent="-265113">
              <a:spcBef>
                <a:spcPts val="600"/>
              </a:spcBef>
              <a:buSzPct val="60000"/>
              <a:buFont typeface="Wingdings" panose="05000000000000000000" pitchFamily="2" charset="2"/>
              <a:buChar char=""/>
              <a:defRPr lang="fr-FR" dirty="0" smtClean="0"/>
            </a:lvl1pPr>
            <a:lvl2pPr marL="541338" indent="-27622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2pPr>
            <a:lvl3pPr marL="804863" indent="-26352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3pPr>
            <a:lvl4pPr marL="1074738" indent="-26987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4pPr>
            <a:lvl5pPr marL="1346200" indent="-271463">
              <a:spcBef>
                <a:spcPts val="600"/>
              </a:spcBef>
              <a:buClr>
                <a:srgbClr val="282D87"/>
              </a:buClr>
              <a:buSzPct val="60000"/>
              <a:buFont typeface="Wingdings" panose="05000000000000000000" pitchFamily="2" charset="2"/>
              <a:buChar char="u"/>
              <a:defRPr lang="fr-FR" dirty="0">
                <a:solidFill>
                  <a:srgbClr val="282D8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09CCF6-16FE-4EE9-B5B5-8807AC7A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rIns="0" rtlCol="0">
            <a:spAutoFit/>
          </a:bodyPr>
          <a:lstStyle>
            <a:lvl1pPr>
              <a:defRPr lang="fr-FR" smtClean="0"/>
            </a:lvl1pPr>
          </a:lstStyle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ACC681E-3BED-49F9-ADA0-C78E737E16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5058" y="949900"/>
            <a:ext cx="6888745" cy="400110"/>
          </a:xfrm>
          <a:solidFill>
            <a:srgbClr val="00B9FF"/>
          </a:solidFill>
        </p:spPr>
        <p:txBody>
          <a:bodyPr wrap="none"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C8BD66-BC82-4910-B98D-AA929D160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84BD5BCF-BE59-4311-9BDD-74185CD59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293302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et conten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086D7-16C7-4042-BB9C-8D900AC3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09CCF6-16FE-4EE9-B5B5-8807AC7A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rIns="0" rtlCol="0">
            <a:spAutoFit/>
          </a:bodyPr>
          <a:lstStyle>
            <a:lvl1pPr>
              <a:defRPr lang="fr-FR" smtClean="0"/>
            </a:lvl1pPr>
          </a:lstStyle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ACC681E-3BED-49F9-ADA0-C78E737E16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5058" y="949900"/>
            <a:ext cx="6888745" cy="400110"/>
          </a:xfrm>
          <a:solidFill>
            <a:srgbClr val="00B9FF"/>
          </a:solidFill>
        </p:spPr>
        <p:txBody>
          <a:bodyPr wrap="none"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B143571-C57D-4BDD-B7B0-F961425D0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24F1273-3B34-49B0-A346-B3305D129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" y="2034087"/>
            <a:ext cx="3761192" cy="2277547"/>
          </a:xfrm>
        </p:spPr>
        <p:txBody>
          <a:bodyPr vert="horz" wrap="square" lIns="91440" tIns="45720" rIns="91440" bIns="45720" rtlCol="0">
            <a:spAutoFit/>
          </a:bodyPr>
          <a:lstStyle>
            <a:lvl1pPr marL="265113" indent="-265113">
              <a:spcBef>
                <a:spcPts val="600"/>
              </a:spcBef>
              <a:buSzPct val="60000"/>
              <a:buFont typeface="Wingdings" panose="05000000000000000000" pitchFamily="2" charset="2"/>
              <a:buChar char=""/>
              <a:defRPr lang="fr-FR" dirty="0" smtClean="0"/>
            </a:lvl1pPr>
            <a:lvl2pPr marL="541338" indent="-27622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2pPr>
            <a:lvl3pPr marL="804863" indent="-26352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3pPr>
            <a:lvl4pPr marL="1074738" indent="-26987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4pPr>
            <a:lvl5pPr marL="1346200" indent="-271463">
              <a:spcBef>
                <a:spcPts val="600"/>
              </a:spcBef>
              <a:buClr>
                <a:srgbClr val="282D87"/>
              </a:buClr>
              <a:buSzPct val="60000"/>
              <a:buFont typeface="Wingdings" panose="05000000000000000000" pitchFamily="2" charset="2"/>
              <a:buChar char="u"/>
              <a:defRPr lang="fr-FR" dirty="0">
                <a:solidFill>
                  <a:srgbClr val="282D8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5F40C0FF-91F8-4319-8BD2-9467414A9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648171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086D7-16C7-4042-BB9C-8D900AC3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5F865-204A-4FB6-9CCF-CF2661B4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9" y="2034087"/>
            <a:ext cx="7195207" cy="1969770"/>
          </a:xfrm>
        </p:spPr>
        <p:txBody>
          <a:bodyPr vert="horz" wrap="square" lIns="91440" tIns="45720" rIns="91440" bIns="45720" rtlCol="0">
            <a:spAutoFit/>
          </a:bodyPr>
          <a:lstStyle>
            <a:lvl1pPr marL="265113" indent="-265113">
              <a:spcBef>
                <a:spcPts val="600"/>
              </a:spcBef>
              <a:buSzPct val="60000"/>
              <a:buFont typeface="Wingdings" panose="05000000000000000000" pitchFamily="2" charset="2"/>
              <a:buChar char=""/>
              <a:defRPr lang="fr-FR" dirty="0" smtClean="0"/>
            </a:lvl1pPr>
            <a:lvl2pPr marL="541338" indent="-27622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2pPr>
            <a:lvl3pPr marL="804863" indent="-26352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3pPr>
            <a:lvl4pPr marL="1074738" indent="-26987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4pPr>
            <a:lvl5pPr marL="1346200" indent="-271463">
              <a:spcBef>
                <a:spcPts val="600"/>
              </a:spcBef>
              <a:buClr>
                <a:srgbClr val="282D87"/>
              </a:buClr>
              <a:buSzPct val="60000"/>
              <a:buFont typeface="Wingdings" panose="05000000000000000000" pitchFamily="2" charset="2"/>
              <a:buChar char="u"/>
              <a:defRPr lang="fr-FR" dirty="0">
                <a:solidFill>
                  <a:srgbClr val="282D8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09CCF6-16FE-4EE9-B5B5-8807AC7A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rIns="0" rtlCol="0">
            <a:spAutoFit/>
          </a:bodyPr>
          <a:lstStyle>
            <a:lvl1pPr>
              <a:defRPr lang="fr-FR" smtClean="0"/>
            </a:lvl1pPr>
          </a:lstStyle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EC702110-6C2F-42E6-96FB-4A3A1221F9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5058" y="949900"/>
            <a:ext cx="6888745" cy="400110"/>
          </a:xfrm>
          <a:solidFill>
            <a:srgbClr val="00B9FF"/>
          </a:solidFill>
        </p:spPr>
        <p:txBody>
          <a:bodyPr wrap="none"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2CAAF67B-1F97-4C55-97EA-BAC97C31B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E4E39662-8478-48CE-8662-9D83E8AAB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923645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et 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086D7-16C7-4042-BB9C-8D900AC3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5F865-204A-4FB6-9CCF-CF2661B4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" y="2034087"/>
            <a:ext cx="3761192" cy="2277547"/>
          </a:xfrm>
        </p:spPr>
        <p:txBody>
          <a:bodyPr vert="horz" wrap="square" lIns="91440" tIns="45720" rIns="91440" bIns="45720" rtlCol="0">
            <a:spAutoFit/>
          </a:bodyPr>
          <a:lstStyle>
            <a:lvl1pPr marL="265113" indent="-265113">
              <a:spcBef>
                <a:spcPts val="600"/>
              </a:spcBef>
              <a:buSzPct val="60000"/>
              <a:buFont typeface="Wingdings" panose="05000000000000000000" pitchFamily="2" charset="2"/>
              <a:buChar char=""/>
              <a:defRPr lang="fr-FR" dirty="0" smtClean="0"/>
            </a:lvl1pPr>
            <a:lvl2pPr marL="541338" indent="-27622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2pPr>
            <a:lvl3pPr marL="804863" indent="-26352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3pPr>
            <a:lvl4pPr marL="1074738" indent="-26987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4pPr>
            <a:lvl5pPr marL="1346200" indent="-271463">
              <a:spcBef>
                <a:spcPts val="600"/>
              </a:spcBef>
              <a:buClr>
                <a:srgbClr val="282D87"/>
              </a:buClr>
              <a:buSzPct val="60000"/>
              <a:buFont typeface="Wingdings" panose="05000000000000000000" pitchFamily="2" charset="2"/>
              <a:buChar char="u"/>
              <a:defRPr lang="fr-FR" dirty="0">
                <a:solidFill>
                  <a:srgbClr val="282D8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09CCF6-16FE-4EE9-B5B5-8807AC7A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rIns="0" rtlCol="0">
            <a:spAutoFit/>
          </a:bodyPr>
          <a:lstStyle>
            <a:lvl1pPr>
              <a:defRPr lang="fr-FR" smtClean="0"/>
            </a:lvl1pPr>
          </a:lstStyle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30589DF-19F6-4A73-9D1F-11E25D8F9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9591" y="1592263"/>
            <a:ext cx="7288521" cy="4655757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A0D8FF2-3366-4FB2-A9CE-46D8442CE0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5058" y="949900"/>
            <a:ext cx="6888745" cy="400110"/>
          </a:xfrm>
          <a:solidFill>
            <a:srgbClr val="00B9FF"/>
          </a:solidFill>
        </p:spPr>
        <p:txBody>
          <a:bodyPr wrap="none"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314812BC-7C55-4BC8-B26E-7934EF644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736E1D5F-0F89-4D54-910E-86EA0AD1C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020858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et 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086D7-16C7-4042-BB9C-8D900AC3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09CCF6-16FE-4EE9-B5B5-8807AC7A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rIns="0" rtlCol="0">
            <a:spAutoFit/>
          </a:bodyPr>
          <a:lstStyle>
            <a:lvl1pPr>
              <a:defRPr lang="fr-FR" smtClean="0"/>
            </a:lvl1pPr>
          </a:lstStyle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Une image contenant personne, homme&#10;&#10;Description générée automatiquement">
            <a:extLst>
              <a:ext uri="{FF2B5EF4-FFF2-40B4-BE49-F238E27FC236}">
                <a16:creationId xmlns:a16="http://schemas.microsoft.com/office/drawing/2014/main" id="{79584527-F11C-4D56-9396-F8CC23EF9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797" y="1592263"/>
            <a:ext cx="10945742" cy="4639925"/>
          </a:xfrm>
          <a:prstGeom prst="rect">
            <a:avLst/>
          </a:prstGeom>
        </p:spPr>
      </p:pic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10374430-0840-4E5F-A286-D0738CA71B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5058" y="949900"/>
            <a:ext cx="6888745" cy="400110"/>
          </a:xfrm>
          <a:solidFill>
            <a:srgbClr val="00B9FF"/>
          </a:solidFill>
        </p:spPr>
        <p:txBody>
          <a:bodyPr wrap="none"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CD6D23DB-540C-4F76-9DC4-8B32DD7D7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97C86A4E-8071-4CDC-B11C-B60FC619F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773187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et 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086D7-16C7-4042-BB9C-8D900AC3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09CCF6-16FE-4EE9-B5B5-8807AC7A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rIns="0" rtlCol="0">
            <a:spAutoFit/>
          </a:bodyPr>
          <a:lstStyle>
            <a:lvl1pPr>
              <a:defRPr lang="fr-FR" smtClean="0"/>
            </a:lvl1pPr>
          </a:lstStyle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A96179FC-6355-4F24-A418-ECCE696D3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7" y="1592263"/>
            <a:ext cx="10944225" cy="4645025"/>
          </a:xfrm>
          <a:prstGeom prst="rect">
            <a:avLst/>
          </a:prstGeom>
        </p:spPr>
      </p:pic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C4B73A7D-FD76-497E-8FBD-569B9259E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5058" y="949900"/>
            <a:ext cx="6888745" cy="400110"/>
          </a:xfrm>
          <a:solidFill>
            <a:srgbClr val="00B9FF"/>
          </a:solidFill>
        </p:spPr>
        <p:txBody>
          <a:bodyPr wrap="none"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EF3554B7-C255-4DD6-86C0-A67E4ACB1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0CB5C5B5-4959-4E8F-96F3-EFF89D2F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219188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remerciem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A0B811F0-E22F-4D57-B71F-490B304359B0}"/>
              </a:ext>
            </a:extLst>
          </p:cNvPr>
          <p:cNvGrpSpPr/>
          <p:nvPr userDrawn="1"/>
        </p:nvGrpSpPr>
        <p:grpSpPr>
          <a:xfrm>
            <a:off x="582561" y="621553"/>
            <a:ext cx="11489909" cy="6062119"/>
            <a:chOff x="582561" y="621553"/>
            <a:chExt cx="11489909" cy="606211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22EA81-F56A-4486-864B-B467FC571777}"/>
                </a:ext>
              </a:extLst>
            </p:cNvPr>
            <p:cNvSpPr/>
            <p:nvPr userDrawn="1"/>
          </p:nvSpPr>
          <p:spPr>
            <a:xfrm>
              <a:off x="622799" y="621553"/>
              <a:ext cx="10954021" cy="5618773"/>
            </a:xfrm>
            <a:prstGeom prst="rect">
              <a:avLst/>
            </a:prstGeom>
            <a:solidFill>
              <a:srgbClr val="282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40F28E1E-B0F0-4441-9B98-CEEA3F97837F}"/>
                </a:ext>
              </a:extLst>
            </p:cNvPr>
            <p:cNvGrpSpPr/>
            <p:nvPr userDrawn="1"/>
          </p:nvGrpSpPr>
          <p:grpSpPr>
            <a:xfrm>
              <a:off x="1117971" y="1222940"/>
              <a:ext cx="196724" cy="4428241"/>
              <a:chOff x="1117971" y="1222940"/>
              <a:chExt cx="196724" cy="4428241"/>
            </a:xfrm>
          </p:grpSpPr>
          <p:sp>
            <p:nvSpPr>
              <p:cNvPr id="14" name="Losange 13">
                <a:extLst>
                  <a:ext uri="{FF2B5EF4-FFF2-40B4-BE49-F238E27FC236}">
                    <a16:creationId xmlns:a16="http://schemas.microsoft.com/office/drawing/2014/main" id="{B944C0DE-EB68-4581-A10A-82AAAB5C2405}"/>
                  </a:ext>
                </a:extLst>
              </p:cNvPr>
              <p:cNvSpPr/>
              <p:nvPr/>
            </p:nvSpPr>
            <p:spPr>
              <a:xfrm>
                <a:off x="1117971" y="3332043"/>
                <a:ext cx="196724" cy="196724"/>
              </a:xfrm>
              <a:prstGeom prst="diamond">
                <a:avLst/>
              </a:prstGeom>
              <a:solidFill>
                <a:srgbClr val="F00A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6DC8149F-72A5-4316-9D21-8470DE9367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6333" y="1222940"/>
                <a:ext cx="0" cy="20829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D1D8B298-9CEF-4EA5-879F-2009B43D30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6333" y="3568232"/>
                <a:ext cx="0" cy="20829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4D075B-DD87-40AE-91E8-BD3C9092921D}"/>
                </a:ext>
              </a:extLst>
            </p:cNvPr>
            <p:cNvSpPr/>
            <p:nvPr userDrawn="1"/>
          </p:nvSpPr>
          <p:spPr>
            <a:xfrm>
              <a:off x="582561" y="6386052"/>
              <a:ext cx="1091381" cy="2949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B228B9-892D-49B4-BDD1-6C0844E9C32E}"/>
                </a:ext>
              </a:extLst>
            </p:cNvPr>
            <p:cNvSpPr/>
            <p:nvPr userDrawn="1"/>
          </p:nvSpPr>
          <p:spPr>
            <a:xfrm>
              <a:off x="10154264" y="6386052"/>
              <a:ext cx="1091381" cy="2949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2D66D908-1924-444C-86FB-B92998FF1D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45176" y="5482468"/>
              <a:ext cx="3227294" cy="1201204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C9049FB-7224-4247-8612-6BD643F529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17200" y="2972300"/>
            <a:ext cx="9144000" cy="830997"/>
          </a:xfrm>
          <a:noFill/>
        </p:spPr>
        <p:txBody>
          <a:bodyPr wrap="square" rtlCol="0" anchor="b" anchorCtr="0">
            <a:spAutoFit/>
          </a:bodyPr>
          <a:lstStyle>
            <a:lvl1pPr algn="l">
              <a:defRPr lang="fr-FR" sz="4800" b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/>
            <a:r>
              <a:rPr lang="fr-FR"/>
              <a:t>Merci</a:t>
            </a: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9276FDA8-0765-433C-BFBB-646B939B7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16565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f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A0B811F0-E22F-4D57-B71F-490B304359B0}"/>
              </a:ext>
            </a:extLst>
          </p:cNvPr>
          <p:cNvGrpSpPr/>
          <p:nvPr userDrawn="1"/>
        </p:nvGrpSpPr>
        <p:grpSpPr>
          <a:xfrm>
            <a:off x="582561" y="621553"/>
            <a:ext cx="10994259" cy="6059466"/>
            <a:chOff x="582561" y="621553"/>
            <a:chExt cx="10994259" cy="605946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22EA81-F56A-4486-864B-B467FC571777}"/>
                </a:ext>
              </a:extLst>
            </p:cNvPr>
            <p:cNvSpPr/>
            <p:nvPr userDrawn="1"/>
          </p:nvSpPr>
          <p:spPr>
            <a:xfrm>
              <a:off x="622799" y="621553"/>
              <a:ext cx="10954021" cy="5618773"/>
            </a:xfrm>
            <a:prstGeom prst="rect">
              <a:avLst/>
            </a:prstGeom>
            <a:solidFill>
              <a:srgbClr val="282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4D075B-DD87-40AE-91E8-BD3C9092921D}"/>
                </a:ext>
              </a:extLst>
            </p:cNvPr>
            <p:cNvSpPr/>
            <p:nvPr userDrawn="1"/>
          </p:nvSpPr>
          <p:spPr>
            <a:xfrm>
              <a:off x="582561" y="6386052"/>
              <a:ext cx="1091381" cy="2949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B228B9-892D-49B4-BDD1-6C0844E9C32E}"/>
                </a:ext>
              </a:extLst>
            </p:cNvPr>
            <p:cNvSpPr/>
            <p:nvPr userDrawn="1"/>
          </p:nvSpPr>
          <p:spPr>
            <a:xfrm>
              <a:off x="10154264" y="6386052"/>
              <a:ext cx="1091381" cy="2949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3CD5BEF5-1CB2-4FC9-97BB-66BD47996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292" y="2590538"/>
            <a:ext cx="4505416" cy="16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11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A0B811F0-E22F-4D57-B71F-490B304359B0}"/>
              </a:ext>
            </a:extLst>
          </p:cNvPr>
          <p:cNvGrpSpPr/>
          <p:nvPr userDrawn="1"/>
        </p:nvGrpSpPr>
        <p:grpSpPr>
          <a:xfrm>
            <a:off x="582561" y="621553"/>
            <a:ext cx="11489909" cy="6062119"/>
            <a:chOff x="582561" y="621553"/>
            <a:chExt cx="11489909" cy="606211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22EA81-F56A-4486-864B-B467FC571777}"/>
                </a:ext>
              </a:extLst>
            </p:cNvPr>
            <p:cNvSpPr/>
            <p:nvPr userDrawn="1"/>
          </p:nvSpPr>
          <p:spPr>
            <a:xfrm>
              <a:off x="622799" y="621553"/>
              <a:ext cx="10954021" cy="5618773"/>
            </a:xfrm>
            <a:prstGeom prst="rect">
              <a:avLst/>
            </a:prstGeom>
            <a:solidFill>
              <a:srgbClr val="282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40F28E1E-B0F0-4441-9B98-CEEA3F97837F}"/>
                </a:ext>
              </a:extLst>
            </p:cNvPr>
            <p:cNvGrpSpPr/>
            <p:nvPr userDrawn="1"/>
          </p:nvGrpSpPr>
          <p:grpSpPr>
            <a:xfrm>
              <a:off x="1117971" y="1222940"/>
              <a:ext cx="196724" cy="4428241"/>
              <a:chOff x="1117971" y="1222940"/>
              <a:chExt cx="196724" cy="4428241"/>
            </a:xfrm>
          </p:grpSpPr>
          <p:sp>
            <p:nvSpPr>
              <p:cNvPr id="14" name="Losange 13">
                <a:extLst>
                  <a:ext uri="{FF2B5EF4-FFF2-40B4-BE49-F238E27FC236}">
                    <a16:creationId xmlns:a16="http://schemas.microsoft.com/office/drawing/2014/main" id="{B944C0DE-EB68-4581-A10A-82AAAB5C2405}"/>
                  </a:ext>
                </a:extLst>
              </p:cNvPr>
              <p:cNvSpPr/>
              <p:nvPr/>
            </p:nvSpPr>
            <p:spPr>
              <a:xfrm>
                <a:off x="1117971" y="3332043"/>
                <a:ext cx="196724" cy="196724"/>
              </a:xfrm>
              <a:prstGeom prst="diamond">
                <a:avLst/>
              </a:prstGeom>
              <a:solidFill>
                <a:srgbClr val="F00A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6DC8149F-72A5-4316-9D21-8470DE9367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6333" y="1222940"/>
                <a:ext cx="0" cy="20829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D1D8B298-9CEF-4EA5-879F-2009B43D30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6333" y="3568232"/>
                <a:ext cx="0" cy="20829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4D075B-DD87-40AE-91E8-BD3C9092921D}"/>
                </a:ext>
              </a:extLst>
            </p:cNvPr>
            <p:cNvSpPr/>
            <p:nvPr userDrawn="1"/>
          </p:nvSpPr>
          <p:spPr>
            <a:xfrm>
              <a:off x="582561" y="6386052"/>
              <a:ext cx="1091381" cy="2949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B228B9-892D-49B4-BDD1-6C0844E9C32E}"/>
                </a:ext>
              </a:extLst>
            </p:cNvPr>
            <p:cNvSpPr/>
            <p:nvPr userDrawn="1"/>
          </p:nvSpPr>
          <p:spPr>
            <a:xfrm>
              <a:off x="10154264" y="6386052"/>
              <a:ext cx="1091381" cy="2949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2D66D908-1924-444C-86FB-B92998FF1D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45176" y="5482468"/>
              <a:ext cx="3227294" cy="1201204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C9049FB-7224-4247-8612-6BD643F52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200" y="3046167"/>
            <a:ext cx="9144000" cy="757130"/>
          </a:xfrm>
          <a:noFill/>
        </p:spPr>
        <p:txBody>
          <a:bodyPr wrap="square" rtlCol="0" anchor="b" anchorCtr="0">
            <a:spAutoFit/>
          </a:bodyPr>
          <a:lstStyle>
            <a:lvl1pPr algn="l">
              <a:defRPr lang="fr-FR" sz="4800" b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B7C882-8DEE-4C98-9405-89BFAF195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7200" y="3892167"/>
            <a:ext cx="9144000" cy="400110"/>
          </a:xfr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fr-FR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/>
            <a:r>
              <a:rPr lang="fr-FR"/>
              <a:t>Modifiez le style des sous-titres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1344C96-647C-416A-BE6D-8C45AB3CEA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7200" y="4508500"/>
            <a:ext cx="5479335" cy="276999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1200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marL="0"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0483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BE354D-972E-AA07-2ABF-9940F5E5C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9E43E2-C06E-898E-38EC-ECCE48672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5B2DF0-A086-CB57-DD38-A7C512A5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ECF7-CC02-43CB-BCB7-B8CCA5090FF2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036ED7-2286-4111-B421-1EDD74379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E7AEA0-F772-05D7-8579-052C0492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65F1-8C0C-49AB-B872-09847BD4B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391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086D7-16C7-4042-BB9C-8D900AC302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800" y="365125"/>
            <a:ext cx="1977401" cy="58477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5F865-204A-4FB6-9CCF-CF2661B4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9" y="2034087"/>
            <a:ext cx="11049714" cy="754053"/>
          </a:xfrm>
        </p:spPr>
        <p:txBody>
          <a:bodyPr vert="horz" wrap="square" lIns="91440" tIns="45720" rIns="91440" bIns="45720" rtlCol="0">
            <a:spAutoFit/>
          </a:bodyPr>
          <a:lstStyle>
            <a:lvl1pPr>
              <a:defRPr lang="fr-FR" sz="2400" dirty="0" smtClean="0">
                <a:latin typeface="+mj-lt"/>
              </a:defRPr>
            </a:lvl1pPr>
            <a:lvl2pPr marL="0" indent="0">
              <a:buClr>
                <a:schemeClr val="bg1"/>
              </a:buClr>
              <a:buNone/>
              <a:defRPr lang="fr-FR" sz="1400" dirty="0" smtClean="0">
                <a:solidFill>
                  <a:schemeClr val="accent3"/>
                </a:solidFill>
              </a:defRPr>
            </a:lvl2pPr>
          </a:lstStyle>
          <a:p>
            <a:pPr marL="342900" lvl="0" indent="-342900">
              <a:buChar char="u"/>
            </a:pPr>
            <a:r>
              <a:rPr lang="fr-FR"/>
              <a:t>Cliquez pour modifier les styles du texte du masque</a:t>
            </a:r>
          </a:p>
          <a:p>
            <a:pPr marL="342900" lvl="1" indent="-342900">
              <a:buChar char="u"/>
            </a:pPr>
            <a:r>
              <a:rPr lang="fr-FR"/>
              <a:t>Deuxième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09CCF6-16FE-4EE9-B5B5-8807AC7A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rIns="0" rtlCol="0">
            <a:spAutoFit/>
          </a:bodyPr>
          <a:lstStyle>
            <a:lvl1pPr>
              <a:defRPr lang="fr-FR" smtClean="0"/>
            </a:lvl1pPr>
          </a:lstStyle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C8BD66-BC82-4910-B98D-AA929D160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8E7AE693-156F-4E59-8711-2C4C773A2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637381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FDCEE2A-FE61-4016-BB3C-7015E82AAD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CE2528-FB23-4453-ACA2-69310742A01C}"/>
              </a:ext>
            </a:extLst>
          </p:cNvPr>
          <p:cNvSpPr/>
          <p:nvPr userDrawn="1"/>
        </p:nvSpPr>
        <p:spPr>
          <a:xfrm>
            <a:off x="622799" y="621553"/>
            <a:ext cx="10954021" cy="5618773"/>
          </a:xfrm>
          <a:prstGeom prst="rect">
            <a:avLst/>
          </a:prstGeom>
          <a:solidFill>
            <a:srgbClr val="282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F177AAD-1C2E-405C-8EF9-A5E998B0A6B3}"/>
              </a:ext>
            </a:extLst>
          </p:cNvPr>
          <p:cNvGrpSpPr/>
          <p:nvPr userDrawn="1"/>
        </p:nvGrpSpPr>
        <p:grpSpPr>
          <a:xfrm>
            <a:off x="1117971" y="1222940"/>
            <a:ext cx="196724" cy="4428241"/>
            <a:chOff x="1117971" y="1222940"/>
            <a:chExt cx="196724" cy="4428241"/>
          </a:xfrm>
        </p:grpSpPr>
        <p:sp>
          <p:nvSpPr>
            <p:cNvPr id="6" name="Losange 5">
              <a:extLst>
                <a:ext uri="{FF2B5EF4-FFF2-40B4-BE49-F238E27FC236}">
                  <a16:creationId xmlns:a16="http://schemas.microsoft.com/office/drawing/2014/main" id="{A426A8F4-3F82-4C7D-8588-A53FC56085AC}"/>
                </a:ext>
              </a:extLst>
            </p:cNvPr>
            <p:cNvSpPr/>
            <p:nvPr/>
          </p:nvSpPr>
          <p:spPr>
            <a:xfrm>
              <a:off x="1117971" y="3332043"/>
              <a:ext cx="196724" cy="196724"/>
            </a:xfrm>
            <a:prstGeom prst="diamond">
              <a:avLst/>
            </a:prstGeom>
            <a:solidFill>
              <a:srgbClr val="F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541F2594-AC3C-431E-9098-5FD7B599E93A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1222940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898D931D-75FF-45E9-8A0B-59F9858C9130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3568232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7C35798D-F54D-47A9-AB0E-A32AE2D4D4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0" y="2644170"/>
            <a:ext cx="9000000" cy="1569660"/>
          </a:xfrm>
          <a:noFill/>
        </p:spPr>
        <p:txBody>
          <a:bodyPr wrap="square" rtlCol="0" anchor="ctr" anchorCtr="0">
            <a:spAutoFit/>
          </a:bodyPr>
          <a:lstStyle>
            <a:lvl1pPr>
              <a:buNone/>
              <a:defRPr lang="fr-F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92009ECD-2073-4B06-A5F3-0CFEF75DF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B2A3D1A6-90E8-4523-B277-7666CAA22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6116285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308EFD-F19D-40B1-99E8-F739E632EC59}"/>
              </a:ext>
            </a:extLst>
          </p:cNvPr>
          <p:cNvSpPr/>
          <p:nvPr userDrawn="1"/>
        </p:nvSpPr>
        <p:spPr>
          <a:xfrm>
            <a:off x="622799" y="621553"/>
            <a:ext cx="10954021" cy="5618773"/>
          </a:xfrm>
          <a:prstGeom prst="rect">
            <a:avLst/>
          </a:prstGeom>
          <a:solidFill>
            <a:srgbClr val="F0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4AE740E-ACF4-453A-8667-E6A416341769}"/>
              </a:ext>
            </a:extLst>
          </p:cNvPr>
          <p:cNvGrpSpPr/>
          <p:nvPr userDrawn="1"/>
        </p:nvGrpSpPr>
        <p:grpSpPr>
          <a:xfrm>
            <a:off x="1117971" y="1222940"/>
            <a:ext cx="196724" cy="4428241"/>
            <a:chOff x="1117971" y="1222940"/>
            <a:chExt cx="196724" cy="4428241"/>
          </a:xfrm>
        </p:grpSpPr>
        <p:sp>
          <p:nvSpPr>
            <p:cNvPr id="12" name="Losange 11">
              <a:extLst>
                <a:ext uri="{FF2B5EF4-FFF2-40B4-BE49-F238E27FC236}">
                  <a16:creationId xmlns:a16="http://schemas.microsoft.com/office/drawing/2014/main" id="{5B1A3C52-8224-4898-AD83-12F54752FD52}"/>
                </a:ext>
              </a:extLst>
            </p:cNvPr>
            <p:cNvSpPr/>
            <p:nvPr/>
          </p:nvSpPr>
          <p:spPr>
            <a:xfrm>
              <a:off x="1117971" y="3332043"/>
              <a:ext cx="196724" cy="196724"/>
            </a:xfrm>
            <a:prstGeom prst="diamond">
              <a:avLst/>
            </a:prstGeom>
            <a:solidFill>
              <a:srgbClr val="282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D873B136-735D-425F-8CD7-B04377E487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1222940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5F1D7194-0F23-41A6-9537-E71777CF7387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3568232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FDCEE2A-FE61-4016-BB3C-7015E82AAD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9E7BD97D-12D6-4164-AAF1-88A6710410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0" y="2646000"/>
            <a:ext cx="9000000" cy="1569660"/>
          </a:xfrm>
          <a:noFill/>
        </p:spPr>
        <p:txBody>
          <a:bodyPr wrap="square" rtlCol="0" anchor="ctr" anchorCtr="0">
            <a:spAutoFit/>
          </a:bodyPr>
          <a:lstStyle>
            <a:lvl1pPr>
              <a:buNone/>
              <a:defRPr lang="fr-F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D4C8442-0E51-4A06-A54C-C298BAFD22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405C0CD-66E4-4BA8-903E-349CCF8AC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591978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308EFD-F19D-40B1-99E8-F739E632EC59}"/>
              </a:ext>
            </a:extLst>
          </p:cNvPr>
          <p:cNvSpPr/>
          <p:nvPr userDrawn="1"/>
        </p:nvSpPr>
        <p:spPr>
          <a:xfrm>
            <a:off x="622799" y="621553"/>
            <a:ext cx="10954021" cy="56187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FDCEE2A-FE61-4016-BB3C-7015E82AAD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367DCA5-B12E-462F-87F8-32D62107F1F8}"/>
              </a:ext>
            </a:extLst>
          </p:cNvPr>
          <p:cNvGrpSpPr/>
          <p:nvPr userDrawn="1"/>
        </p:nvGrpSpPr>
        <p:grpSpPr>
          <a:xfrm>
            <a:off x="1117971" y="1222940"/>
            <a:ext cx="196724" cy="4428241"/>
            <a:chOff x="1117971" y="1222940"/>
            <a:chExt cx="196724" cy="4428241"/>
          </a:xfrm>
        </p:grpSpPr>
        <p:sp>
          <p:nvSpPr>
            <p:cNvPr id="16" name="Losange 15">
              <a:extLst>
                <a:ext uri="{FF2B5EF4-FFF2-40B4-BE49-F238E27FC236}">
                  <a16:creationId xmlns:a16="http://schemas.microsoft.com/office/drawing/2014/main" id="{1C8DBD24-6381-4187-AAB8-7E6DFEC94E76}"/>
                </a:ext>
              </a:extLst>
            </p:cNvPr>
            <p:cNvSpPr/>
            <p:nvPr/>
          </p:nvSpPr>
          <p:spPr>
            <a:xfrm>
              <a:off x="1117971" y="3332043"/>
              <a:ext cx="196724" cy="196724"/>
            </a:xfrm>
            <a:prstGeom prst="diamond">
              <a:avLst/>
            </a:prstGeom>
            <a:solidFill>
              <a:srgbClr val="F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C28FF0BD-6255-45CA-926A-50CA401FBA62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1222940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6CCBD179-A7B1-4D1F-B37D-9A6EC55410CB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3568232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1ED815D-CE7E-45AA-B767-3A1EB9C26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0" y="2644170"/>
            <a:ext cx="9000000" cy="1569660"/>
          </a:xfrm>
          <a:noFill/>
        </p:spPr>
        <p:txBody>
          <a:bodyPr wrap="square" rtlCol="0" anchor="ctr" anchorCtr="0">
            <a:spAutoFit/>
          </a:bodyPr>
          <a:lstStyle>
            <a:lvl1pPr>
              <a:buNone/>
              <a:defRPr lang="fr-F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15702FB6-CB96-4C8B-8232-DB27EE63F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D27C7E5A-8032-40E0-A6D6-348954795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990131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chapit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83006D1-D103-47A0-B93C-0F09E7451E4D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799" y="621553"/>
            <a:ext cx="10954800" cy="56196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FDCEE2A-FE61-4016-BB3C-7015E82AAD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367DCA5-B12E-462F-87F8-32D62107F1F8}"/>
              </a:ext>
            </a:extLst>
          </p:cNvPr>
          <p:cNvGrpSpPr/>
          <p:nvPr userDrawn="1"/>
        </p:nvGrpSpPr>
        <p:grpSpPr>
          <a:xfrm>
            <a:off x="1117971" y="1222940"/>
            <a:ext cx="196724" cy="4428241"/>
            <a:chOff x="1117971" y="1222940"/>
            <a:chExt cx="196724" cy="4428241"/>
          </a:xfrm>
        </p:grpSpPr>
        <p:sp>
          <p:nvSpPr>
            <p:cNvPr id="16" name="Losange 15">
              <a:extLst>
                <a:ext uri="{FF2B5EF4-FFF2-40B4-BE49-F238E27FC236}">
                  <a16:creationId xmlns:a16="http://schemas.microsoft.com/office/drawing/2014/main" id="{1C8DBD24-6381-4187-AAB8-7E6DFEC94E76}"/>
                </a:ext>
              </a:extLst>
            </p:cNvPr>
            <p:cNvSpPr/>
            <p:nvPr/>
          </p:nvSpPr>
          <p:spPr>
            <a:xfrm>
              <a:off x="1117971" y="3332043"/>
              <a:ext cx="196724" cy="196724"/>
            </a:xfrm>
            <a:prstGeom prst="diamond">
              <a:avLst/>
            </a:prstGeom>
            <a:solidFill>
              <a:srgbClr val="F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C28FF0BD-6255-45CA-926A-50CA401FBA62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1222940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6CCBD179-A7B1-4D1F-B37D-9A6EC55410CB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3568232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C69C1BB9-7892-40AE-9E7C-1B6E947A78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0" y="2644170"/>
            <a:ext cx="9000000" cy="1569660"/>
          </a:xfrm>
          <a:noFill/>
        </p:spPr>
        <p:txBody>
          <a:bodyPr wrap="square" rtlCol="0" anchor="ctr" anchorCtr="0">
            <a:spAutoFit/>
          </a:bodyPr>
          <a:lstStyle>
            <a:lvl1pPr>
              <a:buNone/>
              <a:defRPr lang="fr-F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0AF44AD4-F0F3-44B8-A028-DFA258F12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F943973-63DE-42DD-A0BE-CEAD3F9EE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3859155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chapit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personne, posant&#10;&#10;Description générée automatiquement">
            <a:extLst>
              <a:ext uri="{FF2B5EF4-FFF2-40B4-BE49-F238E27FC236}">
                <a16:creationId xmlns:a16="http://schemas.microsoft.com/office/drawing/2014/main" id="{4EEBDA99-90CE-4BB9-AFE7-18D304374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799" y="621553"/>
            <a:ext cx="10952932" cy="561877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FDCEE2A-FE61-4016-BB3C-7015E82AAD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367DCA5-B12E-462F-87F8-32D62107F1F8}"/>
              </a:ext>
            </a:extLst>
          </p:cNvPr>
          <p:cNvGrpSpPr/>
          <p:nvPr userDrawn="1"/>
        </p:nvGrpSpPr>
        <p:grpSpPr>
          <a:xfrm>
            <a:off x="1117971" y="1222940"/>
            <a:ext cx="196724" cy="4428241"/>
            <a:chOff x="1117971" y="1222940"/>
            <a:chExt cx="196724" cy="4428241"/>
          </a:xfrm>
        </p:grpSpPr>
        <p:sp>
          <p:nvSpPr>
            <p:cNvPr id="16" name="Losange 15">
              <a:extLst>
                <a:ext uri="{FF2B5EF4-FFF2-40B4-BE49-F238E27FC236}">
                  <a16:creationId xmlns:a16="http://schemas.microsoft.com/office/drawing/2014/main" id="{1C8DBD24-6381-4187-AAB8-7E6DFEC94E76}"/>
                </a:ext>
              </a:extLst>
            </p:cNvPr>
            <p:cNvSpPr/>
            <p:nvPr/>
          </p:nvSpPr>
          <p:spPr>
            <a:xfrm>
              <a:off x="1117971" y="3332043"/>
              <a:ext cx="196724" cy="196724"/>
            </a:xfrm>
            <a:prstGeom prst="diamond">
              <a:avLst/>
            </a:prstGeom>
            <a:solidFill>
              <a:srgbClr val="F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C28FF0BD-6255-45CA-926A-50CA401FBA62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1222940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6CCBD179-A7B1-4D1F-B37D-9A6EC55410CB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3568232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68FE66E0-2FD7-4EFD-8A9C-32B7167CDB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0" y="2644170"/>
            <a:ext cx="9000000" cy="1569660"/>
          </a:xfrm>
          <a:noFill/>
        </p:spPr>
        <p:txBody>
          <a:bodyPr wrap="square" rtlCol="0" anchor="ctr" anchorCtr="0">
            <a:spAutoFit/>
          </a:bodyPr>
          <a:lstStyle>
            <a:lvl1pPr>
              <a:buNone/>
              <a:defRPr lang="fr-F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D3643297-DBBC-4251-9791-E3B2A9947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AB33973A-CB79-4B09-BB48-B27860365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520770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chapit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personne, homme, intérieur&#10;&#10;Description générée automatiquement">
            <a:extLst>
              <a:ext uri="{FF2B5EF4-FFF2-40B4-BE49-F238E27FC236}">
                <a16:creationId xmlns:a16="http://schemas.microsoft.com/office/drawing/2014/main" id="{A0D3D6F8-1429-469F-9D31-EA0D30982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799" y="621553"/>
            <a:ext cx="10954800" cy="5625044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FDCEE2A-FE61-4016-BB3C-7015E82AAD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367DCA5-B12E-462F-87F8-32D62107F1F8}"/>
              </a:ext>
            </a:extLst>
          </p:cNvPr>
          <p:cNvGrpSpPr/>
          <p:nvPr userDrawn="1"/>
        </p:nvGrpSpPr>
        <p:grpSpPr>
          <a:xfrm>
            <a:off x="1117971" y="1222940"/>
            <a:ext cx="196724" cy="4428241"/>
            <a:chOff x="1117971" y="1222940"/>
            <a:chExt cx="196724" cy="4428241"/>
          </a:xfrm>
        </p:grpSpPr>
        <p:sp>
          <p:nvSpPr>
            <p:cNvPr id="16" name="Losange 15">
              <a:extLst>
                <a:ext uri="{FF2B5EF4-FFF2-40B4-BE49-F238E27FC236}">
                  <a16:creationId xmlns:a16="http://schemas.microsoft.com/office/drawing/2014/main" id="{1C8DBD24-6381-4187-AAB8-7E6DFEC94E76}"/>
                </a:ext>
              </a:extLst>
            </p:cNvPr>
            <p:cNvSpPr/>
            <p:nvPr/>
          </p:nvSpPr>
          <p:spPr>
            <a:xfrm>
              <a:off x="1117971" y="3332043"/>
              <a:ext cx="196724" cy="196724"/>
            </a:xfrm>
            <a:prstGeom prst="diamond">
              <a:avLst/>
            </a:prstGeom>
            <a:solidFill>
              <a:srgbClr val="F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C28FF0BD-6255-45CA-926A-50CA401FBA62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1222940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6CCBD179-A7B1-4D1F-B37D-9A6EC55410CB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3568232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67CBC2C6-105E-42D5-A942-AAB039AFB6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0" y="2644170"/>
            <a:ext cx="9000000" cy="1569660"/>
          </a:xfrm>
          <a:noFill/>
        </p:spPr>
        <p:txBody>
          <a:bodyPr wrap="square" rtlCol="0" anchor="ctr" anchorCtr="0">
            <a:spAutoFit/>
          </a:bodyPr>
          <a:lstStyle>
            <a:lvl1pPr>
              <a:buNone/>
              <a:defRPr lang="fr-F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76033D6-99B5-4617-8E6B-4A04CA688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701012E-0359-4987-8F08-56A1F4716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42080550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086D7-16C7-4042-BB9C-8D900AC3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5F865-204A-4FB6-9CCF-CF2661B4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9" y="2034087"/>
            <a:ext cx="11049714" cy="1661993"/>
          </a:xfrm>
        </p:spPr>
        <p:txBody>
          <a:bodyPr vert="horz" wrap="square" lIns="91440" tIns="45720" rIns="91440" bIns="45720" rtlCol="0">
            <a:spAutoFit/>
          </a:bodyPr>
          <a:lstStyle>
            <a:lvl1pPr marL="265113" indent="-265113">
              <a:spcBef>
                <a:spcPts val="600"/>
              </a:spcBef>
              <a:buSzPct val="60000"/>
              <a:buFont typeface="Wingdings" panose="05000000000000000000" pitchFamily="2" charset="2"/>
              <a:buChar char=""/>
              <a:defRPr lang="fr-FR" dirty="0" smtClean="0"/>
            </a:lvl1pPr>
            <a:lvl2pPr marL="541338" indent="-27622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2pPr>
            <a:lvl3pPr marL="804863" indent="-26352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3pPr>
            <a:lvl4pPr marL="1074738" indent="-26987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4pPr>
            <a:lvl5pPr marL="1346200" indent="-271463">
              <a:spcBef>
                <a:spcPts val="600"/>
              </a:spcBef>
              <a:buClr>
                <a:srgbClr val="282D87"/>
              </a:buClr>
              <a:buSzPct val="60000"/>
              <a:buFont typeface="Wingdings" panose="05000000000000000000" pitchFamily="2" charset="2"/>
              <a:buChar char="u"/>
              <a:defRPr lang="fr-FR" dirty="0">
                <a:solidFill>
                  <a:srgbClr val="282D8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09CCF6-16FE-4EE9-B5B5-8807AC7A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rIns="0" rtlCol="0">
            <a:spAutoFit/>
          </a:bodyPr>
          <a:lstStyle>
            <a:lvl1pPr>
              <a:defRPr lang="fr-FR" smtClean="0"/>
            </a:lvl1pPr>
          </a:lstStyle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ACC681E-3BED-49F9-ADA0-C78E737E16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5058" y="949900"/>
            <a:ext cx="6888745" cy="400110"/>
          </a:xfrm>
          <a:solidFill>
            <a:srgbClr val="00B9FF"/>
          </a:solidFill>
        </p:spPr>
        <p:txBody>
          <a:bodyPr wrap="none"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C8BD66-BC82-4910-B98D-AA929D160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84BD5BCF-BE59-4311-9BDD-74185CD59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697868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086D7-16C7-4042-BB9C-8D900AC3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5F865-204A-4FB6-9CCF-CF2661B4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9" y="2034087"/>
            <a:ext cx="7195207" cy="1969770"/>
          </a:xfrm>
        </p:spPr>
        <p:txBody>
          <a:bodyPr vert="horz" wrap="square" lIns="91440" tIns="45720" rIns="91440" bIns="45720" rtlCol="0">
            <a:spAutoFit/>
          </a:bodyPr>
          <a:lstStyle>
            <a:lvl1pPr marL="265113" indent="-265113">
              <a:spcBef>
                <a:spcPts val="600"/>
              </a:spcBef>
              <a:buSzPct val="60000"/>
              <a:buFont typeface="Wingdings" panose="05000000000000000000" pitchFamily="2" charset="2"/>
              <a:buChar char=""/>
              <a:defRPr lang="fr-FR" dirty="0" smtClean="0"/>
            </a:lvl1pPr>
            <a:lvl2pPr marL="541338" indent="-27622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2pPr>
            <a:lvl3pPr marL="804863" indent="-26352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3pPr>
            <a:lvl4pPr marL="1074738" indent="-26987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4pPr>
            <a:lvl5pPr marL="1346200" indent="-271463">
              <a:spcBef>
                <a:spcPts val="600"/>
              </a:spcBef>
              <a:buClr>
                <a:srgbClr val="282D87"/>
              </a:buClr>
              <a:buSzPct val="60000"/>
              <a:buFont typeface="Wingdings" panose="05000000000000000000" pitchFamily="2" charset="2"/>
              <a:buChar char="u"/>
              <a:defRPr lang="fr-FR" dirty="0">
                <a:solidFill>
                  <a:srgbClr val="282D8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09CCF6-16FE-4EE9-B5B5-8807AC7A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rIns="0" rtlCol="0">
            <a:spAutoFit/>
          </a:bodyPr>
          <a:lstStyle>
            <a:lvl1pPr>
              <a:defRPr lang="fr-FR" smtClean="0"/>
            </a:lvl1pPr>
          </a:lstStyle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 descr="Une image contenant personne, bâtiment, extérieur&#10;&#10;Description générée automatiquement">
            <a:extLst>
              <a:ext uri="{FF2B5EF4-FFF2-40B4-BE49-F238E27FC236}">
                <a16:creationId xmlns:a16="http://schemas.microsoft.com/office/drawing/2014/main" id="{B0B02F09-6B49-45E9-8134-C70B795DED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3606" y="1592263"/>
            <a:ext cx="3855592" cy="4648064"/>
          </a:xfrm>
          <a:prstGeom prst="rect">
            <a:avLst/>
          </a:prstGeom>
        </p:spPr>
      </p:pic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EC702110-6C2F-42E6-96FB-4A3A1221F9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5058" y="949900"/>
            <a:ext cx="6888745" cy="400110"/>
          </a:xfrm>
          <a:solidFill>
            <a:srgbClr val="00B9FF"/>
          </a:solidFill>
        </p:spPr>
        <p:txBody>
          <a:bodyPr wrap="none"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2CAAF67B-1F97-4C55-97EA-BAC97C31B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E4E39662-8478-48CE-8662-9D83E8AAB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79766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titre et 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086D7-16C7-4042-BB9C-8D900AC3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5F865-204A-4FB6-9CCF-CF2661B4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" y="2034087"/>
            <a:ext cx="3761192" cy="2277547"/>
          </a:xfrm>
        </p:spPr>
        <p:txBody>
          <a:bodyPr vert="horz" wrap="square" lIns="91440" tIns="45720" rIns="91440" bIns="45720" rtlCol="0">
            <a:spAutoFit/>
          </a:bodyPr>
          <a:lstStyle>
            <a:lvl1pPr marL="265113" indent="-265113">
              <a:spcBef>
                <a:spcPts val="600"/>
              </a:spcBef>
              <a:buSzPct val="60000"/>
              <a:buFont typeface="Wingdings" panose="05000000000000000000" pitchFamily="2" charset="2"/>
              <a:buChar char=""/>
              <a:defRPr lang="fr-FR" dirty="0" smtClean="0"/>
            </a:lvl1pPr>
            <a:lvl2pPr marL="541338" indent="-27622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2pPr>
            <a:lvl3pPr marL="804863" indent="-26352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3pPr>
            <a:lvl4pPr marL="1074738" indent="-26987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4pPr>
            <a:lvl5pPr marL="1346200" indent="-271463">
              <a:spcBef>
                <a:spcPts val="600"/>
              </a:spcBef>
              <a:buClr>
                <a:srgbClr val="282D87"/>
              </a:buClr>
              <a:buSzPct val="60000"/>
              <a:buFont typeface="Wingdings" panose="05000000000000000000" pitchFamily="2" charset="2"/>
              <a:buChar char="u"/>
              <a:defRPr lang="fr-FR" dirty="0">
                <a:solidFill>
                  <a:srgbClr val="282D8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09CCF6-16FE-4EE9-B5B5-8807AC7A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rIns="0" rtlCol="0">
            <a:spAutoFit/>
          </a:bodyPr>
          <a:lstStyle>
            <a:lvl1pPr>
              <a:defRPr lang="fr-FR" smtClean="0"/>
            </a:lvl1pPr>
          </a:lstStyle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30589DF-19F6-4A73-9D1F-11E25D8F9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9591" y="1592263"/>
            <a:ext cx="7288521" cy="4655757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A0D8FF2-3366-4FB2-A9CE-46D8442CE0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5058" y="949900"/>
            <a:ext cx="6888745" cy="400110"/>
          </a:xfrm>
          <a:solidFill>
            <a:srgbClr val="00B9FF"/>
          </a:solidFill>
        </p:spPr>
        <p:txBody>
          <a:bodyPr wrap="none"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314812BC-7C55-4BC8-B26E-7934EF644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736E1D5F-0F89-4D54-910E-86EA0AD1C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11381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ACB47A-015D-07EF-147B-26EC5B413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7D6F18-E118-802D-F024-CDEB5FAE3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598076-5D54-E8F5-E5D6-C9AC50079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B6CC9E-F2A9-82EE-1A9B-F6B37138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ECF7-CC02-43CB-BCB7-B8CCA5090FF2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4D689A-4D7A-AC73-A8BC-A02640A7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0101A0-02A1-6AA6-AFF2-548498A78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65F1-8C0C-49AB-B872-09847BD4B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7701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titre et 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086D7-16C7-4042-BB9C-8D900AC3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09CCF6-16FE-4EE9-B5B5-8807AC7A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rIns="0" rtlCol="0">
            <a:spAutoFit/>
          </a:bodyPr>
          <a:lstStyle>
            <a:lvl1pPr>
              <a:defRPr lang="fr-FR" smtClean="0"/>
            </a:lvl1pPr>
          </a:lstStyle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Une image contenant personne, homme&#10;&#10;Description générée automatiquement">
            <a:extLst>
              <a:ext uri="{FF2B5EF4-FFF2-40B4-BE49-F238E27FC236}">
                <a16:creationId xmlns:a16="http://schemas.microsoft.com/office/drawing/2014/main" id="{79584527-F11C-4D56-9396-F8CC23EF9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797" y="1592263"/>
            <a:ext cx="10945742" cy="4639925"/>
          </a:xfrm>
          <a:prstGeom prst="rect">
            <a:avLst/>
          </a:prstGeom>
        </p:spPr>
      </p:pic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10374430-0840-4E5F-A286-D0738CA71B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5058" y="949900"/>
            <a:ext cx="6888745" cy="400110"/>
          </a:xfrm>
          <a:solidFill>
            <a:srgbClr val="00B9FF"/>
          </a:solidFill>
        </p:spPr>
        <p:txBody>
          <a:bodyPr wrap="none"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CD6D23DB-540C-4F76-9DC4-8B32DD7D7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97C86A4E-8071-4CDC-B11C-B60FC619F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3741693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titre et 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086D7-16C7-4042-BB9C-8D900AC3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09CCF6-16FE-4EE9-B5B5-8807AC7A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rIns="0" rtlCol="0">
            <a:spAutoFit/>
          </a:bodyPr>
          <a:lstStyle>
            <a:lvl1pPr>
              <a:defRPr lang="fr-FR" smtClean="0"/>
            </a:lvl1pPr>
          </a:lstStyle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A96179FC-6355-4F24-A418-ECCE696D3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7" y="1592263"/>
            <a:ext cx="10944225" cy="4645025"/>
          </a:xfrm>
          <a:prstGeom prst="rect">
            <a:avLst/>
          </a:prstGeom>
        </p:spPr>
      </p:pic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C4B73A7D-FD76-497E-8FBD-569B9259E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5058" y="949900"/>
            <a:ext cx="6888745" cy="400110"/>
          </a:xfrm>
          <a:solidFill>
            <a:srgbClr val="00B9FF"/>
          </a:solidFill>
        </p:spPr>
        <p:txBody>
          <a:bodyPr wrap="none"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EF3554B7-C255-4DD6-86C0-A67E4ACB1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0CB5C5B5-4959-4E8F-96F3-EFF89D2F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211783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titre et conten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086D7-16C7-4042-BB9C-8D900AC3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09CCF6-16FE-4EE9-B5B5-8807AC7A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rIns="0" rtlCol="0">
            <a:spAutoFit/>
          </a:bodyPr>
          <a:lstStyle>
            <a:lvl1pPr>
              <a:defRPr lang="fr-FR" smtClean="0"/>
            </a:lvl1pPr>
          </a:lstStyle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ACC681E-3BED-49F9-ADA0-C78E737E16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5058" y="949900"/>
            <a:ext cx="6888745" cy="400110"/>
          </a:xfrm>
          <a:solidFill>
            <a:srgbClr val="00B9FF"/>
          </a:solidFill>
        </p:spPr>
        <p:txBody>
          <a:bodyPr wrap="none"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B143571-C57D-4BDD-B7B0-F961425D0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24F1273-3B34-49B0-A346-B3305D129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" y="2034087"/>
            <a:ext cx="3761192" cy="2277547"/>
          </a:xfrm>
        </p:spPr>
        <p:txBody>
          <a:bodyPr vert="horz" wrap="square" lIns="91440" tIns="45720" rIns="91440" bIns="45720" rtlCol="0">
            <a:spAutoFit/>
          </a:bodyPr>
          <a:lstStyle>
            <a:lvl1pPr marL="265113" indent="-265113">
              <a:spcBef>
                <a:spcPts val="600"/>
              </a:spcBef>
              <a:buSzPct val="60000"/>
              <a:buFont typeface="Wingdings" panose="05000000000000000000" pitchFamily="2" charset="2"/>
              <a:buChar char=""/>
              <a:defRPr lang="fr-FR" dirty="0" smtClean="0"/>
            </a:lvl1pPr>
            <a:lvl2pPr marL="541338" indent="-27622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2pPr>
            <a:lvl3pPr marL="804863" indent="-26352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3pPr>
            <a:lvl4pPr marL="1074738" indent="-26987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4pPr>
            <a:lvl5pPr marL="1346200" indent="-271463">
              <a:spcBef>
                <a:spcPts val="600"/>
              </a:spcBef>
              <a:buClr>
                <a:srgbClr val="282D87"/>
              </a:buClr>
              <a:buSzPct val="60000"/>
              <a:buFont typeface="Wingdings" panose="05000000000000000000" pitchFamily="2" charset="2"/>
              <a:buChar char="u"/>
              <a:defRPr lang="fr-FR" dirty="0">
                <a:solidFill>
                  <a:srgbClr val="282D8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5F40C0FF-91F8-4319-8BD2-9467414A9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4972214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remerciem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A0B811F0-E22F-4D57-B71F-490B304359B0}"/>
              </a:ext>
            </a:extLst>
          </p:cNvPr>
          <p:cNvGrpSpPr/>
          <p:nvPr userDrawn="1"/>
        </p:nvGrpSpPr>
        <p:grpSpPr>
          <a:xfrm>
            <a:off x="582561" y="621553"/>
            <a:ext cx="11489909" cy="6062119"/>
            <a:chOff x="582561" y="621553"/>
            <a:chExt cx="11489909" cy="606211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22EA81-F56A-4486-864B-B467FC571777}"/>
                </a:ext>
              </a:extLst>
            </p:cNvPr>
            <p:cNvSpPr/>
            <p:nvPr userDrawn="1"/>
          </p:nvSpPr>
          <p:spPr>
            <a:xfrm>
              <a:off x="622799" y="621553"/>
              <a:ext cx="10954021" cy="5618773"/>
            </a:xfrm>
            <a:prstGeom prst="rect">
              <a:avLst/>
            </a:prstGeom>
            <a:solidFill>
              <a:srgbClr val="282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40F28E1E-B0F0-4441-9B98-CEEA3F97837F}"/>
                </a:ext>
              </a:extLst>
            </p:cNvPr>
            <p:cNvGrpSpPr/>
            <p:nvPr userDrawn="1"/>
          </p:nvGrpSpPr>
          <p:grpSpPr>
            <a:xfrm>
              <a:off x="1117971" y="1222940"/>
              <a:ext cx="196724" cy="4428241"/>
              <a:chOff x="1117971" y="1222940"/>
              <a:chExt cx="196724" cy="4428241"/>
            </a:xfrm>
          </p:grpSpPr>
          <p:sp>
            <p:nvSpPr>
              <p:cNvPr id="14" name="Losange 13">
                <a:extLst>
                  <a:ext uri="{FF2B5EF4-FFF2-40B4-BE49-F238E27FC236}">
                    <a16:creationId xmlns:a16="http://schemas.microsoft.com/office/drawing/2014/main" id="{B944C0DE-EB68-4581-A10A-82AAAB5C2405}"/>
                  </a:ext>
                </a:extLst>
              </p:cNvPr>
              <p:cNvSpPr/>
              <p:nvPr/>
            </p:nvSpPr>
            <p:spPr>
              <a:xfrm>
                <a:off x="1117971" y="3332043"/>
                <a:ext cx="196724" cy="196724"/>
              </a:xfrm>
              <a:prstGeom prst="diamond">
                <a:avLst/>
              </a:prstGeom>
              <a:solidFill>
                <a:srgbClr val="F00A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6DC8149F-72A5-4316-9D21-8470DE9367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6333" y="1222940"/>
                <a:ext cx="0" cy="20829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D1D8B298-9CEF-4EA5-879F-2009B43D30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6333" y="3568232"/>
                <a:ext cx="0" cy="20829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4D075B-DD87-40AE-91E8-BD3C9092921D}"/>
                </a:ext>
              </a:extLst>
            </p:cNvPr>
            <p:cNvSpPr/>
            <p:nvPr userDrawn="1"/>
          </p:nvSpPr>
          <p:spPr>
            <a:xfrm>
              <a:off x="582561" y="6386052"/>
              <a:ext cx="1091381" cy="2949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B228B9-892D-49B4-BDD1-6C0844E9C32E}"/>
                </a:ext>
              </a:extLst>
            </p:cNvPr>
            <p:cNvSpPr/>
            <p:nvPr userDrawn="1"/>
          </p:nvSpPr>
          <p:spPr>
            <a:xfrm>
              <a:off x="10154264" y="6386052"/>
              <a:ext cx="1091381" cy="2949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2D66D908-1924-444C-86FB-B92998FF1D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45176" y="5482468"/>
              <a:ext cx="3227294" cy="1201204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C9049FB-7224-4247-8612-6BD643F529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17200" y="2972300"/>
            <a:ext cx="9144000" cy="830997"/>
          </a:xfrm>
          <a:noFill/>
        </p:spPr>
        <p:txBody>
          <a:bodyPr wrap="square" rtlCol="0" anchor="b" anchorCtr="0">
            <a:spAutoFit/>
          </a:bodyPr>
          <a:lstStyle>
            <a:lvl1pPr algn="l">
              <a:defRPr lang="fr-FR" sz="4800" b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/>
            <a:r>
              <a:rPr lang="fr-FR"/>
              <a:t>Merci</a:t>
            </a: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9276FDA8-0765-433C-BFBB-646B939B7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446813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f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A0B811F0-E22F-4D57-B71F-490B304359B0}"/>
              </a:ext>
            </a:extLst>
          </p:cNvPr>
          <p:cNvGrpSpPr/>
          <p:nvPr userDrawn="1"/>
        </p:nvGrpSpPr>
        <p:grpSpPr>
          <a:xfrm>
            <a:off x="582561" y="621553"/>
            <a:ext cx="10994259" cy="6059466"/>
            <a:chOff x="582561" y="621553"/>
            <a:chExt cx="10994259" cy="605946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22EA81-F56A-4486-864B-B467FC571777}"/>
                </a:ext>
              </a:extLst>
            </p:cNvPr>
            <p:cNvSpPr/>
            <p:nvPr userDrawn="1"/>
          </p:nvSpPr>
          <p:spPr>
            <a:xfrm>
              <a:off x="622799" y="621553"/>
              <a:ext cx="10954021" cy="5618773"/>
            </a:xfrm>
            <a:prstGeom prst="rect">
              <a:avLst/>
            </a:prstGeom>
            <a:solidFill>
              <a:srgbClr val="282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4D075B-DD87-40AE-91E8-BD3C9092921D}"/>
                </a:ext>
              </a:extLst>
            </p:cNvPr>
            <p:cNvSpPr/>
            <p:nvPr userDrawn="1"/>
          </p:nvSpPr>
          <p:spPr>
            <a:xfrm>
              <a:off x="582561" y="6386052"/>
              <a:ext cx="1091381" cy="2949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B228B9-892D-49B4-BDD1-6C0844E9C32E}"/>
                </a:ext>
              </a:extLst>
            </p:cNvPr>
            <p:cNvSpPr/>
            <p:nvPr userDrawn="1"/>
          </p:nvSpPr>
          <p:spPr>
            <a:xfrm>
              <a:off x="10154264" y="6386052"/>
              <a:ext cx="1091381" cy="2949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3CD5BEF5-1CB2-4FC9-97BB-66BD47996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292" y="2590538"/>
            <a:ext cx="4505416" cy="16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0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A0B811F0-E22F-4D57-B71F-490B304359B0}"/>
              </a:ext>
            </a:extLst>
          </p:cNvPr>
          <p:cNvGrpSpPr/>
          <p:nvPr userDrawn="1"/>
        </p:nvGrpSpPr>
        <p:grpSpPr>
          <a:xfrm>
            <a:off x="582561" y="621553"/>
            <a:ext cx="11489909" cy="6062119"/>
            <a:chOff x="582561" y="621553"/>
            <a:chExt cx="11489909" cy="606211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22EA81-F56A-4486-864B-B467FC571777}"/>
                </a:ext>
              </a:extLst>
            </p:cNvPr>
            <p:cNvSpPr/>
            <p:nvPr userDrawn="1"/>
          </p:nvSpPr>
          <p:spPr>
            <a:xfrm>
              <a:off x="622799" y="621553"/>
              <a:ext cx="10954021" cy="5618773"/>
            </a:xfrm>
            <a:prstGeom prst="rect">
              <a:avLst/>
            </a:prstGeom>
            <a:solidFill>
              <a:srgbClr val="282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40F28E1E-B0F0-4441-9B98-CEEA3F97837F}"/>
                </a:ext>
              </a:extLst>
            </p:cNvPr>
            <p:cNvGrpSpPr/>
            <p:nvPr userDrawn="1"/>
          </p:nvGrpSpPr>
          <p:grpSpPr>
            <a:xfrm>
              <a:off x="1117971" y="1222940"/>
              <a:ext cx="196724" cy="4428241"/>
              <a:chOff x="1117971" y="1222940"/>
              <a:chExt cx="196724" cy="4428241"/>
            </a:xfrm>
          </p:grpSpPr>
          <p:sp>
            <p:nvSpPr>
              <p:cNvPr id="14" name="Losange 13">
                <a:extLst>
                  <a:ext uri="{FF2B5EF4-FFF2-40B4-BE49-F238E27FC236}">
                    <a16:creationId xmlns:a16="http://schemas.microsoft.com/office/drawing/2014/main" id="{B944C0DE-EB68-4581-A10A-82AAAB5C2405}"/>
                  </a:ext>
                </a:extLst>
              </p:cNvPr>
              <p:cNvSpPr/>
              <p:nvPr/>
            </p:nvSpPr>
            <p:spPr>
              <a:xfrm>
                <a:off x="1117971" y="3332043"/>
                <a:ext cx="196724" cy="196724"/>
              </a:xfrm>
              <a:prstGeom prst="diamond">
                <a:avLst/>
              </a:prstGeom>
              <a:solidFill>
                <a:srgbClr val="F00A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6DC8149F-72A5-4316-9D21-8470DE9367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6333" y="1222940"/>
                <a:ext cx="0" cy="20829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D1D8B298-9CEF-4EA5-879F-2009B43D30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6333" y="3568232"/>
                <a:ext cx="0" cy="20829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4D075B-DD87-40AE-91E8-BD3C9092921D}"/>
                </a:ext>
              </a:extLst>
            </p:cNvPr>
            <p:cNvSpPr/>
            <p:nvPr userDrawn="1"/>
          </p:nvSpPr>
          <p:spPr>
            <a:xfrm>
              <a:off x="582561" y="6386052"/>
              <a:ext cx="1091381" cy="2949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B228B9-892D-49B4-BDD1-6C0844E9C32E}"/>
                </a:ext>
              </a:extLst>
            </p:cNvPr>
            <p:cNvSpPr/>
            <p:nvPr userDrawn="1"/>
          </p:nvSpPr>
          <p:spPr>
            <a:xfrm>
              <a:off x="10154264" y="6386052"/>
              <a:ext cx="1091381" cy="2949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2D66D908-1924-444C-86FB-B92998FF1D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45176" y="5482468"/>
              <a:ext cx="3227294" cy="1201204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C9049FB-7224-4247-8612-6BD643F52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200" y="3046167"/>
            <a:ext cx="9144000" cy="757130"/>
          </a:xfrm>
          <a:noFill/>
        </p:spPr>
        <p:txBody>
          <a:bodyPr wrap="square" rtlCol="0" anchor="b" anchorCtr="0">
            <a:spAutoFit/>
          </a:bodyPr>
          <a:lstStyle>
            <a:lvl1pPr algn="l">
              <a:defRPr lang="fr-FR" sz="4800" b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B7C882-8DEE-4C98-9405-89BFAF195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7200" y="3892167"/>
            <a:ext cx="9144000" cy="400110"/>
          </a:xfr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fr-FR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/>
            <a:r>
              <a:rPr lang="fr-FR"/>
              <a:t>Modifiez le style des sous-titres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1344C96-647C-416A-BE6D-8C45AB3CEA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7200" y="4508500"/>
            <a:ext cx="5479335" cy="276999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1200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marL="0"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74715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FDCEE2A-FE61-4016-BB3C-7015E82AAD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CE2528-FB23-4453-ACA2-69310742A01C}"/>
              </a:ext>
            </a:extLst>
          </p:cNvPr>
          <p:cNvSpPr/>
          <p:nvPr userDrawn="1"/>
        </p:nvSpPr>
        <p:spPr>
          <a:xfrm>
            <a:off x="622799" y="621553"/>
            <a:ext cx="10954021" cy="5618773"/>
          </a:xfrm>
          <a:prstGeom prst="rect">
            <a:avLst/>
          </a:prstGeom>
          <a:solidFill>
            <a:srgbClr val="282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F177AAD-1C2E-405C-8EF9-A5E998B0A6B3}"/>
              </a:ext>
            </a:extLst>
          </p:cNvPr>
          <p:cNvGrpSpPr/>
          <p:nvPr userDrawn="1"/>
        </p:nvGrpSpPr>
        <p:grpSpPr>
          <a:xfrm>
            <a:off x="1117971" y="1222940"/>
            <a:ext cx="196724" cy="4428241"/>
            <a:chOff x="1117971" y="1222940"/>
            <a:chExt cx="196724" cy="4428241"/>
          </a:xfrm>
        </p:grpSpPr>
        <p:sp>
          <p:nvSpPr>
            <p:cNvPr id="6" name="Losange 5">
              <a:extLst>
                <a:ext uri="{FF2B5EF4-FFF2-40B4-BE49-F238E27FC236}">
                  <a16:creationId xmlns:a16="http://schemas.microsoft.com/office/drawing/2014/main" id="{A426A8F4-3F82-4C7D-8588-A53FC56085AC}"/>
                </a:ext>
              </a:extLst>
            </p:cNvPr>
            <p:cNvSpPr/>
            <p:nvPr/>
          </p:nvSpPr>
          <p:spPr>
            <a:xfrm>
              <a:off x="1117971" y="3332043"/>
              <a:ext cx="196724" cy="196724"/>
            </a:xfrm>
            <a:prstGeom prst="diamond">
              <a:avLst/>
            </a:prstGeom>
            <a:solidFill>
              <a:srgbClr val="F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541F2594-AC3C-431E-9098-5FD7B599E93A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1222940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898D931D-75FF-45E9-8A0B-59F9858C9130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3568232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7C35798D-F54D-47A9-AB0E-A32AE2D4D4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0" y="2644170"/>
            <a:ext cx="9000000" cy="1569660"/>
          </a:xfrm>
          <a:noFill/>
        </p:spPr>
        <p:txBody>
          <a:bodyPr wrap="square" rtlCol="0" anchor="ctr" anchorCtr="0">
            <a:spAutoFit/>
          </a:bodyPr>
          <a:lstStyle>
            <a:lvl1pPr>
              <a:buNone/>
              <a:defRPr lang="fr-F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92009ECD-2073-4B06-A5F3-0CFEF75DF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B2A3D1A6-90E8-4523-B277-7666CAA22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451848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308EFD-F19D-40B1-99E8-F739E632EC59}"/>
              </a:ext>
            </a:extLst>
          </p:cNvPr>
          <p:cNvSpPr/>
          <p:nvPr userDrawn="1"/>
        </p:nvSpPr>
        <p:spPr>
          <a:xfrm>
            <a:off x="622799" y="621553"/>
            <a:ext cx="10954021" cy="5618773"/>
          </a:xfrm>
          <a:prstGeom prst="rect">
            <a:avLst/>
          </a:prstGeom>
          <a:solidFill>
            <a:srgbClr val="F0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4AE740E-ACF4-453A-8667-E6A416341769}"/>
              </a:ext>
            </a:extLst>
          </p:cNvPr>
          <p:cNvGrpSpPr/>
          <p:nvPr userDrawn="1"/>
        </p:nvGrpSpPr>
        <p:grpSpPr>
          <a:xfrm>
            <a:off x="1117971" y="1222940"/>
            <a:ext cx="196724" cy="4428241"/>
            <a:chOff x="1117971" y="1222940"/>
            <a:chExt cx="196724" cy="4428241"/>
          </a:xfrm>
        </p:grpSpPr>
        <p:sp>
          <p:nvSpPr>
            <p:cNvPr id="12" name="Losange 11">
              <a:extLst>
                <a:ext uri="{FF2B5EF4-FFF2-40B4-BE49-F238E27FC236}">
                  <a16:creationId xmlns:a16="http://schemas.microsoft.com/office/drawing/2014/main" id="{5B1A3C52-8224-4898-AD83-12F54752FD52}"/>
                </a:ext>
              </a:extLst>
            </p:cNvPr>
            <p:cNvSpPr/>
            <p:nvPr/>
          </p:nvSpPr>
          <p:spPr>
            <a:xfrm>
              <a:off x="1117971" y="3332043"/>
              <a:ext cx="196724" cy="196724"/>
            </a:xfrm>
            <a:prstGeom prst="diamond">
              <a:avLst/>
            </a:prstGeom>
            <a:solidFill>
              <a:srgbClr val="282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D873B136-735D-425F-8CD7-B04377E487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1222940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5F1D7194-0F23-41A6-9537-E71777CF7387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3568232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FDCEE2A-FE61-4016-BB3C-7015E82AAD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9E7BD97D-12D6-4164-AAF1-88A6710410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0" y="2646000"/>
            <a:ext cx="9000000" cy="1569660"/>
          </a:xfrm>
          <a:noFill/>
        </p:spPr>
        <p:txBody>
          <a:bodyPr wrap="square" rtlCol="0" anchor="ctr" anchorCtr="0">
            <a:spAutoFit/>
          </a:bodyPr>
          <a:lstStyle>
            <a:lvl1pPr>
              <a:buNone/>
              <a:defRPr lang="fr-F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D4C8442-0E51-4A06-A54C-C298BAFD22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405C0CD-66E4-4BA8-903E-349CCF8AC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6585721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308EFD-F19D-40B1-99E8-F739E632EC59}"/>
              </a:ext>
            </a:extLst>
          </p:cNvPr>
          <p:cNvSpPr/>
          <p:nvPr userDrawn="1"/>
        </p:nvSpPr>
        <p:spPr>
          <a:xfrm>
            <a:off x="622799" y="621553"/>
            <a:ext cx="10954021" cy="5618773"/>
          </a:xfrm>
          <a:prstGeom prst="rect">
            <a:avLst/>
          </a:prstGeom>
          <a:solidFill>
            <a:srgbClr val="00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FDCEE2A-FE61-4016-BB3C-7015E82AAD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367DCA5-B12E-462F-87F8-32D62107F1F8}"/>
              </a:ext>
            </a:extLst>
          </p:cNvPr>
          <p:cNvGrpSpPr/>
          <p:nvPr userDrawn="1"/>
        </p:nvGrpSpPr>
        <p:grpSpPr>
          <a:xfrm>
            <a:off x="1117971" y="1222940"/>
            <a:ext cx="196724" cy="4428241"/>
            <a:chOff x="1117971" y="1222940"/>
            <a:chExt cx="196724" cy="4428241"/>
          </a:xfrm>
        </p:grpSpPr>
        <p:sp>
          <p:nvSpPr>
            <p:cNvPr id="16" name="Losange 15">
              <a:extLst>
                <a:ext uri="{FF2B5EF4-FFF2-40B4-BE49-F238E27FC236}">
                  <a16:creationId xmlns:a16="http://schemas.microsoft.com/office/drawing/2014/main" id="{1C8DBD24-6381-4187-AAB8-7E6DFEC94E76}"/>
                </a:ext>
              </a:extLst>
            </p:cNvPr>
            <p:cNvSpPr/>
            <p:nvPr/>
          </p:nvSpPr>
          <p:spPr>
            <a:xfrm>
              <a:off x="1117971" y="3332043"/>
              <a:ext cx="196724" cy="196724"/>
            </a:xfrm>
            <a:prstGeom prst="diamond">
              <a:avLst/>
            </a:prstGeom>
            <a:solidFill>
              <a:srgbClr val="F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C28FF0BD-6255-45CA-926A-50CA401FBA62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1222940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6CCBD179-A7B1-4D1F-B37D-9A6EC55410CB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3568232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00BAC58A-D748-4847-B4B0-545F4E0D40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0" y="2644170"/>
            <a:ext cx="9000000" cy="1569660"/>
          </a:xfrm>
          <a:noFill/>
        </p:spPr>
        <p:txBody>
          <a:bodyPr wrap="square" rtlCol="0" anchor="ctr" anchorCtr="0">
            <a:spAutoFit/>
          </a:bodyPr>
          <a:lstStyle>
            <a:lvl1pPr>
              <a:buNone/>
              <a:defRPr lang="fr-F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CE1B4F7D-4206-4E96-AA89-2A3B3EB25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201CF270-278A-4B00-BD35-55C389C17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4188395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308EFD-F19D-40B1-99E8-F739E632EC59}"/>
              </a:ext>
            </a:extLst>
          </p:cNvPr>
          <p:cNvSpPr/>
          <p:nvPr userDrawn="1"/>
        </p:nvSpPr>
        <p:spPr>
          <a:xfrm>
            <a:off x="622799" y="621553"/>
            <a:ext cx="10954021" cy="56187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FDCEE2A-FE61-4016-BB3C-7015E82AAD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367DCA5-B12E-462F-87F8-32D62107F1F8}"/>
              </a:ext>
            </a:extLst>
          </p:cNvPr>
          <p:cNvGrpSpPr/>
          <p:nvPr userDrawn="1"/>
        </p:nvGrpSpPr>
        <p:grpSpPr>
          <a:xfrm>
            <a:off x="1117971" y="1222940"/>
            <a:ext cx="196724" cy="4428241"/>
            <a:chOff x="1117971" y="1222940"/>
            <a:chExt cx="196724" cy="4428241"/>
          </a:xfrm>
        </p:grpSpPr>
        <p:sp>
          <p:nvSpPr>
            <p:cNvPr id="16" name="Losange 15">
              <a:extLst>
                <a:ext uri="{FF2B5EF4-FFF2-40B4-BE49-F238E27FC236}">
                  <a16:creationId xmlns:a16="http://schemas.microsoft.com/office/drawing/2014/main" id="{1C8DBD24-6381-4187-AAB8-7E6DFEC94E76}"/>
                </a:ext>
              </a:extLst>
            </p:cNvPr>
            <p:cNvSpPr/>
            <p:nvPr/>
          </p:nvSpPr>
          <p:spPr>
            <a:xfrm>
              <a:off x="1117971" y="3332043"/>
              <a:ext cx="196724" cy="196724"/>
            </a:xfrm>
            <a:prstGeom prst="diamond">
              <a:avLst/>
            </a:prstGeom>
            <a:solidFill>
              <a:srgbClr val="F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C28FF0BD-6255-45CA-926A-50CA401FBA62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1222940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6CCBD179-A7B1-4D1F-B37D-9A6EC55410CB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3568232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1ED815D-CE7E-45AA-B767-3A1EB9C26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0" y="2644170"/>
            <a:ext cx="9000000" cy="1569660"/>
          </a:xfrm>
          <a:noFill/>
        </p:spPr>
        <p:txBody>
          <a:bodyPr wrap="square" rtlCol="0" anchor="ctr" anchorCtr="0">
            <a:spAutoFit/>
          </a:bodyPr>
          <a:lstStyle>
            <a:lvl1pPr>
              <a:buNone/>
              <a:defRPr lang="fr-F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15702FB6-CB96-4C8B-8232-DB27EE63F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D27C7E5A-8032-40E0-A6D6-348954795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66404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24AE03-85F8-8CD7-0D5B-D61BBDC22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0DE81F-D83B-E811-6A40-114B7AB64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75D8F7-859B-F681-4A88-DE823682E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933214B-7CE6-6420-D2D1-87780347D5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54E702-62E3-A43B-76A5-D9A30C5FB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43C3537-8D41-2E66-CBEB-27EDB00FB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ECF7-CC02-43CB-BCB7-B8CCA5090FF2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4FBAD42-289D-42CD-C4C1-EBCEDDF33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6AFA845-BAE8-01F1-D002-EC8778FA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65F1-8C0C-49AB-B872-09847BD4B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038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chapit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personne, posant&#10;&#10;Description générée automatiquement">
            <a:extLst>
              <a:ext uri="{FF2B5EF4-FFF2-40B4-BE49-F238E27FC236}">
                <a16:creationId xmlns:a16="http://schemas.microsoft.com/office/drawing/2014/main" id="{4EEBDA99-90CE-4BB9-AFE7-18D304374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799" y="621553"/>
            <a:ext cx="10952932" cy="561877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FDCEE2A-FE61-4016-BB3C-7015E82AAD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367DCA5-B12E-462F-87F8-32D62107F1F8}"/>
              </a:ext>
            </a:extLst>
          </p:cNvPr>
          <p:cNvGrpSpPr/>
          <p:nvPr userDrawn="1"/>
        </p:nvGrpSpPr>
        <p:grpSpPr>
          <a:xfrm>
            <a:off x="1117971" y="1222940"/>
            <a:ext cx="196724" cy="4428241"/>
            <a:chOff x="1117971" y="1222940"/>
            <a:chExt cx="196724" cy="4428241"/>
          </a:xfrm>
        </p:grpSpPr>
        <p:sp>
          <p:nvSpPr>
            <p:cNvPr id="16" name="Losange 15">
              <a:extLst>
                <a:ext uri="{FF2B5EF4-FFF2-40B4-BE49-F238E27FC236}">
                  <a16:creationId xmlns:a16="http://schemas.microsoft.com/office/drawing/2014/main" id="{1C8DBD24-6381-4187-AAB8-7E6DFEC94E76}"/>
                </a:ext>
              </a:extLst>
            </p:cNvPr>
            <p:cNvSpPr/>
            <p:nvPr/>
          </p:nvSpPr>
          <p:spPr>
            <a:xfrm>
              <a:off x="1117971" y="3332043"/>
              <a:ext cx="196724" cy="196724"/>
            </a:xfrm>
            <a:prstGeom prst="diamond">
              <a:avLst/>
            </a:prstGeom>
            <a:solidFill>
              <a:srgbClr val="F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C28FF0BD-6255-45CA-926A-50CA401FBA62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1222940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6CCBD179-A7B1-4D1F-B37D-9A6EC55410CB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3568232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68FE66E0-2FD7-4EFD-8A9C-32B7167CDB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0" y="2644170"/>
            <a:ext cx="9000000" cy="1569660"/>
          </a:xfrm>
          <a:noFill/>
        </p:spPr>
        <p:txBody>
          <a:bodyPr wrap="square" rtlCol="0" anchor="ctr" anchorCtr="0">
            <a:spAutoFit/>
          </a:bodyPr>
          <a:lstStyle>
            <a:lvl1pPr>
              <a:buNone/>
              <a:defRPr lang="fr-F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D3643297-DBBC-4251-9791-E3B2A9947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AB33973A-CB79-4B09-BB48-B27860365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0933564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chapit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personne, homme, intérieur&#10;&#10;Description générée automatiquement">
            <a:extLst>
              <a:ext uri="{FF2B5EF4-FFF2-40B4-BE49-F238E27FC236}">
                <a16:creationId xmlns:a16="http://schemas.microsoft.com/office/drawing/2014/main" id="{A0D3D6F8-1429-469F-9D31-EA0D30982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799" y="621553"/>
            <a:ext cx="10954800" cy="5625044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FDCEE2A-FE61-4016-BB3C-7015E82AAD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367DCA5-B12E-462F-87F8-32D62107F1F8}"/>
              </a:ext>
            </a:extLst>
          </p:cNvPr>
          <p:cNvGrpSpPr/>
          <p:nvPr userDrawn="1"/>
        </p:nvGrpSpPr>
        <p:grpSpPr>
          <a:xfrm>
            <a:off x="1117971" y="1222940"/>
            <a:ext cx="196724" cy="4428241"/>
            <a:chOff x="1117971" y="1222940"/>
            <a:chExt cx="196724" cy="4428241"/>
          </a:xfrm>
        </p:grpSpPr>
        <p:sp>
          <p:nvSpPr>
            <p:cNvPr id="16" name="Losange 15">
              <a:extLst>
                <a:ext uri="{FF2B5EF4-FFF2-40B4-BE49-F238E27FC236}">
                  <a16:creationId xmlns:a16="http://schemas.microsoft.com/office/drawing/2014/main" id="{1C8DBD24-6381-4187-AAB8-7E6DFEC94E76}"/>
                </a:ext>
              </a:extLst>
            </p:cNvPr>
            <p:cNvSpPr/>
            <p:nvPr/>
          </p:nvSpPr>
          <p:spPr>
            <a:xfrm>
              <a:off x="1117971" y="3332043"/>
              <a:ext cx="196724" cy="196724"/>
            </a:xfrm>
            <a:prstGeom prst="diamond">
              <a:avLst/>
            </a:prstGeom>
            <a:solidFill>
              <a:srgbClr val="F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C28FF0BD-6255-45CA-926A-50CA401FBA62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1222940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6CCBD179-A7B1-4D1F-B37D-9A6EC55410CB}"/>
                </a:ext>
              </a:extLst>
            </p:cNvPr>
            <p:cNvCxnSpPr>
              <a:cxnSpLocks/>
            </p:cNvCxnSpPr>
            <p:nvPr/>
          </p:nvCxnSpPr>
          <p:spPr>
            <a:xfrm>
              <a:off x="1216333" y="3568232"/>
              <a:ext cx="0" cy="20829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67CBC2C6-105E-42D5-A942-AAB039AFB6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0" y="2644170"/>
            <a:ext cx="9000000" cy="1569660"/>
          </a:xfrm>
          <a:noFill/>
        </p:spPr>
        <p:txBody>
          <a:bodyPr wrap="square" rtlCol="0" anchor="ctr" anchorCtr="0">
            <a:spAutoFit/>
          </a:bodyPr>
          <a:lstStyle>
            <a:lvl1pPr>
              <a:buNone/>
              <a:defRPr lang="fr-F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76033D6-99B5-4617-8E6B-4A04CA688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701012E-0359-4987-8F08-56A1F4716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5210362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086D7-16C7-4042-BB9C-8D900AC302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800" y="365125"/>
            <a:ext cx="1977401" cy="58477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5F865-204A-4FB6-9CCF-CF2661B4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9" y="2034087"/>
            <a:ext cx="11049714" cy="754053"/>
          </a:xfrm>
        </p:spPr>
        <p:txBody>
          <a:bodyPr vert="horz" wrap="square" lIns="91440" tIns="45720" rIns="91440" bIns="45720" rtlCol="0">
            <a:spAutoFit/>
          </a:bodyPr>
          <a:lstStyle>
            <a:lvl1pPr>
              <a:defRPr lang="fr-FR" sz="2400" dirty="0" smtClean="0">
                <a:latin typeface="+mj-lt"/>
              </a:defRPr>
            </a:lvl1pPr>
            <a:lvl2pPr marL="0" indent="0">
              <a:buClr>
                <a:schemeClr val="bg1"/>
              </a:buClr>
              <a:buNone/>
              <a:defRPr lang="fr-FR" sz="1400" dirty="0" smtClean="0">
                <a:solidFill>
                  <a:schemeClr val="accent3"/>
                </a:solidFill>
              </a:defRPr>
            </a:lvl2pPr>
          </a:lstStyle>
          <a:p>
            <a:pPr marL="342900" lvl="0" indent="-342900">
              <a:buChar char="u"/>
            </a:pPr>
            <a:r>
              <a:rPr lang="fr-FR"/>
              <a:t>Cliquez pour modifier les styles du texte du masque</a:t>
            </a:r>
          </a:p>
          <a:p>
            <a:pPr marL="342900" lvl="1" indent="-342900">
              <a:buChar char="u"/>
            </a:pPr>
            <a:r>
              <a:rPr lang="fr-FR"/>
              <a:t>Deuxième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09CCF6-16FE-4EE9-B5B5-8807AC7A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rIns="0" rtlCol="0">
            <a:spAutoFit/>
          </a:bodyPr>
          <a:lstStyle>
            <a:lvl1pPr>
              <a:defRPr lang="fr-FR" smtClean="0"/>
            </a:lvl1pPr>
          </a:lstStyle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C8BD66-BC82-4910-B98D-AA929D160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8E7AE693-156F-4E59-8711-2C4C773A2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322435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086D7-16C7-4042-BB9C-8D900AC3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5F865-204A-4FB6-9CCF-CF2661B4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9" y="2034087"/>
            <a:ext cx="11049714" cy="1661993"/>
          </a:xfrm>
        </p:spPr>
        <p:txBody>
          <a:bodyPr vert="horz" wrap="square" lIns="91440" tIns="45720" rIns="91440" bIns="45720" rtlCol="0">
            <a:spAutoFit/>
          </a:bodyPr>
          <a:lstStyle>
            <a:lvl1pPr marL="265113" indent="-265113">
              <a:spcBef>
                <a:spcPts val="600"/>
              </a:spcBef>
              <a:buSzPct val="60000"/>
              <a:buFont typeface="Wingdings" panose="05000000000000000000" pitchFamily="2" charset="2"/>
              <a:buChar char=""/>
              <a:defRPr lang="fr-FR" dirty="0" smtClean="0"/>
            </a:lvl1pPr>
            <a:lvl2pPr marL="541338" indent="-27622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2pPr>
            <a:lvl3pPr marL="804863" indent="-26352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3pPr>
            <a:lvl4pPr marL="1074738" indent="-26987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4pPr>
            <a:lvl5pPr marL="1346200" indent="-271463">
              <a:spcBef>
                <a:spcPts val="600"/>
              </a:spcBef>
              <a:buClr>
                <a:srgbClr val="282D87"/>
              </a:buClr>
              <a:buSzPct val="60000"/>
              <a:buFont typeface="Wingdings" panose="05000000000000000000" pitchFamily="2" charset="2"/>
              <a:buChar char="u"/>
              <a:defRPr lang="fr-FR" dirty="0">
                <a:solidFill>
                  <a:srgbClr val="282D8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09CCF6-16FE-4EE9-B5B5-8807AC7A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rIns="0" rtlCol="0">
            <a:spAutoFit/>
          </a:bodyPr>
          <a:lstStyle>
            <a:lvl1pPr>
              <a:defRPr lang="fr-FR" smtClean="0"/>
            </a:lvl1pPr>
          </a:lstStyle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ACC681E-3BED-49F9-ADA0-C78E737E16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5058" y="949900"/>
            <a:ext cx="6888745" cy="400110"/>
          </a:xfrm>
          <a:solidFill>
            <a:srgbClr val="00B9FF"/>
          </a:solidFill>
        </p:spPr>
        <p:txBody>
          <a:bodyPr wrap="none"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C8BD66-BC82-4910-B98D-AA929D160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84BD5BCF-BE59-4311-9BDD-74185CD59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345787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titre et conten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086D7-16C7-4042-BB9C-8D900AC3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09CCF6-16FE-4EE9-B5B5-8807AC7A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rIns="0" rtlCol="0">
            <a:spAutoFit/>
          </a:bodyPr>
          <a:lstStyle>
            <a:lvl1pPr>
              <a:defRPr lang="fr-FR" smtClean="0"/>
            </a:lvl1pPr>
          </a:lstStyle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ACC681E-3BED-49F9-ADA0-C78E737E16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5058" y="949900"/>
            <a:ext cx="6888745" cy="400110"/>
          </a:xfrm>
          <a:solidFill>
            <a:srgbClr val="00B9FF"/>
          </a:solidFill>
        </p:spPr>
        <p:txBody>
          <a:bodyPr wrap="none"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B143571-C57D-4BDD-B7B0-F961425D0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24F1273-3B34-49B0-A346-B3305D129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" y="2034087"/>
            <a:ext cx="3761192" cy="2277547"/>
          </a:xfrm>
        </p:spPr>
        <p:txBody>
          <a:bodyPr vert="horz" wrap="square" lIns="91440" tIns="45720" rIns="91440" bIns="45720" rtlCol="0">
            <a:spAutoFit/>
          </a:bodyPr>
          <a:lstStyle>
            <a:lvl1pPr marL="265113" indent="-265113">
              <a:spcBef>
                <a:spcPts val="600"/>
              </a:spcBef>
              <a:buSzPct val="60000"/>
              <a:buFont typeface="Wingdings" panose="05000000000000000000" pitchFamily="2" charset="2"/>
              <a:buChar char=""/>
              <a:defRPr lang="fr-FR" dirty="0" smtClean="0"/>
            </a:lvl1pPr>
            <a:lvl2pPr marL="541338" indent="-27622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2pPr>
            <a:lvl3pPr marL="804863" indent="-26352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3pPr>
            <a:lvl4pPr marL="1074738" indent="-26987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4pPr>
            <a:lvl5pPr marL="1346200" indent="-271463">
              <a:spcBef>
                <a:spcPts val="600"/>
              </a:spcBef>
              <a:buClr>
                <a:srgbClr val="282D87"/>
              </a:buClr>
              <a:buSzPct val="60000"/>
              <a:buFont typeface="Wingdings" panose="05000000000000000000" pitchFamily="2" charset="2"/>
              <a:buChar char="u"/>
              <a:defRPr lang="fr-FR" dirty="0">
                <a:solidFill>
                  <a:srgbClr val="282D8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5F40C0FF-91F8-4319-8BD2-9467414A9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8999060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086D7-16C7-4042-BB9C-8D900AC3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5F865-204A-4FB6-9CCF-CF2661B4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9" y="2034087"/>
            <a:ext cx="7195207" cy="1969770"/>
          </a:xfrm>
        </p:spPr>
        <p:txBody>
          <a:bodyPr vert="horz" wrap="square" lIns="91440" tIns="45720" rIns="91440" bIns="45720" rtlCol="0">
            <a:spAutoFit/>
          </a:bodyPr>
          <a:lstStyle>
            <a:lvl1pPr marL="265113" indent="-265113">
              <a:spcBef>
                <a:spcPts val="600"/>
              </a:spcBef>
              <a:buSzPct val="60000"/>
              <a:buFont typeface="Wingdings" panose="05000000000000000000" pitchFamily="2" charset="2"/>
              <a:buChar char=""/>
              <a:defRPr lang="fr-FR" dirty="0" smtClean="0"/>
            </a:lvl1pPr>
            <a:lvl2pPr marL="541338" indent="-27622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2pPr>
            <a:lvl3pPr marL="804863" indent="-26352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3pPr>
            <a:lvl4pPr marL="1074738" indent="-26987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4pPr>
            <a:lvl5pPr marL="1346200" indent="-271463">
              <a:spcBef>
                <a:spcPts val="600"/>
              </a:spcBef>
              <a:buClr>
                <a:srgbClr val="282D87"/>
              </a:buClr>
              <a:buSzPct val="60000"/>
              <a:buFont typeface="Wingdings" panose="05000000000000000000" pitchFamily="2" charset="2"/>
              <a:buChar char="u"/>
              <a:defRPr lang="fr-FR" dirty="0">
                <a:solidFill>
                  <a:srgbClr val="282D8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09CCF6-16FE-4EE9-B5B5-8807AC7A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rIns="0" rtlCol="0">
            <a:spAutoFit/>
          </a:bodyPr>
          <a:lstStyle>
            <a:lvl1pPr>
              <a:defRPr lang="fr-FR" smtClean="0"/>
            </a:lvl1pPr>
          </a:lstStyle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 descr="Une image contenant personne, bâtiment, extérieur&#10;&#10;Description générée automatiquement">
            <a:extLst>
              <a:ext uri="{FF2B5EF4-FFF2-40B4-BE49-F238E27FC236}">
                <a16:creationId xmlns:a16="http://schemas.microsoft.com/office/drawing/2014/main" id="{B0B02F09-6B49-45E9-8134-C70B795DED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3606" y="1592263"/>
            <a:ext cx="3855592" cy="4648064"/>
          </a:xfrm>
          <a:prstGeom prst="rect">
            <a:avLst/>
          </a:prstGeom>
        </p:spPr>
      </p:pic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EC702110-6C2F-42E6-96FB-4A3A1221F9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5058" y="949900"/>
            <a:ext cx="6888745" cy="400110"/>
          </a:xfrm>
          <a:solidFill>
            <a:srgbClr val="00B9FF"/>
          </a:solidFill>
        </p:spPr>
        <p:txBody>
          <a:bodyPr wrap="none"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2CAAF67B-1F97-4C55-97EA-BAC97C31B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E4E39662-8478-48CE-8662-9D83E8AAB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9083807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titre et 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086D7-16C7-4042-BB9C-8D900AC3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5F865-204A-4FB6-9CCF-CF2661B4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" y="2034087"/>
            <a:ext cx="3761192" cy="2277547"/>
          </a:xfrm>
        </p:spPr>
        <p:txBody>
          <a:bodyPr vert="horz" wrap="square" lIns="91440" tIns="45720" rIns="91440" bIns="45720" rtlCol="0">
            <a:spAutoFit/>
          </a:bodyPr>
          <a:lstStyle>
            <a:lvl1pPr marL="265113" indent="-265113">
              <a:spcBef>
                <a:spcPts val="600"/>
              </a:spcBef>
              <a:buSzPct val="60000"/>
              <a:buFont typeface="Wingdings" panose="05000000000000000000" pitchFamily="2" charset="2"/>
              <a:buChar char=""/>
              <a:defRPr lang="fr-FR" dirty="0" smtClean="0"/>
            </a:lvl1pPr>
            <a:lvl2pPr marL="541338" indent="-27622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2pPr>
            <a:lvl3pPr marL="804863" indent="-26352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3pPr>
            <a:lvl4pPr marL="1074738" indent="-269875">
              <a:spcBef>
                <a:spcPts val="600"/>
              </a:spcBef>
              <a:buSzPct val="60000"/>
              <a:buFont typeface="Wingdings" panose="05000000000000000000" pitchFamily="2" charset="2"/>
              <a:buChar char="u"/>
              <a:defRPr lang="fr-FR" dirty="0" smtClean="0"/>
            </a:lvl4pPr>
            <a:lvl5pPr marL="1346200" indent="-271463">
              <a:spcBef>
                <a:spcPts val="600"/>
              </a:spcBef>
              <a:buClr>
                <a:srgbClr val="282D87"/>
              </a:buClr>
              <a:buSzPct val="60000"/>
              <a:buFont typeface="Wingdings" panose="05000000000000000000" pitchFamily="2" charset="2"/>
              <a:buChar char="u"/>
              <a:defRPr lang="fr-FR" dirty="0">
                <a:solidFill>
                  <a:srgbClr val="282D8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09CCF6-16FE-4EE9-B5B5-8807AC7A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rIns="0" rtlCol="0">
            <a:spAutoFit/>
          </a:bodyPr>
          <a:lstStyle>
            <a:lvl1pPr>
              <a:defRPr lang="fr-FR" smtClean="0"/>
            </a:lvl1pPr>
          </a:lstStyle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30589DF-19F6-4A73-9D1F-11E25D8F9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9591" y="1592263"/>
            <a:ext cx="7288521" cy="4655757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A0D8FF2-3366-4FB2-A9CE-46D8442CE0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5058" y="949900"/>
            <a:ext cx="6888745" cy="400110"/>
          </a:xfrm>
          <a:solidFill>
            <a:srgbClr val="00B9FF"/>
          </a:solidFill>
        </p:spPr>
        <p:txBody>
          <a:bodyPr wrap="none"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314812BC-7C55-4BC8-B26E-7934EF644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736E1D5F-0F89-4D54-910E-86EA0AD1C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1565895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titre et 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086D7-16C7-4042-BB9C-8D900AC3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09CCF6-16FE-4EE9-B5B5-8807AC7A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rIns="0" rtlCol="0">
            <a:spAutoFit/>
          </a:bodyPr>
          <a:lstStyle>
            <a:lvl1pPr>
              <a:defRPr lang="fr-FR" smtClean="0"/>
            </a:lvl1pPr>
          </a:lstStyle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Une image contenant personne, homme&#10;&#10;Description générée automatiquement">
            <a:extLst>
              <a:ext uri="{FF2B5EF4-FFF2-40B4-BE49-F238E27FC236}">
                <a16:creationId xmlns:a16="http://schemas.microsoft.com/office/drawing/2014/main" id="{79584527-F11C-4D56-9396-F8CC23EF9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797" y="1592263"/>
            <a:ext cx="10945742" cy="4639925"/>
          </a:xfrm>
          <a:prstGeom prst="rect">
            <a:avLst/>
          </a:prstGeom>
        </p:spPr>
      </p:pic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10374430-0840-4E5F-A286-D0738CA71B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5058" y="949900"/>
            <a:ext cx="6888745" cy="400110"/>
          </a:xfrm>
          <a:solidFill>
            <a:srgbClr val="00B9FF"/>
          </a:solidFill>
        </p:spPr>
        <p:txBody>
          <a:bodyPr wrap="none"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CD6D23DB-540C-4F76-9DC4-8B32DD7D7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97C86A4E-8071-4CDC-B11C-B60FC619F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7857600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titre et 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086D7-16C7-4042-BB9C-8D900AC3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09CCF6-16FE-4EE9-B5B5-8807AC7A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wrap="none" rIns="0" rtlCol="0">
            <a:spAutoFit/>
          </a:bodyPr>
          <a:lstStyle>
            <a:lvl1pPr>
              <a:defRPr lang="fr-FR" smtClean="0"/>
            </a:lvl1pPr>
          </a:lstStyle>
          <a:p>
            <a:fld id="{EE34295E-C6FB-4A8C-AA16-62B2AADAB34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A96179FC-6355-4F24-A418-ECCE696D3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7" y="1592263"/>
            <a:ext cx="10944225" cy="4645025"/>
          </a:xfrm>
          <a:prstGeom prst="rect">
            <a:avLst/>
          </a:prstGeom>
        </p:spPr>
      </p:pic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C4B73A7D-FD76-497E-8FBD-569B9259E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5058" y="949900"/>
            <a:ext cx="6888745" cy="400110"/>
          </a:xfrm>
          <a:solidFill>
            <a:srgbClr val="00B9FF"/>
          </a:solidFill>
        </p:spPr>
        <p:txBody>
          <a:bodyPr wrap="none"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EF3554B7-C255-4DD6-86C0-A67E4ACB1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0CB5C5B5-4959-4E8F-96F3-EFF89D2F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2408759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remerciem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A0B811F0-E22F-4D57-B71F-490B304359B0}"/>
              </a:ext>
            </a:extLst>
          </p:cNvPr>
          <p:cNvGrpSpPr/>
          <p:nvPr userDrawn="1"/>
        </p:nvGrpSpPr>
        <p:grpSpPr>
          <a:xfrm>
            <a:off x="582561" y="621553"/>
            <a:ext cx="11489909" cy="6062119"/>
            <a:chOff x="582561" y="621553"/>
            <a:chExt cx="11489909" cy="606211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22EA81-F56A-4486-864B-B467FC571777}"/>
                </a:ext>
              </a:extLst>
            </p:cNvPr>
            <p:cNvSpPr/>
            <p:nvPr userDrawn="1"/>
          </p:nvSpPr>
          <p:spPr>
            <a:xfrm>
              <a:off x="622799" y="621553"/>
              <a:ext cx="10954021" cy="5618773"/>
            </a:xfrm>
            <a:prstGeom prst="rect">
              <a:avLst/>
            </a:prstGeom>
            <a:solidFill>
              <a:srgbClr val="282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40F28E1E-B0F0-4441-9B98-CEEA3F97837F}"/>
                </a:ext>
              </a:extLst>
            </p:cNvPr>
            <p:cNvGrpSpPr/>
            <p:nvPr userDrawn="1"/>
          </p:nvGrpSpPr>
          <p:grpSpPr>
            <a:xfrm>
              <a:off x="1117971" y="1222940"/>
              <a:ext cx="196724" cy="4428241"/>
              <a:chOff x="1117971" y="1222940"/>
              <a:chExt cx="196724" cy="4428241"/>
            </a:xfrm>
          </p:grpSpPr>
          <p:sp>
            <p:nvSpPr>
              <p:cNvPr id="14" name="Losange 13">
                <a:extLst>
                  <a:ext uri="{FF2B5EF4-FFF2-40B4-BE49-F238E27FC236}">
                    <a16:creationId xmlns:a16="http://schemas.microsoft.com/office/drawing/2014/main" id="{B944C0DE-EB68-4581-A10A-82AAAB5C2405}"/>
                  </a:ext>
                </a:extLst>
              </p:cNvPr>
              <p:cNvSpPr/>
              <p:nvPr/>
            </p:nvSpPr>
            <p:spPr>
              <a:xfrm>
                <a:off x="1117971" y="3332043"/>
                <a:ext cx="196724" cy="196724"/>
              </a:xfrm>
              <a:prstGeom prst="diamond">
                <a:avLst/>
              </a:prstGeom>
              <a:solidFill>
                <a:srgbClr val="F00A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6DC8149F-72A5-4316-9D21-8470DE9367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6333" y="1222940"/>
                <a:ext cx="0" cy="20829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D1D8B298-9CEF-4EA5-879F-2009B43D30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6333" y="3568232"/>
                <a:ext cx="0" cy="20829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4D075B-DD87-40AE-91E8-BD3C9092921D}"/>
                </a:ext>
              </a:extLst>
            </p:cNvPr>
            <p:cNvSpPr/>
            <p:nvPr userDrawn="1"/>
          </p:nvSpPr>
          <p:spPr>
            <a:xfrm>
              <a:off x="582561" y="6386052"/>
              <a:ext cx="1091381" cy="2949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B228B9-892D-49B4-BDD1-6C0844E9C32E}"/>
                </a:ext>
              </a:extLst>
            </p:cNvPr>
            <p:cNvSpPr/>
            <p:nvPr userDrawn="1"/>
          </p:nvSpPr>
          <p:spPr>
            <a:xfrm>
              <a:off x="10154264" y="6386052"/>
              <a:ext cx="1091381" cy="2949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2D66D908-1924-444C-86FB-B92998FF1D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45176" y="5482468"/>
              <a:ext cx="3227294" cy="1201204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C9049FB-7224-4247-8612-6BD643F529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17200" y="2972300"/>
            <a:ext cx="9144000" cy="830997"/>
          </a:xfrm>
          <a:noFill/>
        </p:spPr>
        <p:txBody>
          <a:bodyPr wrap="square" rtlCol="0" anchor="b" anchorCtr="0">
            <a:spAutoFit/>
          </a:bodyPr>
          <a:lstStyle>
            <a:lvl1pPr algn="l">
              <a:defRPr lang="fr-FR" sz="4800" b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/>
            <a:r>
              <a:rPr lang="fr-FR"/>
              <a:t>Merci</a:t>
            </a: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9276FDA8-0765-433C-BFBB-646B939B7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558216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E725BB-7FB0-1E6F-0866-22D99FD8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2181D8-A1CE-837C-3C83-A3FE1ABC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ECF7-CC02-43CB-BCB7-B8CCA5090FF2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62F6EC-D839-9E64-EB8D-699A8A284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5A2A4E-5651-2182-9C4D-9DFA6A98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65F1-8C0C-49AB-B872-09847BD4B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4422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f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A0B811F0-E22F-4D57-B71F-490B304359B0}"/>
              </a:ext>
            </a:extLst>
          </p:cNvPr>
          <p:cNvGrpSpPr/>
          <p:nvPr userDrawn="1"/>
        </p:nvGrpSpPr>
        <p:grpSpPr>
          <a:xfrm>
            <a:off x="582561" y="621553"/>
            <a:ext cx="10994259" cy="6059466"/>
            <a:chOff x="582561" y="621553"/>
            <a:chExt cx="10994259" cy="605946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22EA81-F56A-4486-864B-B467FC571777}"/>
                </a:ext>
              </a:extLst>
            </p:cNvPr>
            <p:cNvSpPr/>
            <p:nvPr userDrawn="1"/>
          </p:nvSpPr>
          <p:spPr>
            <a:xfrm>
              <a:off x="622799" y="621553"/>
              <a:ext cx="10954021" cy="5618773"/>
            </a:xfrm>
            <a:prstGeom prst="rect">
              <a:avLst/>
            </a:prstGeom>
            <a:solidFill>
              <a:srgbClr val="282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4D075B-DD87-40AE-91E8-BD3C9092921D}"/>
                </a:ext>
              </a:extLst>
            </p:cNvPr>
            <p:cNvSpPr/>
            <p:nvPr userDrawn="1"/>
          </p:nvSpPr>
          <p:spPr>
            <a:xfrm>
              <a:off x="582561" y="6386052"/>
              <a:ext cx="1091381" cy="2949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B228B9-892D-49B4-BDD1-6C0844E9C32E}"/>
                </a:ext>
              </a:extLst>
            </p:cNvPr>
            <p:cNvSpPr/>
            <p:nvPr userDrawn="1"/>
          </p:nvSpPr>
          <p:spPr>
            <a:xfrm>
              <a:off x="10154264" y="6386052"/>
              <a:ext cx="1091381" cy="2949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3CD5BEF5-1CB2-4FC9-97BB-66BD47996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292" y="2590538"/>
            <a:ext cx="4505416" cy="16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90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5B7335-D1EE-4538-A125-66FA3564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4670"/>
            <a:ext cx="514350" cy="275754"/>
          </a:xfrm>
        </p:spPr>
        <p:txBody>
          <a:bodyPr lIns="0" tIns="0" rIns="0" bIns="0"/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fld id="{04F30F52-B5B9-4FD8-A159-D8BFB09F99C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9D08363-3ABB-4E09-A6E5-731156AB9E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1629" y="546328"/>
            <a:ext cx="9964876" cy="543739"/>
          </a:xfrm>
        </p:spPr>
        <p:txBody>
          <a:bodyPr wrap="square" anchor="ctr">
            <a:sp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250" b="1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/>
              <a:t>Titre de la slide</a:t>
            </a:r>
          </a:p>
        </p:txBody>
      </p:sp>
      <p:sp>
        <p:nvSpPr>
          <p:cNvPr id="16" name="Espace réservé de la date 6">
            <a:extLst>
              <a:ext uri="{FF2B5EF4-FFF2-40B4-BE49-F238E27FC236}">
                <a16:creationId xmlns:a16="http://schemas.microsoft.com/office/drawing/2014/main" id="{3F7CF890-06B5-43E6-982D-5B7DEDE3EC3C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838200" y="6454670"/>
            <a:ext cx="2743200" cy="27575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7" name="Espace réservé du pied de page 7">
            <a:extLst>
              <a:ext uri="{FF2B5EF4-FFF2-40B4-BE49-F238E27FC236}">
                <a16:creationId xmlns:a16="http://schemas.microsoft.com/office/drawing/2014/main" id="{51B1F836-6834-447C-987B-33F65534B94A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4038600" y="6454670"/>
            <a:ext cx="4114800" cy="27575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C7AB42-E77E-48AC-B88D-24E2D30242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1221" y="1920392"/>
            <a:ext cx="11549558" cy="1473224"/>
          </a:xfrm>
        </p:spPr>
        <p:txBody>
          <a:bodyPr>
            <a:spAutoFit/>
          </a:bodyPr>
          <a:lstStyle>
            <a:lvl1pPr marL="446400" indent="-358775">
              <a:lnSpc>
                <a:spcPct val="100000"/>
              </a:lnSpc>
              <a:spcBef>
                <a:spcPts val="1800"/>
              </a:spcBef>
              <a:buFontTx/>
              <a:buBlip>
                <a:blip r:embed="rId2"/>
              </a:buBlip>
              <a:defRPr sz="2400"/>
            </a:lvl1pPr>
            <a:lvl2pPr marL="714375" indent="-2651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"/>
              <a:defRPr sz="2000"/>
            </a:lvl2pPr>
            <a:lvl3pPr marL="895350" indent="-276225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u"/>
              <a:tabLst/>
              <a:defRPr sz="1800"/>
            </a:lvl3pPr>
            <a:lvl4pPr marL="1162050" indent="-280988">
              <a:buClr>
                <a:srgbClr val="50D7D7"/>
              </a:buClr>
              <a:buSzPct val="105000"/>
              <a:buFont typeface="Wingdings" panose="05000000000000000000" pitchFamily="2" charset="2"/>
              <a:buChar char="è"/>
              <a:defRPr sz="1600"/>
            </a:lvl4pPr>
          </a:lstStyle>
          <a:p>
            <a:pPr lvl="0"/>
            <a:r>
              <a:rPr lang="fr-FR"/>
              <a:t>Premier niveau de lecture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43D7E25B-6FF7-4150-ABBB-908857265683}"/>
              </a:ext>
            </a:extLst>
          </p:cNvPr>
          <p:cNvSpPr/>
          <p:nvPr userDrawn="1"/>
        </p:nvSpPr>
        <p:spPr>
          <a:xfrm>
            <a:off x="1971109" y="1337363"/>
            <a:ext cx="2250911" cy="108002"/>
          </a:xfrm>
          <a:custGeom>
            <a:avLst/>
            <a:gdLst>
              <a:gd name="connsiteX0" fmla="*/ 52661 w 3379797"/>
              <a:gd name="connsiteY0" fmla="*/ 127565 h 162168"/>
              <a:gd name="connsiteX1" fmla="*/ 862286 w 3379797"/>
              <a:gd name="connsiteY1" fmla="*/ 153377 h 162168"/>
              <a:gd name="connsiteX2" fmla="*/ 1692009 w 3379797"/>
              <a:gd name="connsiteY2" fmla="*/ 162140 h 162168"/>
              <a:gd name="connsiteX3" fmla="*/ 2501253 w 3379797"/>
              <a:gd name="connsiteY3" fmla="*/ 156997 h 162168"/>
              <a:gd name="connsiteX4" fmla="*/ 2905685 w 3379797"/>
              <a:gd name="connsiteY4" fmla="*/ 146710 h 162168"/>
              <a:gd name="connsiteX5" fmla="*/ 3315545 w 3379797"/>
              <a:gd name="connsiteY5" fmla="*/ 112896 h 162168"/>
              <a:gd name="connsiteX6" fmla="*/ 3284208 w 3379797"/>
              <a:gd name="connsiteY6" fmla="*/ 15360 h 162168"/>
              <a:gd name="connsiteX7" fmla="*/ 2885397 w 3379797"/>
              <a:gd name="connsiteY7" fmla="*/ 882 h 162168"/>
              <a:gd name="connsiteX8" fmla="*/ 2480965 w 3379797"/>
              <a:gd name="connsiteY8" fmla="*/ 5644 h 162168"/>
              <a:gd name="connsiteX9" fmla="*/ 1671721 w 3379797"/>
              <a:gd name="connsiteY9" fmla="*/ 24313 h 162168"/>
              <a:gd name="connsiteX10" fmla="*/ 882479 w 3379797"/>
              <a:gd name="connsiteY10" fmla="*/ 48126 h 162168"/>
              <a:gd name="connsiteX11" fmla="*/ 52566 w 3379797"/>
              <a:gd name="connsiteY11" fmla="*/ 83178 h 162168"/>
              <a:gd name="connsiteX12" fmla="*/ 52661 w 3379797"/>
              <a:gd name="connsiteY12" fmla="*/ 127565 h 162168"/>
              <a:gd name="connsiteX13" fmla="*/ 52661 w 3379797"/>
              <a:gd name="connsiteY13" fmla="*/ 127565 h 16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79797" h="162168">
                <a:moveTo>
                  <a:pt x="52661" y="127565"/>
                </a:moveTo>
                <a:cubicBezTo>
                  <a:pt x="324505" y="127850"/>
                  <a:pt x="591395" y="145471"/>
                  <a:pt x="862286" y="153377"/>
                </a:cubicBezTo>
                <a:cubicBezTo>
                  <a:pt x="1138035" y="161378"/>
                  <a:pt x="1415594" y="161950"/>
                  <a:pt x="1692009" y="162140"/>
                </a:cubicBezTo>
                <a:cubicBezTo>
                  <a:pt x="1961852" y="162331"/>
                  <a:pt x="2231505" y="161664"/>
                  <a:pt x="2501253" y="156997"/>
                </a:cubicBezTo>
                <a:cubicBezTo>
                  <a:pt x="2636032" y="154711"/>
                  <a:pt x="2771287" y="151377"/>
                  <a:pt x="2905685" y="146710"/>
                </a:cubicBezTo>
                <a:cubicBezTo>
                  <a:pt x="3042749" y="141947"/>
                  <a:pt x="3191816" y="139090"/>
                  <a:pt x="3315545" y="112896"/>
                </a:cubicBezTo>
                <a:cubicBezTo>
                  <a:pt x="3425178" y="89655"/>
                  <a:pt x="3380982" y="30790"/>
                  <a:pt x="3284208" y="15360"/>
                </a:cubicBezTo>
                <a:cubicBezTo>
                  <a:pt x="3163431" y="-3976"/>
                  <a:pt x="3013413" y="120"/>
                  <a:pt x="2885397" y="882"/>
                </a:cubicBezTo>
                <a:cubicBezTo>
                  <a:pt x="2750618" y="1739"/>
                  <a:pt x="2615553" y="3263"/>
                  <a:pt x="2480965" y="5644"/>
                </a:cubicBezTo>
                <a:cubicBezTo>
                  <a:pt x="2210931" y="10407"/>
                  <a:pt x="1941469" y="17551"/>
                  <a:pt x="1671721" y="24313"/>
                </a:cubicBezTo>
                <a:cubicBezTo>
                  <a:pt x="1408640" y="30886"/>
                  <a:pt x="1144512" y="36601"/>
                  <a:pt x="882479" y="48126"/>
                </a:cubicBezTo>
                <a:cubicBezTo>
                  <a:pt x="605207" y="60413"/>
                  <a:pt x="331839" y="81273"/>
                  <a:pt x="52566" y="83178"/>
                </a:cubicBezTo>
                <a:cubicBezTo>
                  <a:pt x="-17443" y="83654"/>
                  <a:pt x="-17633" y="127469"/>
                  <a:pt x="52661" y="127565"/>
                </a:cubicBezTo>
                <a:lnTo>
                  <a:pt x="52661" y="127565"/>
                </a:lnTo>
                <a:close/>
              </a:path>
            </a:pathLst>
          </a:custGeom>
          <a:solidFill>
            <a:srgbClr val="00289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4B1FF47-AA77-4C4D-838A-731F81F6DAFF}"/>
              </a:ext>
            </a:extLst>
          </p:cNvPr>
          <p:cNvSpPr txBox="1"/>
          <p:nvPr userDrawn="1"/>
        </p:nvSpPr>
        <p:spPr>
          <a:xfrm>
            <a:off x="138968" y="6757057"/>
            <a:ext cx="11952418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fr-FR" sz="500">
                <a:solidFill>
                  <a:srgbClr val="00289B"/>
                </a:solidFill>
              </a:rPr>
              <a:t>Ce document est la propriété du groupe La Française des Jeux. Toute reproduction, même partielle est interdite. </a:t>
            </a:r>
            <a:r>
              <a:rPr lang="fr-FR" altLang="fr-FR" sz="500" kern="1200">
                <a:solidFill>
                  <a:srgbClr val="00289B"/>
                </a:solidFill>
                <a:latin typeface="+mn-lt"/>
                <a:ea typeface="+mn-ea"/>
                <a:cs typeface="+mn-cs"/>
              </a:rPr>
              <a:t>Classe Cx  (SC : Strictement confidentiel - CO : Confidentiel - C1 : Usage restreint - C2 : Public) – Propriétaire XX</a:t>
            </a:r>
            <a:r>
              <a:rPr lang="fr-FR" sz="500" kern="1200">
                <a:solidFill>
                  <a:srgbClr val="00289B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2507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E85DB-45E8-46CF-ADC3-DDFEA54D3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659" y="2175546"/>
            <a:ext cx="10086682" cy="1474928"/>
          </a:xfrm>
        </p:spPr>
        <p:txBody>
          <a:bodyPr tIns="360000" bIns="360000" anchor="ctr">
            <a:spAutoFit/>
          </a:bodyPr>
          <a:lstStyle>
            <a:lvl1pPr algn="ctr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A8232A-D0B6-4C05-B322-878E5857C0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2657" y="3796645"/>
            <a:ext cx="10086683" cy="480131"/>
          </a:xfrm>
        </p:spPr>
        <p:txBody>
          <a:bodyPr>
            <a:sp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0" indent="0" algn="ctr">
              <a:spcBef>
                <a:spcPts val="1000"/>
              </a:spcBef>
              <a:buNone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BA030BEF-356F-470F-8A27-61E5E3EA89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2657" y="5622270"/>
            <a:ext cx="10086683" cy="369332"/>
          </a:xfrm>
        </p:spPr>
        <p:txBody>
          <a:bodyPr>
            <a:sp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0" indent="0" algn="ctr">
              <a:spcBef>
                <a:spcPts val="1000"/>
              </a:spcBef>
              <a:buNone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Mois année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D646C56-853B-4703-AB22-0387014A2B94}"/>
              </a:ext>
            </a:extLst>
          </p:cNvPr>
          <p:cNvSpPr txBox="1"/>
          <p:nvPr userDrawn="1"/>
        </p:nvSpPr>
        <p:spPr>
          <a:xfrm>
            <a:off x="138968" y="6757057"/>
            <a:ext cx="11952418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fr-FR" sz="500">
                <a:solidFill>
                  <a:srgbClr val="00289B"/>
                </a:solidFill>
              </a:rPr>
              <a:t>Ce document est la propriété du groupe La Française des Jeux. Toute reproduction, même partielle est interdite. </a:t>
            </a:r>
            <a:r>
              <a:rPr lang="fr-FR" altLang="fr-FR" sz="500" kern="1200">
                <a:solidFill>
                  <a:srgbClr val="00289B"/>
                </a:solidFill>
                <a:latin typeface="+mn-lt"/>
                <a:ea typeface="+mn-ea"/>
                <a:cs typeface="+mn-cs"/>
              </a:rPr>
              <a:t>Classe Cx  (SC : Strictement confidentiel - CO : Confidentiel - C1 : Usage restreint - C2 : Public) – Propriétaire XX</a:t>
            </a:r>
            <a:r>
              <a:rPr lang="fr-FR" sz="500" kern="1200">
                <a:solidFill>
                  <a:srgbClr val="00289B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30137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texte 37">
            <a:extLst>
              <a:ext uri="{FF2B5EF4-FFF2-40B4-BE49-F238E27FC236}">
                <a16:creationId xmlns:a16="http://schemas.microsoft.com/office/drawing/2014/main" id="{805FD989-CB84-48E0-8CE7-DA244D3D64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71628" y="1829307"/>
            <a:ext cx="9859229" cy="636072"/>
          </a:xfrm>
        </p:spPr>
        <p:txBody>
          <a:bodyPr wrap="square">
            <a:spAutoFit/>
          </a:bodyPr>
          <a:lstStyle>
            <a:lvl1pPr marL="266700" indent="-266700">
              <a:spcBef>
                <a:spcPts val="2000"/>
              </a:spcBef>
              <a:spcAft>
                <a:spcPts val="800"/>
              </a:spcAft>
              <a:buFont typeface="+mj-lt"/>
              <a:buAutoNum type="arabicPeriod"/>
              <a:defRPr sz="1800" b="1"/>
            </a:lvl1pPr>
            <a:lvl2pPr marL="0" indent="180975">
              <a:spcBef>
                <a:spcPts val="200"/>
              </a:spcBef>
              <a:buFont typeface="+mj-lt"/>
              <a:buAutoNum type="arabicPeriod"/>
              <a:defRPr sz="1200"/>
            </a:lvl2pPr>
          </a:lstStyle>
          <a:p>
            <a:pPr lvl="0"/>
            <a:r>
              <a:rPr lang="fr-FR"/>
              <a:t>Titre du chapitre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A0996DA0-11CD-4D55-BD29-961ABA38F7B3}"/>
              </a:ext>
            </a:extLst>
          </p:cNvPr>
          <p:cNvSpPr/>
          <p:nvPr userDrawn="1"/>
        </p:nvSpPr>
        <p:spPr>
          <a:xfrm>
            <a:off x="1971110" y="1337363"/>
            <a:ext cx="2250911" cy="108002"/>
          </a:xfrm>
          <a:custGeom>
            <a:avLst/>
            <a:gdLst>
              <a:gd name="connsiteX0" fmla="*/ 52661 w 3379797"/>
              <a:gd name="connsiteY0" fmla="*/ 127565 h 162168"/>
              <a:gd name="connsiteX1" fmla="*/ 862286 w 3379797"/>
              <a:gd name="connsiteY1" fmla="*/ 153377 h 162168"/>
              <a:gd name="connsiteX2" fmla="*/ 1692009 w 3379797"/>
              <a:gd name="connsiteY2" fmla="*/ 162140 h 162168"/>
              <a:gd name="connsiteX3" fmla="*/ 2501253 w 3379797"/>
              <a:gd name="connsiteY3" fmla="*/ 156997 h 162168"/>
              <a:gd name="connsiteX4" fmla="*/ 2905685 w 3379797"/>
              <a:gd name="connsiteY4" fmla="*/ 146710 h 162168"/>
              <a:gd name="connsiteX5" fmla="*/ 3315545 w 3379797"/>
              <a:gd name="connsiteY5" fmla="*/ 112896 h 162168"/>
              <a:gd name="connsiteX6" fmla="*/ 3284208 w 3379797"/>
              <a:gd name="connsiteY6" fmla="*/ 15360 h 162168"/>
              <a:gd name="connsiteX7" fmla="*/ 2885397 w 3379797"/>
              <a:gd name="connsiteY7" fmla="*/ 882 h 162168"/>
              <a:gd name="connsiteX8" fmla="*/ 2480965 w 3379797"/>
              <a:gd name="connsiteY8" fmla="*/ 5644 h 162168"/>
              <a:gd name="connsiteX9" fmla="*/ 1671721 w 3379797"/>
              <a:gd name="connsiteY9" fmla="*/ 24313 h 162168"/>
              <a:gd name="connsiteX10" fmla="*/ 882479 w 3379797"/>
              <a:gd name="connsiteY10" fmla="*/ 48126 h 162168"/>
              <a:gd name="connsiteX11" fmla="*/ 52566 w 3379797"/>
              <a:gd name="connsiteY11" fmla="*/ 83178 h 162168"/>
              <a:gd name="connsiteX12" fmla="*/ 52661 w 3379797"/>
              <a:gd name="connsiteY12" fmla="*/ 127565 h 162168"/>
              <a:gd name="connsiteX13" fmla="*/ 52661 w 3379797"/>
              <a:gd name="connsiteY13" fmla="*/ 127565 h 16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79797" h="162168">
                <a:moveTo>
                  <a:pt x="52661" y="127565"/>
                </a:moveTo>
                <a:cubicBezTo>
                  <a:pt x="324505" y="127850"/>
                  <a:pt x="591395" y="145471"/>
                  <a:pt x="862286" y="153377"/>
                </a:cubicBezTo>
                <a:cubicBezTo>
                  <a:pt x="1138035" y="161378"/>
                  <a:pt x="1415594" y="161950"/>
                  <a:pt x="1692009" y="162140"/>
                </a:cubicBezTo>
                <a:cubicBezTo>
                  <a:pt x="1961852" y="162331"/>
                  <a:pt x="2231505" y="161664"/>
                  <a:pt x="2501253" y="156997"/>
                </a:cubicBezTo>
                <a:cubicBezTo>
                  <a:pt x="2636032" y="154711"/>
                  <a:pt x="2771287" y="151377"/>
                  <a:pt x="2905685" y="146710"/>
                </a:cubicBezTo>
                <a:cubicBezTo>
                  <a:pt x="3042749" y="141947"/>
                  <a:pt x="3191816" y="139090"/>
                  <a:pt x="3315545" y="112896"/>
                </a:cubicBezTo>
                <a:cubicBezTo>
                  <a:pt x="3425178" y="89655"/>
                  <a:pt x="3380982" y="30790"/>
                  <a:pt x="3284208" y="15360"/>
                </a:cubicBezTo>
                <a:cubicBezTo>
                  <a:pt x="3163431" y="-3976"/>
                  <a:pt x="3013413" y="120"/>
                  <a:pt x="2885397" y="882"/>
                </a:cubicBezTo>
                <a:cubicBezTo>
                  <a:pt x="2750618" y="1739"/>
                  <a:pt x="2615553" y="3263"/>
                  <a:pt x="2480965" y="5644"/>
                </a:cubicBezTo>
                <a:cubicBezTo>
                  <a:pt x="2210931" y="10407"/>
                  <a:pt x="1941469" y="17551"/>
                  <a:pt x="1671721" y="24313"/>
                </a:cubicBezTo>
                <a:cubicBezTo>
                  <a:pt x="1408640" y="30886"/>
                  <a:pt x="1144512" y="36601"/>
                  <a:pt x="882479" y="48126"/>
                </a:cubicBezTo>
                <a:cubicBezTo>
                  <a:pt x="605207" y="60413"/>
                  <a:pt x="331839" y="81273"/>
                  <a:pt x="52566" y="83178"/>
                </a:cubicBezTo>
                <a:cubicBezTo>
                  <a:pt x="-17443" y="83654"/>
                  <a:pt x="-17633" y="127469"/>
                  <a:pt x="52661" y="127565"/>
                </a:cubicBezTo>
                <a:lnTo>
                  <a:pt x="52661" y="127565"/>
                </a:lnTo>
                <a:close/>
              </a:path>
            </a:pathLst>
          </a:custGeom>
          <a:solidFill>
            <a:srgbClr val="00289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2B066AF-8CE7-4756-86FD-B1F5F9CF1BBC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838200" y="6454670"/>
            <a:ext cx="2743200" cy="27575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D904521-8DD5-4761-864B-6F04C5021C96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4038600" y="6454670"/>
            <a:ext cx="4114800" cy="27575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BE23F719-D848-4570-A3B5-40CCE86B44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1629" y="546328"/>
            <a:ext cx="9964876" cy="543739"/>
          </a:xfrm>
        </p:spPr>
        <p:txBody>
          <a:bodyPr wrap="square" anchor="ctr">
            <a:sp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250" b="1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/>
              <a:t>Titre de la slide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6114FF8C-EAAF-4E65-A564-C9C1EFD5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4670"/>
            <a:ext cx="514350" cy="275754"/>
          </a:xfrm>
        </p:spPr>
        <p:txBody>
          <a:bodyPr lIns="0" tIns="0" rIns="0" bIns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04F30F52-B5B9-4FD8-A159-D8BFB09F99C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04C9860-9F1B-4DF0-9B67-1270EC3B9B4C}"/>
              </a:ext>
            </a:extLst>
          </p:cNvPr>
          <p:cNvSpPr txBox="1"/>
          <p:nvPr userDrawn="1"/>
        </p:nvSpPr>
        <p:spPr>
          <a:xfrm>
            <a:off x="138968" y="6757057"/>
            <a:ext cx="11952418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fr-FR" sz="500">
                <a:solidFill>
                  <a:srgbClr val="00289B"/>
                </a:solidFill>
              </a:rPr>
              <a:t>Ce document est la propriété du groupe La Française des Jeux. Toute reproduction, même partielle est interdite. </a:t>
            </a:r>
            <a:r>
              <a:rPr lang="fr-FR" altLang="fr-FR" sz="500" kern="1200">
                <a:solidFill>
                  <a:srgbClr val="00289B"/>
                </a:solidFill>
                <a:latin typeface="+mn-lt"/>
                <a:ea typeface="+mn-ea"/>
                <a:cs typeface="+mn-cs"/>
              </a:rPr>
              <a:t>Classe Cx  (SC : Strictement confidentiel - CO : Confidentiel - C1 : Usage restreint - C2 : Public) – Propriétaire XX</a:t>
            </a:r>
            <a:r>
              <a:rPr lang="fr-FR" sz="500" kern="1200">
                <a:solidFill>
                  <a:srgbClr val="00289B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250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6D94C5-585E-4473-8DA1-709979B500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79812" y="2339815"/>
            <a:ext cx="7951694" cy="2217600"/>
          </a:xfrm>
        </p:spPr>
        <p:txBody>
          <a:bodyPr>
            <a:noAutofit/>
          </a:bodyPr>
          <a:lstStyle>
            <a:lvl1pPr marL="0" indent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100" b="1">
                <a:solidFill>
                  <a:schemeClr val="bg1"/>
                </a:solidFill>
              </a:defRPr>
            </a:lvl1pPr>
            <a:lvl2pPr marL="0" indent="0" algn="ctr">
              <a:lnSpc>
                <a:spcPct val="75000"/>
              </a:lnSpc>
              <a:spcBef>
                <a:spcPts val="0"/>
              </a:spcBef>
              <a:buFont typeface="+mj-lt"/>
              <a:buNone/>
              <a:defRPr sz="6100">
                <a:solidFill>
                  <a:schemeClr val="tx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>
                <a:solidFill>
                  <a:schemeClr val="accent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Titre </a:t>
            </a:r>
            <a:br>
              <a:rPr lang="fr-FR"/>
            </a:br>
            <a:r>
              <a:rPr lang="fr-FR"/>
              <a:t>du chapitre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5B7335-D1EE-4538-A125-66FA3564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44710"/>
            <a:ext cx="514350" cy="285713"/>
          </a:xfrm>
        </p:spPr>
        <p:txBody>
          <a:bodyPr lIns="0" tIns="0" rIns="0" bIns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04F30F52-B5B9-4FD8-A159-D8BFB09F99C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9B9C1ED4-A870-4FC7-8AEF-66AAE755FF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68844" y="822111"/>
            <a:ext cx="2584638" cy="1238311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6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15" name="Espace réservé de la date 6">
            <a:extLst>
              <a:ext uri="{FF2B5EF4-FFF2-40B4-BE49-F238E27FC236}">
                <a16:creationId xmlns:a16="http://schemas.microsoft.com/office/drawing/2014/main" id="{91483EED-FADC-4D25-877E-234F2A0DCAF4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838200" y="6454670"/>
            <a:ext cx="2743200" cy="275753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du pied de page 7">
            <a:extLst>
              <a:ext uri="{FF2B5EF4-FFF2-40B4-BE49-F238E27FC236}">
                <a16:creationId xmlns:a16="http://schemas.microsoft.com/office/drawing/2014/main" id="{27B74C31-96EA-4D23-BB74-6429F1BBBD0D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4038600" y="6454670"/>
            <a:ext cx="4114800" cy="285713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6BB3383-4138-426B-9074-A00CAC72A54E}"/>
              </a:ext>
            </a:extLst>
          </p:cNvPr>
          <p:cNvSpPr txBox="1"/>
          <p:nvPr userDrawn="1"/>
        </p:nvSpPr>
        <p:spPr>
          <a:xfrm>
            <a:off x="138968" y="6757057"/>
            <a:ext cx="11952418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fr-FR" sz="500">
                <a:solidFill>
                  <a:schemeClr val="bg1"/>
                </a:solidFill>
              </a:rPr>
              <a:t>Ce document est la propriété du groupe La Française des Jeux. Toute reproduction, même partielle est interdite. </a:t>
            </a:r>
            <a:r>
              <a:rPr lang="fr-FR" altLang="fr-FR" sz="5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Classe Cx  (SC : Strictement confidentiel - CO : Confidentiel - C1 : Usage restreint - C2 : Public) – Propriétaire XX</a:t>
            </a:r>
            <a:r>
              <a:rPr lang="fr-FR" sz="5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58025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5B7335-D1EE-4538-A125-66FA3564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4542"/>
            <a:ext cx="514350" cy="275881"/>
          </a:xfrm>
        </p:spPr>
        <p:txBody>
          <a:bodyPr lIns="0" tIns="0" rIns="0" bIns="0"/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fld id="{04F30F52-B5B9-4FD8-A159-D8BFB09F99C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8A8B70D-9905-496B-9A1E-948071E79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8552" y="1934767"/>
            <a:ext cx="3333088" cy="4162856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5000" b="1"/>
            </a:lvl1pPr>
            <a:lvl2pPr marL="0" indent="0" algn="ctr">
              <a:lnSpc>
                <a:spcPct val="100000"/>
              </a:lnSpc>
              <a:spcBef>
                <a:spcPts val="1800"/>
              </a:spcBef>
              <a:buNone/>
              <a:defRPr sz="1300" b="1"/>
            </a:lvl2pPr>
            <a:lvl3pPr marL="0" indent="0" algn="ctr">
              <a:lnSpc>
                <a:spcPct val="100000"/>
              </a:lnSpc>
              <a:spcBef>
                <a:spcPts val="1200"/>
              </a:spcBef>
              <a:buNone/>
              <a:defRPr sz="1300" b="1"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r-FR"/>
              <a:t>#</a:t>
            </a:r>
          </a:p>
          <a:p>
            <a:pPr lvl="1"/>
            <a:r>
              <a:rPr lang="fr-FR"/>
              <a:t>Texte</a:t>
            </a:r>
          </a:p>
        </p:txBody>
      </p:sp>
      <p:sp>
        <p:nvSpPr>
          <p:cNvPr id="15" name="Espace réservé de la date 6">
            <a:extLst>
              <a:ext uri="{FF2B5EF4-FFF2-40B4-BE49-F238E27FC236}">
                <a16:creationId xmlns:a16="http://schemas.microsoft.com/office/drawing/2014/main" id="{EFF7EA51-3760-4896-8B9E-AD77B323B1BB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838200" y="6454670"/>
            <a:ext cx="2743200" cy="27575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du pied de page 7">
            <a:extLst>
              <a:ext uri="{FF2B5EF4-FFF2-40B4-BE49-F238E27FC236}">
                <a16:creationId xmlns:a16="http://schemas.microsoft.com/office/drawing/2014/main" id="{FC5F855C-F5B4-44B9-960C-7C07CED07C6B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4038600" y="6454670"/>
            <a:ext cx="4114800" cy="27575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22EDA689-3C1E-44EC-AFB1-6046918C96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78645" y="546328"/>
            <a:ext cx="9957859" cy="543739"/>
          </a:xfrm>
        </p:spPr>
        <p:txBody>
          <a:bodyPr wrap="square" anchor="ctr">
            <a:sp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250" b="1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/>
              <a:t>Titre de la slide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C929F81-30A1-4B12-9F5B-85FCCC8A925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21221" y="1920392"/>
            <a:ext cx="5774779" cy="1473224"/>
          </a:xfrm>
        </p:spPr>
        <p:txBody>
          <a:bodyPr wrap="square">
            <a:spAutoFit/>
          </a:bodyPr>
          <a:lstStyle>
            <a:lvl1pPr marL="446400" indent="-358775">
              <a:lnSpc>
                <a:spcPct val="100000"/>
              </a:lnSpc>
              <a:spcBef>
                <a:spcPts val="1800"/>
              </a:spcBef>
              <a:buFontTx/>
              <a:buBlip>
                <a:blip r:embed="rId3"/>
              </a:buBlip>
              <a:defRPr sz="2400"/>
            </a:lvl1pPr>
            <a:lvl2pPr marL="714375" indent="-2651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"/>
              <a:defRPr sz="2000"/>
            </a:lvl2pPr>
            <a:lvl3pPr marL="895350" indent="-276225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u"/>
              <a:tabLst/>
              <a:defRPr sz="1800"/>
            </a:lvl3pPr>
            <a:lvl4pPr marL="1162050" indent="-280988">
              <a:buClr>
                <a:srgbClr val="50D7D7"/>
              </a:buClr>
              <a:buSzPct val="105000"/>
              <a:buFont typeface="Wingdings" panose="05000000000000000000" pitchFamily="2" charset="2"/>
              <a:buChar char=""/>
              <a:defRPr sz="1600"/>
            </a:lvl4pPr>
          </a:lstStyle>
          <a:p>
            <a:pPr lvl="0"/>
            <a:r>
              <a:rPr lang="fr-FR"/>
              <a:t>Premier niveau de lecture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9912E98F-99D7-4005-B0A2-CC945299269D}"/>
              </a:ext>
            </a:extLst>
          </p:cNvPr>
          <p:cNvSpPr/>
          <p:nvPr userDrawn="1"/>
        </p:nvSpPr>
        <p:spPr>
          <a:xfrm>
            <a:off x="1978127" y="1337363"/>
            <a:ext cx="2250911" cy="108002"/>
          </a:xfrm>
          <a:custGeom>
            <a:avLst/>
            <a:gdLst>
              <a:gd name="connsiteX0" fmla="*/ 52661 w 3379797"/>
              <a:gd name="connsiteY0" fmla="*/ 127565 h 162168"/>
              <a:gd name="connsiteX1" fmla="*/ 862286 w 3379797"/>
              <a:gd name="connsiteY1" fmla="*/ 153377 h 162168"/>
              <a:gd name="connsiteX2" fmla="*/ 1692009 w 3379797"/>
              <a:gd name="connsiteY2" fmla="*/ 162140 h 162168"/>
              <a:gd name="connsiteX3" fmla="*/ 2501253 w 3379797"/>
              <a:gd name="connsiteY3" fmla="*/ 156997 h 162168"/>
              <a:gd name="connsiteX4" fmla="*/ 2905685 w 3379797"/>
              <a:gd name="connsiteY4" fmla="*/ 146710 h 162168"/>
              <a:gd name="connsiteX5" fmla="*/ 3315545 w 3379797"/>
              <a:gd name="connsiteY5" fmla="*/ 112896 h 162168"/>
              <a:gd name="connsiteX6" fmla="*/ 3284208 w 3379797"/>
              <a:gd name="connsiteY6" fmla="*/ 15360 h 162168"/>
              <a:gd name="connsiteX7" fmla="*/ 2885397 w 3379797"/>
              <a:gd name="connsiteY7" fmla="*/ 882 h 162168"/>
              <a:gd name="connsiteX8" fmla="*/ 2480965 w 3379797"/>
              <a:gd name="connsiteY8" fmla="*/ 5644 h 162168"/>
              <a:gd name="connsiteX9" fmla="*/ 1671721 w 3379797"/>
              <a:gd name="connsiteY9" fmla="*/ 24313 h 162168"/>
              <a:gd name="connsiteX10" fmla="*/ 882479 w 3379797"/>
              <a:gd name="connsiteY10" fmla="*/ 48126 h 162168"/>
              <a:gd name="connsiteX11" fmla="*/ 52566 w 3379797"/>
              <a:gd name="connsiteY11" fmla="*/ 83178 h 162168"/>
              <a:gd name="connsiteX12" fmla="*/ 52661 w 3379797"/>
              <a:gd name="connsiteY12" fmla="*/ 127565 h 162168"/>
              <a:gd name="connsiteX13" fmla="*/ 52661 w 3379797"/>
              <a:gd name="connsiteY13" fmla="*/ 127565 h 16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79797" h="162168">
                <a:moveTo>
                  <a:pt x="52661" y="127565"/>
                </a:moveTo>
                <a:cubicBezTo>
                  <a:pt x="324505" y="127850"/>
                  <a:pt x="591395" y="145471"/>
                  <a:pt x="862286" y="153377"/>
                </a:cubicBezTo>
                <a:cubicBezTo>
                  <a:pt x="1138035" y="161378"/>
                  <a:pt x="1415594" y="161950"/>
                  <a:pt x="1692009" y="162140"/>
                </a:cubicBezTo>
                <a:cubicBezTo>
                  <a:pt x="1961852" y="162331"/>
                  <a:pt x="2231505" y="161664"/>
                  <a:pt x="2501253" y="156997"/>
                </a:cubicBezTo>
                <a:cubicBezTo>
                  <a:pt x="2636032" y="154711"/>
                  <a:pt x="2771287" y="151377"/>
                  <a:pt x="2905685" y="146710"/>
                </a:cubicBezTo>
                <a:cubicBezTo>
                  <a:pt x="3042749" y="141947"/>
                  <a:pt x="3191816" y="139090"/>
                  <a:pt x="3315545" y="112896"/>
                </a:cubicBezTo>
                <a:cubicBezTo>
                  <a:pt x="3425178" y="89655"/>
                  <a:pt x="3380982" y="30790"/>
                  <a:pt x="3284208" y="15360"/>
                </a:cubicBezTo>
                <a:cubicBezTo>
                  <a:pt x="3163431" y="-3976"/>
                  <a:pt x="3013413" y="120"/>
                  <a:pt x="2885397" y="882"/>
                </a:cubicBezTo>
                <a:cubicBezTo>
                  <a:pt x="2750618" y="1739"/>
                  <a:pt x="2615553" y="3263"/>
                  <a:pt x="2480965" y="5644"/>
                </a:cubicBezTo>
                <a:cubicBezTo>
                  <a:pt x="2210931" y="10407"/>
                  <a:pt x="1941469" y="17551"/>
                  <a:pt x="1671721" y="24313"/>
                </a:cubicBezTo>
                <a:cubicBezTo>
                  <a:pt x="1408640" y="30886"/>
                  <a:pt x="1144512" y="36601"/>
                  <a:pt x="882479" y="48126"/>
                </a:cubicBezTo>
                <a:cubicBezTo>
                  <a:pt x="605207" y="60413"/>
                  <a:pt x="331839" y="81273"/>
                  <a:pt x="52566" y="83178"/>
                </a:cubicBezTo>
                <a:cubicBezTo>
                  <a:pt x="-17443" y="83654"/>
                  <a:pt x="-17633" y="127469"/>
                  <a:pt x="52661" y="127565"/>
                </a:cubicBezTo>
                <a:lnTo>
                  <a:pt x="52661" y="127565"/>
                </a:lnTo>
                <a:close/>
              </a:path>
            </a:pathLst>
          </a:custGeom>
          <a:solidFill>
            <a:srgbClr val="00289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E37E717-6CAA-4160-A21B-06201E91FC08}"/>
              </a:ext>
            </a:extLst>
          </p:cNvPr>
          <p:cNvSpPr txBox="1"/>
          <p:nvPr userDrawn="1"/>
        </p:nvSpPr>
        <p:spPr>
          <a:xfrm>
            <a:off x="138968" y="6757057"/>
            <a:ext cx="11952418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fr-FR" sz="500">
                <a:solidFill>
                  <a:srgbClr val="00289B"/>
                </a:solidFill>
              </a:rPr>
              <a:t>Ce document est la propriété du groupe La Française des Jeux. Toute reproduction, même partielle est interdite. </a:t>
            </a:r>
            <a:r>
              <a:rPr lang="fr-FR" altLang="fr-FR" sz="500" kern="1200">
                <a:solidFill>
                  <a:srgbClr val="00289B"/>
                </a:solidFill>
                <a:latin typeface="+mn-lt"/>
                <a:ea typeface="+mn-ea"/>
                <a:cs typeface="+mn-cs"/>
              </a:rPr>
              <a:t>Classe Cx  (SC : Strictement confidentiel - CO : Confidentiel - C1 : Usage restreint - C2 : Public) – Propriétaire XX</a:t>
            </a:r>
            <a:r>
              <a:rPr lang="fr-FR" sz="500" kern="1200">
                <a:solidFill>
                  <a:srgbClr val="00289B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65397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5B7335-D1EE-4538-A125-66FA3564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4670"/>
            <a:ext cx="514350" cy="275753"/>
          </a:xfrm>
        </p:spPr>
        <p:txBody>
          <a:bodyPr lIns="0" tIns="0" rIns="0" bIns="0"/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fld id="{04F30F52-B5B9-4FD8-A159-D8BFB09F99C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E24F08DE-5666-490D-B56C-496D9253E7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43027" y="1689432"/>
            <a:ext cx="4833968" cy="4763382"/>
          </a:xfrm>
          <a:custGeom>
            <a:avLst/>
            <a:gdLst>
              <a:gd name="connsiteX0" fmla="*/ 4761638 w 4833968"/>
              <a:gd name="connsiteY0" fmla="*/ 51 h 4763382"/>
              <a:gd name="connsiteX1" fmla="*/ 4833921 w 4833968"/>
              <a:gd name="connsiteY1" fmla="*/ 111959 h 4763382"/>
              <a:gd name="connsiteX2" fmla="*/ 4695459 w 4833968"/>
              <a:gd name="connsiteY2" fmla="*/ 4691807 h 4763382"/>
              <a:gd name="connsiteX3" fmla="*/ 100744 w 4833968"/>
              <a:gd name="connsiteY3" fmla="*/ 4663193 h 4763382"/>
              <a:gd name="connsiteX4" fmla="*/ 21168 w 4833968"/>
              <a:gd name="connsiteY4" fmla="*/ 4623451 h 4763382"/>
              <a:gd name="connsiteX5" fmla="*/ 2070 w 4833968"/>
              <a:gd name="connsiteY5" fmla="*/ 4540788 h 4763382"/>
              <a:gd name="connsiteX6" fmla="*/ 54590 w 4833968"/>
              <a:gd name="connsiteY6" fmla="*/ 223236 h 4763382"/>
              <a:gd name="connsiteX7" fmla="*/ 95970 w 4833968"/>
              <a:gd name="connsiteY7" fmla="*/ 100831 h 4763382"/>
              <a:gd name="connsiteX8" fmla="*/ 347430 w 4833968"/>
              <a:gd name="connsiteY8" fmla="*/ 26116 h 4763382"/>
              <a:gd name="connsiteX9" fmla="*/ 4620658 w 4833968"/>
              <a:gd name="connsiteY9" fmla="*/ 14989 h 4763382"/>
              <a:gd name="connsiteX10" fmla="*/ 4741613 w 4833968"/>
              <a:gd name="connsiteY10" fmla="*/ 5451 h 4763382"/>
              <a:gd name="connsiteX11" fmla="*/ 4761638 w 4833968"/>
              <a:gd name="connsiteY11" fmla="*/ 51 h 476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33968" h="4763382">
                <a:moveTo>
                  <a:pt x="4761638" y="51"/>
                </a:moveTo>
                <a:cubicBezTo>
                  <a:pt x="4806244" y="-2100"/>
                  <a:pt x="4835314" y="64666"/>
                  <a:pt x="4833921" y="111959"/>
                </a:cubicBezTo>
                <a:cubicBezTo>
                  <a:pt x="4786176" y="2230993"/>
                  <a:pt x="4832330" y="4551916"/>
                  <a:pt x="4695459" y="4691807"/>
                </a:cubicBezTo>
                <a:cubicBezTo>
                  <a:pt x="4556997" y="4833288"/>
                  <a:pt x="369711" y="4733139"/>
                  <a:pt x="100744" y="4663193"/>
                </a:cubicBezTo>
                <a:cubicBezTo>
                  <a:pt x="70505" y="4655245"/>
                  <a:pt x="40267" y="4645707"/>
                  <a:pt x="21168" y="4623451"/>
                </a:cubicBezTo>
                <a:cubicBezTo>
                  <a:pt x="2070" y="4599606"/>
                  <a:pt x="2070" y="4569402"/>
                  <a:pt x="2070" y="4540788"/>
                </a:cubicBezTo>
                <a:cubicBezTo>
                  <a:pt x="10028" y="2574362"/>
                  <a:pt x="-28169" y="2168996"/>
                  <a:pt x="54590" y="223236"/>
                </a:cubicBezTo>
                <a:cubicBezTo>
                  <a:pt x="57773" y="180315"/>
                  <a:pt x="67322" y="135804"/>
                  <a:pt x="95970" y="100831"/>
                </a:cubicBezTo>
                <a:cubicBezTo>
                  <a:pt x="148490" y="32475"/>
                  <a:pt x="256713" y="26116"/>
                  <a:pt x="347430" y="26116"/>
                </a:cubicBezTo>
                <a:cubicBezTo>
                  <a:pt x="1674756" y="19758"/>
                  <a:pt x="3267867" y="11809"/>
                  <a:pt x="4620658" y="14989"/>
                </a:cubicBezTo>
                <a:lnTo>
                  <a:pt x="4741613" y="5451"/>
                </a:lnTo>
                <a:cubicBezTo>
                  <a:pt x="4748576" y="2073"/>
                  <a:pt x="4755265" y="359"/>
                  <a:pt x="4761638" y="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792000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fr-FR"/>
              <a:t>Cliquez sur l’icône pour insérer une image</a:t>
            </a:r>
            <a:br>
              <a:rPr lang="fr-FR"/>
            </a:br>
            <a:r>
              <a:rPr lang="fr-FR"/>
              <a:t>↓</a:t>
            </a:r>
          </a:p>
        </p:txBody>
      </p:sp>
      <p:sp>
        <p:nvSpPr>
          <p:cNvPr id="16" name="Espace réservé de la date 6">
            <a:extLst>
              <a:ext uri="{FF2B5EF4-FFF2-40B4-BE49-F238E27FC236}">
                <a16:creationId xmlns:a16="http://schemas.microsoft.com/office/drawing/2014/main" id="{C74EB674-7FFB-469C-9E95-12754AA32559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838200" y="6454670"/>
            <a:ext cx="2743200" cy="27575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7" name="Espace réservé du pied de page 7">
            <a:extLst>
              <a:ext uri="{FF2B5EF4-FFF2-40B4-BE49-F238E27FC236}">
                <a16:creationId xmlns:a16="http://schemas.microsoft.com/office/drawing/2014/main" id="{8E6A673E-6710-4563-BA28-BA12513769C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4038600" y="6454670"/>
            <a:ext cx="4114800" cy="27575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7043BFC6-2384-43CC-B2F8-70DABD55D1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85661" y="546328"/>
            <a:ext cx="9950843" cy="543739"/>
          </a:xfrm>
        </p:spPr>
        <p:txBody>
          <a:bodyPr wrap="square" anchor="ctr">
            <a:sp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250" b="1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/>
              <a:t>Titre de la slide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29DD9C0B-EE62-4236-B774-FDD9E78D0D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21221" y="1920392"/>
            <a:ext cx="5774779" cy="1473224"/>
          </a:xfrm>
        </p:spPr>
        <p:txBody>
          <a:bodyPr wrap="square">
            <a:spAutoFit/>
          </a:bodyPr>
          <a:lstStyle>
            <a:lvl1pPr marL="446400" indent="-358775">
              <a:lnSpc>
                <a:spcPct val="100000"/>
              </a:lnSpc>
              <a:spcBef>
                <a:spcPts val="1800"/>
              </a:spcBef>
              <a:buFontTx/>
              <a:buBlip>
                <a:blip r:embed="rId2"/>
              </a:buBlip>
              <a:defRPr sz="2400"/>
            </a:lvl1pPr>
            <a:lvl2pPr marL="714375" indent="-2651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"/>
              <a:defRPr sz="2000"/>
            </a:lvl2pPr>
            <a:lvl3pPr marL="895350" indent="-276225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u"/>
              <a:tabLst/>
              <a:defRPr sz="1800"/>
            </a:lvl3pPr>
            <a:lvl4pPr marL="1162050" indent="-280988">
              <a:buClr>
                <a:srgbClr val="50D7D7"/>
              </a:buClr>
              <a:buSzPct val="105000"/>
              <a:buFont typeface="Wingdings" panose="05000000000000000000" pitchFamily="2" charset="2"/>
              <a:buChar char="è"/>
              <a:defRPr sz="1600"/>
            </a:lvl4pPr>
          </a:lstStyle>
          <a:p>
            <a:pPr lvl="0"/>
            <a:r>
              <a:rPr lang="fr-FR"/>
              <a:t>Premier niveau de lecture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6AD2E949-E0CA-456D-9DF7-40839638CEDB}"/>
              </a:ext>
            </a:extLst>
          </p:cNvPr>
          <p:cNvSpPr/>
          <p:nvPr userDrawn="1"/>
        </p:nvSpPr>
        <p:spPr>
          <a:xfrm>
            <a:off x="1985143" y="1337363"/>
            <a:ext cx="2250911" cy="108002"/>
          </a:xfrm>
          <a:custGeom>
            <a:avLst/>
            <a:gdLst>
              <a:gd name="connsiteX0" fmla="*/ 52661 w 3379797"/>
              <a:gd name="connsiteY0" fmla="*/ 127565 h 162168"/>
              <a:gd name="connsiteX1" fmla="*/ 862286 w 3379797"/>
              <a:gd name="connsiteY1" fmla="*/ 153377 h 162168"/>
              <a:gd name="connsiteX2" fmla="*/ 1692009 w 3379797"/>
              <a:gd name="connsiteY2" fmla="*/ 162140 h 162168"/>
              <a:gd name="connsiteX3" fmla="*/ 2501253 w 3379797"/>
              <a:gd name="connsiteY3" fmla="*/ 156997 h 162168"/>
              <a:gd name="connsiteX4" fmla="*/ 2905685 w 3379797"/>
              <a:gd name="connsiteY4" fmla="*/ 146710 h 162168"/>
              <a:gd name="connsiteX5" fmla="*/ 3315545 w 3379797"/>
              <a:gd name="connsiteY5" fmla="*/ 112896 h 162168"/>
              <a:gd name="connsiteX6" fmla="*/ 3284208 w 3379797"/>
              <a:gd name="connsiteY6" fmla="*/ 15360 h 162168"/>
              <a:gd name="connsiteX7" fmla="*/ 2885397 w 3379797"/>
              <a:gd name="connsiteY7" fmla="*/ 882 h 162168"/>
              <a:gd name="connsiteX8" fmla="*/ 2480965 w 3379797"/>
              <a:gd name="connsiteY8" fmla="*/ 5644 h 162168"/>
              <a:gd name="connsiteX9" fmla="*/ 1671721 w 3379797"/>
              <a:gd name="connsiteY9" fmla="*/ 24313 h 162168"/>
              <a:gd name="connsiteX10" fmla="*/ 882479 w 3379797"/>
              <a:gd name="connsiteY10" fmla="*/ 48126 h 162168"/>
              <a:gd name="connsiteX11" fmla="*/ 52566 w 3379797"/>
              <a:gd name="connsiteY11" fmla="*/ 83178 h 162168"/>
              <a:gd name="connsiteX12" fmla="*/ 52661 w 3379797"/>
              <a:gd name="connsiteY12" fmla="*/ 127565 h 162168"/>
              <a:gd name="connsiteX13" fmla="*/ 52661 w 3379797"/>
              <a:gd name="connsiteY13" fmla="*/ 127565 h 16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79797" h="162168">
                <a:moveTo>
                  <a:pt x="52661" y="127565"/>
                </a:moveTo>
                <a:cubicBezTo>
                  <a:pt x="324505" y="127850"/>
                  <a:pt x="591395" y="145471"/>
                  <a:pt x="862286" y="153377"/>
                </a:cubicBezTo>
                <a:cubicBezTo>
                  <a:pt x="1138035" y="161378"/>
                  <a:pt x="1415594" y="161950"/>
                  <a:pt x="1692009" y="162140"/>
                </a:cubicBezTo>
                <a:cubicBezTo>
                  <a:pt x="1961852" y="162331"/>
                  <a:pt x="2231505" y="161664"/>
                  <a:pt x="2501253" y="156997"/>
                </a:cubicBezTo>
                <a:cubicBezTo>
                  <a:pt x="2636032" y="154711"/>
                  <a:pt x="2771287" y="151377"/>
                  <a:pt x="2905685" y="146710"/>
                </a:cubicBezTo>
                <a:cubicBezTo>
                  <a:pt x="3042749" y="141947"/>
                  <a:pt x="3191816" y="139090"/>
                  <a:pt x="3315545" y="112896"/>
                </a:cubicBezTo>
                <a:cubicBezTo>
                  <a:pt x="3425178" y="89655"/>
                  <a:pt x="3380982" y="30790"/>
                  <a:pt x="3284208" y="15360"/>
                </a:cubicBezTo>
                <a:cubicBezTo>
                  <a:pt x="3163431" y="-3976"/>
                  <a:pt x="3013413" y="120"/>
                  <a:pt x="2885397" y="882"/>
                </a:cubicBezTo>
                <a:cubicBezTo>
                  <a:pt x="2750618" y="1739"/>
                  <a:pt x="2615553" y="3263"/>
                  <a:pt x="2480965" y="5644"/>
                </a:cubicBezTo>
                <a:cubicBezTo>
                  <a:pt x="2210931" y="10407"/>
                  <a:pt x="1941469" y="17551"/>
                  <a:pt x="1671721" y="24313"/>
                </a:cubicBezTo>
                <a:cubicBezTo>
                  <a:pt x="1408640" y="30886"/>
                  <a:pt x="1144512" y="36601"/>
                  <a:pt x="882479" y="48126"/>
                </a:cubicBezTo>
                <a:cubicBezTo>
                  <a:pt x="605207" y="60413"/>
                  <a:pt x="331839" y="81273"/>
                  <a:pt x="52566" y="83178"/>
                </a:cubicBezTo>
                <a:cubicBezTo>
                  <a:pt x="-17443" y="83654"/>
                  <a:pt x="-17633" y="127469"/>
                  <a:pt x="52661" y="127565"/>
                </a:cubicBezTo>
                <a:lnTo>
                  <a:pt x="52661" y="127565"/>
                </a:lnTo>
                <a:close/>
              </a:path>
            </a:pathLst>
          </a:custGeom>
          <a:solidFill>
            <a:srgbClr val="00289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15CF10F-3EBE-4B0F-AA58-F35C52C828A4}"/>
              </a:ext>
            </a:extLst>
          </p:cNvPr>
          <p:cNvSpPr txBox="1"/>
          <p:nvPr userDrawn="1"/>
        </p:nvSpPr>
        <p:spPr>
          <a:xfrm>
            <a:off x="138968" y="6757057"/>
            <a:ext cx="11952418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fr-FR" sz="500">
                <a:solidFill>
                  <a:srgbClr val="00289B"/>
                </a:solidFill>
              </a:rPr>
              <a:t>Ce document est la propriété du groupe La Française des Jeux. Toute reproduction, même partielle est interdite. </a:t>
            </a:r>
            <a:r>
              <a:rPr lang="fr-FR" altLang="fr-FR" sz="500" kern="1200">
                <a:solidFill>
                  <a:srgbClr val="00289B"/>
                </a:solidFill>
                <a:latin typeface="+mn-lt"/>
                <a:ea typeface="+mn-ea"/>
                <a:cs typeface="+mn-cs"/>
              </a:rPr>
              <a:t>Classe Cx  (SC : Strictement confidentiel - CO : Confidentiel - C1 : Usage restreint - C2 : Public) – Propriétaire XX</a:t>
            </a:r>
            <a:r>
              <a:rPr lang="fr-FR" sz="500" kern="1200">
                <a:solidFill>
                  <a:srgbClr val="00289B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54764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3FBF8158-9EF1-4C1E-9C75-CD6775631B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19800" y="438792"/>
            <a:ext cx="5915025" cy="5828652"/>
          </a:xfrm>
          <a:custGeom>
            <a:avLst/>
            <a:gdLst>
              <a:gd name="connsiteX0" fmla="*/ 5673235 w 5759413"/>
              <a:gd name="connsiteY0" fmla="*/ 61 h 5675312"/>
              <a:gd name="connsiteX1" fmla="*/ 5759356 w 5759413"/>
              <a:gd name="connsiteY1" fmla="*/ 133393 h 5675312"/>
              <a:gd name="connsiteX2" fmla="*/ 5594386 w 5759413"/>
              <a:gd name="connsiteY2" fmla="*/ 5590035 h 5675312"/>
              <a:gd name="connsiteX3" fmla="*/ 120031 w 5759413"/>
              <a:gd name="connsiteY3" fmla="*/ 5555942 h 5675312"/>
              <a:gd name="connsiteX4" fmla="*/ 25221 w 5759413"/>
              <a:gd name="connsiteY4" fmla="*/ 5508592 h 5675312"/>
              <a:gd name="connsiteX5" fmla="*/ 2467 w 5759413"/>
              <a:gd name="connsiteY5" fmla="*/ 5410104 h 5675312"/>
              <a:gd name="connsiteX6" fmla="*/ 65041 w 5759413"/>
              <a:gd name="connsiteY6" fmla="*/ 265974 h 5675312"/>
              <a:gd name="connsiteX7" fmla="*/ 114343 w 5759413"/>
              <a:gd name="connsiteY7" fmla="*/ 120135 h 5675312"/>
              <a:gd name="connsiteX8" fmla="*/ 413944 w 5759413"/>
              <a:gd name="connsiteY8" fmla="*/ 31116 h 5675312"/>
              <a:gd name="connsiteX9" fmla="*/ 5505265 w 5759413"/>
              <a:gd name="connsiteY9" fmla="*/ 17859 h 5675312"/>
              <a:gd name="connsiteX10" fmla="*/ 5649376 w 5759413"/>
              <a:gd name="connsiteY10" fmla="*/ 6495 h 5675312"/>
              <a:gd name="connsiteX11" fmla="*/ 5673235 w 5759413"/>
              <a:gd name="connsiteY11" fmla="*/ 61 h 567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59413" h="5675312">
                <a:moveTo>
                  <a:pt x="5673235" y="61"/>
                </a:moveTo>
                <a:cubicBezTo>
                  <a:pt x="5726381" y="-2502"/>
                  <a:pt x="5761015" y="77046"/>
                  <a:pt x="5759356" y="133393"/>
                </a:cubicBezTo>
                <a:cubicBezTo>
                  <a:pt x="5702471" y="2658108"/>
                  <a:pt x="5757461" y="5423362"/>
                  <a:pt x="5594386" y="5590035"/>
                </a:cubicBezTo>
                <a:cubicBezTo>
                  <a:pt x="5429416" y="5758601"/>
                  <a:pt x="440491" y="5639279"/>
                  <a:pt x="120031" y="5555942"/>
                </a:cubicBezTo>
                <a:cubicBezTo>
                  <a:pt x="84003" y="5546473"/>
                  <a:pt x="47976" y="5535109"/>
                  <a:pt x="25221" y="5508592"/>
                </a:cubicBezTo>
                <a:cubicBezTo>
                  <a:pt x="2467" y="5480182"/>
                  <a:pt x="2467" y="5444196"/>
                  <a:pt x="2467" y="5410104"/>
                </a:cubicBezTo>
                <a:cubicBezTo>
                  <a:pt x="11948" y="3067213"/>
                  <a:pt x="-33562" y="2584242"/>
                  <a:pt x="65041" y="265974"/>
                </a:cubicBezTo>
                <a:cubicBezTo>
                  <a:pt x="68834" y="214836"/>
                  <a:pt x="80211" y="161803"/>
                  <a:pt x="114343" y="120135"/>
                </a:cubicBezTo>
                <a:cubicBezTo>
                  <a:pt x="176918" y="38692"/>
                  <a:pt x="305860" y="31116"/>
                  <a:pt x="413944" y="31116"/>
                </a:cubicBezTo>
                <a:cubicBezTo>
                  <a:pt x="1995382" y="23541"/>
                  <a:pt x="3893487" y="14070"/>
                  <a:pt x="5505265" y="17859"/>
                </a:cubicBezTo>
                <a:lnTo>
                  <a:pt x="5649376" y="6495"/>
                </a:lnTo>
                <a:cubicBezTo>
                  <a:pt x="5657672" y="2470"/>
                  <a:pt x="5665641" y="428"/>
                  <a:pt x="5673235" y="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792000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fr-FR"/>
              <a:t>Cliquez sur l’icône pour insérer une image</a:t>
            </a:r>
            <a:br>
              <a:rPr lang="fr-FR"/>
            </a:br>
            <a:r>
              <a:rPr lang="fr-FR"/>
              <a:t>↓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5B7335-D1EE-4538-A125-66FA3564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4670"/>
            <a:ext cx="514350" cy="275754"/>
          </a:xfrm>
        </p:spPr>
        <p:txBody>
          <a:bodyPr lIns="0" tIns="0" rIns="0" bIns="0"/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fld id="{04F30F52-B5B9-4FD8-A159-D8BFB09F99C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F4B576FE-33C6-4D82-B12F-B76C747802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4055" y="3029953"/>
            <a:ext cx="5155640" cy="646331"/>
          </a:xfrm>
        </p:spPr>
        <p:txBody>
          <a:bodyPr wrap="square" anchor="ctr">
            <a:sp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250" b="1">
                <a:solidFill>
                  <a:schemeClr val="tx1"/>
                </a:solidFill>
              </a:defRPr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/>
              <a:t>Titre de la slide</a:t>
            </a:r>
          </a:p>
        </p:txBody>
      </p:sp>
      <p:sp>
        <p:nvSpPr>
          <p:cNvPr id="12" name="Espace réservé de la date 6">
            <a:extLst>
              <a:ext uri="{FF2B5EF4-FFF2-40B4-BE49-F238E27FC236}">
                <a16:creationId xmlns:a16="http://schemas.microsoft.com/office/drawing/2014/main" id="{FCF802DE-C28B-4E13-B803-5A7830F18E0A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838200" y="6454670"/>
            <a:ext cx="2743200" cy="27575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u pied de page 7">
            <a:extLst>
              <a:ext uri="{FF2B5EF4-FFF2-40B4-BE49-F238E27FC236}">
                <a16:creationId xmlns:a16="http://schemas.microsoft.com/office/drawing/2014/main" id="{09E1567E-C6B1-4225-8881-F3FE1346F890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4038600" y="6454670"/>
            <a:ext cx="4114800" cy="27575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77554D5-1D4F-4A2E-A2D2-841FC64BC05C}"/>
              </a:ext>
            </a:extLst>
          </p:cNvPr>
          <p:cNvSpPr txBox="1"/>
          <p:nvPr userDrawn="1"/>
        </p:nvSpPr>
        <p:spPr>
          <a:xfrm>
            <a:off x="138968" y="6757057"/>
            <a:ext cx="11952418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fr-FR" sz="500">
                <a:solidFill>
                  <a:srgbClr val="00289B"/>
                </a:solidFill>
              </a:rPr>
              <a:t>Ce document est la propriété du groupe La Française des Jeux. Toute reproduction, même partielle est interdite. </a:t>
            </a:r>
            <a:r>
              <a:rPr lang="fr-FR" altLang="fr-FR" sz="500" kern="1200">
                <a:solidFill>
                  <a:srgbClr val="00289B"/>
                </a:solidFill>
                <a:latin typeface="+mn-lt"/>
                <a:ea typeface="+mn-ea"/>
                <a:cs typeface="+mn-cs"/>
              </a:rPr>
              <a:t>Classe Cx  (SC : Strictement confidentiel - CO : Confidentiel - C1 : Usage restreint - C2 : Public) – Propriétaire XX</a:t>
            </a:r>
            <a:r>
              <a:rPr lang="fr-FR" sz="500" kern="1200">
                <a:solidFill>
                  <a:srgbClr val="00289B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440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132AD1-4CCF-545C-8F5D-CAA8BA2A9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ECF7-CC02-43CB-BCB7-B8CCA5090FF2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6270372-DA23-0122-20CA-173B556CE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110C93-5738-A986-9100-34D91C2E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65F1-8C0C-49AB-B872-09847BD4B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93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021280-12E2-E046-0890-EB52A090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FB8E26-3E5D-2E4D-8974-94D19EA9B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936634-6E58-96DC-6BF7-42289A166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5116AD-4CC1-5462-D049-A78B8EEA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ECF7-CC02-43CB-BCB7-B8CCA5090FF2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DA1C8E-AC45-D4D1-C441-AE6AE7C81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5DB662-A5B6-911C-F69E-2464A65B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65F1-8C0C-49AB-B872-09847BD4B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10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A0F84-D3E8-7D31-5FA2-3DE0CC6F2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62AD170-E60E-3B21-2F1C-F42C8BEF8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838DAB-C5C1-DF6D-AE02-DE4762F8C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92783A-C4AE-799F-F362-DD9AF63A8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ECF7-CC02-43CB-BCB7-B8CCA5090FF2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F62E61-72B2-8C01-795D-9442C186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457A57-F6CD-B0E3-7DB1-3BD5AA95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65F1-8C0C-49AB-B872-09847BD4B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33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C8C59F8-C566-2E98-7DB2-3EF423A5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5533A3-BE50-89DD-3ED9-63C3A3A5F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F7D3F6-E9D5-92B1-5E38-3CCCAE5EF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9ECF7-CC02-43CB-BCB7-B8CCA5090FF2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A50693-6FC8-F462-D625-03DE4072E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C30914-954D-4AB0-57C1-80B65D9D0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765F1-8C0C-49AB-B872-09847BD4BBA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46B6D9F-8799-4625-75F1-E40D9D52913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04662" y="6672580"/>
            <a:ext cx="61912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80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RESTREINT</a:t>
            </a:r>
          </a:p>
        </p:txBody>
      </p:sp>
    </p:spTree>
    <p:extLst>
      <p:ext uri="{BB962C8B-B14F-4D97-AF65-F5344CB8AC3E}">
        <p14:creationId xmlns:p14="http://schemas.microsoft.com/office/powerpoint/2010/main" val="302959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0DA4042-2422-4C9D-9D16-8AA7C0BF4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365125"/>
            <a:ext cx="4439613" cy="584775"/>
          </a:xfrm>
          <a:prstGeom prst="rect">
            <a:avLst/>
          </a:prstGeom>
          <a:solidFill>
            <a:srgbClr val="F00A0A"/>
          </a:solidFill>
        </p:spPr>
        <p:txBody>
          <a:bodyPr wrap="none" rtlCol="0">
            <a:sp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C4E580-AAC6-4147-ADFF-EAF0F92B6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99" y="2034087"/>
            <a:ext cx="11049714" cy="19543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4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57D5F9-758F-43E0-A34D-EBA6925C5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5255" y="6432921"/>
            <a:ext cx="372858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>
            <a:lvl1pPr algn="r">
              <a:defRPr lang="fr-FR" sz="10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fld id="{EE34295E-C6FB-4A8C-AA16-62B2AADAB34B}" type="slidenum">
              <a:rPr smtClean="0"/>
              <a:pPr/>
              <a:t>‹N°›</a:t>
            </a:fld>
            <a:endParaRPr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9577BE1-1A3E-4E49-9B65-D380D3DDFE12}"/>
              </a:ext>
            </a:extLst>
          </p:cNvPr>
          <p:cNvSpPr txBox="1"/>
          <p:nvPr userDrawn="1"/>
        </p:nvSpPr>
        <p:spPr>
          <a:xfrm>
            <a:off x="2870355" y="6417532"/>
            <a:ext cx="6451289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60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 document est la propriété du groupe La Française des Jeux. Toute reproduction même partielle est interdite. </a:t>
            </a:r>
            <a:br>
              <a:rPr lang="fr-FR" sz="60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altLang="fr-FR" sz="600" b="1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Classe C1  </a:t>
            </a:r>
            <a:r>
              <a:rPr lang="fr-FR" altLang="fr-FR" sz="60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(SC : Strictement confidentiel – C0 : Confidentiel - C1 : </a:t>
            </a:r>
            <a:r>
              <a:rPr lang="fr-FR" altLang="fr-FR" sz="600" b="1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Usage restreint </a:t>
            </a:r>
            <a:r>
              <a:rPr lang="fr-FR" altLang="fr-FR" sz="60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C2 : Public) - Détenteur XX - Version XX </a:t>
            </a:r>
            <a:r>
              <a:rPr lang="fr-FR" sz="60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BC5F5E7-328E-4007-9318-A903C85C652C}"/>
              </a:ext>
            </a:extLst>
          </p:cNvPr>
          <p:cNvPicPr>
            <a:picLocks noChangeAspect="1"/>
          </p:cNvPicPr>
          <p:nvPr userDrawn="1"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26" y="6329795"/>
            <a:ext cx="1215667" cy="452473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8644A1-57D1-4C21-B51A-689BAC226106}"/>
              </a:ext>
            </a:extLst>
          </p:cNvPr>
          <p:cNvCxnSpPr>
            <a:cxnSpLocks/>
          </p:cNvCxnSpPr>
          <p:nvPr userDrawn="1"/>
        </p:nvCxnSpPr>
        <p:spPr>
          <a:xfrm>
            <a:off x="11129743" y="6464000"/>
            <a:ext cx="0" cy="184063"/>
          </a:xfrm>
          <a:prstGeom prst="line">
            <a:avLst/>
          </a:prstGeom>
          <a:ln>
            <a:solidFill>
              <a:srgbClr val="004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228773-1C84-4384-9C0B-B97974289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fr-FR" sz="1000" smtClean="0">
                <a:solidFill>
                  <a:srgbClr val="00418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fr-FR"/>
              <a:t>JJ/MM/AAAA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83D5E9-8C44-49ED-A77D-DE1EEFF12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5172" y="6279334"/>
            <a:ext cx="6796168" cy="1846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>
              <a:defRPr lang="fr-FR" sz="600" smtClean="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fr-FR"/>
              <a:t>Titre de la présentation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1765C9E-8E8C-44F8-8413-C30C14A14006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04662" y="6672580"/>
            <a:ext cx="61912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800">
                <a:solidFill>
                  <a:srgbClr val="282D8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RESTREINT</a:t>
            </a:r>
          </a:p>
        </p:txBody>
      </p:sp>
    </p:spTree>
    <p:extLst>
      <p:ext uri="{BB962C8B-B14F-4D97-AF65-F5344CB8AC3E}">
        <p14:creationId xmlns:p14="http://schemas.microsoft.com/office/powerpoint/2010/main" val="127726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fr-FR" sz="3200" b="1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600"/>
        </a:spcBef>
        <a:buClr>
          <a:srgbClr val="F00A0A"/>
        </a:buClr>
        <a:buSzPct val="60000"/>
        <a:buFont typeface="Wingdings" panose="05000000000000000000" pitchFamily="2" charset="2"/>
        <a:buChar char=""/>
        <a:defRPr sz="2000" b="1" kern="1200">
          <a:solidFill>
            <a:srgbClr val="282D87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lnSpc>
          <a:spcPct val="100000"/>
        </a:lnSpc>
        <a:spcBef>
          <a:spcPts val="600"/>
        </a:spcBef>
        <a:buClr>
          <a:srgbClr val="00B9FF"/>
        </a:buClr>
        <a:buSzPct val="60000"/>
        <a:buFont typeface="Wingdings" panose="05000000000000000000" pitchFamily="2" charset="2"/>
        <a:buChar char=""/>
        <a:defRPr sz="1800" kern="1200">
          <a:solidFill>
            <a:srgbClr val="282D87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lnSpc>
          <a:spcPct val="100000"/>
        </a:lnSpc>
        <a:spcBef>
          <a:spcPts val="600"/>
        </a:spcBef>
        <a:buClr>
          <a:srgbClr val="282D87"/>
        </a:buClr>
        <a:buSzPct val="60000"/>
        <a:buFont typeface="Wingdings" panose="05000000000000000000" pitchFamily="2" charset="2"/>
        <a:buChar char=""/>
        <a:defRPr sz="1600" kern="1200">
          <a:solidFill>
            <a:srgbClr val="282D87"/>
          </a:solidFill>
          <a:latin typeface="+mn-lt"/>
          <a:ea typeface="+mn-ea"/>
          <a:cs typeface="+mn-cs"/>
        </a:defRPr>
      </a:lvl3pPr>
      <a:lvl4pPr marL="803275" indent="0" algn="l" defTabSz="914400" rtl="0" eaLnBrk="1" latinLnBrk="0" hangingPunct="1">
        <a:lnSpc>
          <a:spcPct val="100000"/>
        </a:lnSpc>
        <a:spcBef>
          <a:spcPts val="600"/>
        </a:spcBef>
        <a:buClr>
          <a:srgbClr val="821946"/>
        </a:buClr>
        <a:buSzPct val="60000"/>
        <a:buFont typeface="Wingdings" panose="05000000000000000000" pitchFamily="2" charset="2"/>
        <a:buNone/>
        <a:defRPr sz="1400" kern="1200">
          <a:solidFill>
            <a:srgbClr val="282D87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lnSpc>
          <a:spcPct val="100000"/>
        </a:lnSpc>
        <a:spcBef>
          <a:spcPts val="600"/>
        </a:spcBef>
        <a:buClr>
          <a:srgbClr val="282D87"/>
        </a:buClr>
        <a:buSzPct val="60000"/>
        <a:buFont typeface="Wingdings" panose="05000000000000000000" pitchFamily="2" charset="2"/>
        <a:buChar char="u"/>
        <a:defRPr sz="1400" kern="1200">
          <a:solidFill>
            <a:srgbClr val="282D8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2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1AAB134-5C9F-5385-5509-403FC0F1CCE1}"/>
              </a:ext>
            </a:extLst>
          </p:cNvPr>
          <p:cNvSpPr txBox="1"/>
          <p:nvPr/>
        </p:nvSpPr>
        <p:spPr>
          <a:xfrm>
            <a:off x="3257644" y="4482570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71777D"/>
                </a:solidFill>
                <a:effectLst/>
                <a:latin typeface="Roboto" panose="02000000000000000000" pitchFamily="2" charset="0"/>
              </a:rPr>
              <a:t>Évaluez le potentiel et la personnalité de vos candidats et collaborateurs grâce à l'approche prédictive d'AssessFirst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AC69F9-8CB6-E3B9-5647-979BFEF5B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019" y="2328325"/>
            <a:ext cx="1602762" cy="14970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6A9CDF-5C81-7B5F-1D00-61E6E7798F52}"/>
              </a:ext>
            </a:extLst>
          </p:cNvPr>
          <p:cNvSpPr/>
          <p:nvPr/>
        </p:nvSpPr>
        <p:spPr>
          <a:xfrm>
            <a:off x="184935" y="477078"/>
            <a:ext cx="11897474" cy="10575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/>
              <a:t>FdJ</a:t>
            </a:r>
            <a:r>
              <a:rPr lang="fr-FR" sz="2400" b="1" dirty="0"/>
              <a:t> et ASSESSFIRST : Valoriser l’humain, mettre des mots sur des comportements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0B36FD-E1BD-106D-B87A-6C0782B03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5" y="6104740"/>
            <a:ext cx="1968129" cy="73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678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21E343-2852-4124-13D3-C2A3BC27B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9632" y="6434785"/>
            <a:ext cx="1008609" cy="246221"/>
          </a:xfrm>
        </p:spPr>
        <p:txBody>
          <a:bodyPr/>
          <a:lstStyle/>
          <a:p>
            <a:pPr algn="r"/>
            <a:r>
              <a:rPr lang="fr-FR" dirty="0"/>
              <a:t>27 juin 2023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403A9E8-D193-9061-64D9-8DDCF95AB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r-FR"/>
              <a:t>Titre de la présentation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A29B859-DD33-9E59-276E-56125C75A6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Flèche : courbe vers la gauche 14">
            <a:extLst>
              <a:ext uri="{FF2B5EF4-FFF2-40B4-BE49-F238E27FC236}">
                <a16:creationId xmlns:a16="http://schemas.microsoft.com/office/drawing/2014/main" id="{9A2CA091-FEBA-1FC3-7221-B27AF7D78331}"/>
              </a:ext>
            </a:extLst>
          </p:cNvPr>
          <p:cNvSpPr/>
          <p:nvPr/>
        </p:nvSpPr>
        <p:spPr>
          <a:xfrm rot="10250536" flipV="1">
            <a:off x="1066657" y="4981232"/>
            <a:ext cx="916140" cy="84584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EA7FFC7-7CD8-7635-C1E5-4B9D6918B187}"/>
              </a:ext>
            </a:extLst>
          </p:cNvPr>
          <p:cNvSpPr txBox="1"/>
          <p:nvPr/>
        </p:nvSpPr>
        <p:spPr>
          <a:xfrm>
            <a:off x="2444830" y="5293257"/>
            <a:ext cx="75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manager plus engagé, plus efficace et encore plus épanoui 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F48E0EBA-1F2F-C5A7-0E80-935EC5635CCD}"/>
              </a:ext>
            </a:extLst>
          </p:cNvPr>
          <p:cNvSpPr txBox="1">
            <a:spLocks/>
          </p:cNvSpPr>
          <p:nvPr/>
        </p:nvSpPr>
        <p:spPr>
          <a:xfrm>
            <a:off x="622800" y="365125"/>
            <a:ext cx="6946132" cy="584775"/>
          </a:xfrm>
          <a:prstGeom prst="rect">
            <a:avLst/>
          </a:prstGeom>
          <a:solidFill>
            <a:srgbClr val="F00A0A"/>
          </a:solidFill>
        </p:spPr>
        <p:txBody>
          <a:bodyPr wrap="none" rtlCol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3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 actions suite aux résultats du test 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133CA211-5BFE-8B60-591E-3115F722494C}"/>
              </a:ext>
            </a:extLst>
          </p:cNvPr>
          <p:cNvSpPr txBox="1">
            <a:spLocks/>
          </p:cNvSpPr>
          <p:nvPr/>
        </p:nvSpPr>
        <p:spPr>
          <a:xfrm>
            <a:off x="1123924" y="951422"/>
            <a:ext cx="8795998" cy="400110"/>
          </a:xfrm>
          <a:prstGeom prst="rect">
            <a:avLst/>
          </a:prstGeom>
          <a:solidFill>
            <a:srgbClr val="00B9FF"/>
          </a:solidFill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00A0A"/>
              </a:buClr>
              <a:buSzPct val="60000"/>
              <a:buFont typeface="Wingdings" panose="05000000000000000000" pitchFamily="2" charset="2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B9FF"/>
              </a:buClr>
              <a:buSzPct val="60000"/>
              <a:buFont typeface="Wingdings" panose="05000000000000000000" pitchFamily="2" charset="2"/>
              <a:buChar char=""/>
              <a:defRPr sz="1800" kern="1200">
                <a:solidFill>
                  <a:srgbClr val="282D87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282D87"/>
              </a:buClr>
              <a:buSzPct val="60000"/>
              <a:buFont typeface="Wingdings" panose="05000000000000000000" pitchFamily="2" charset="2"/>
              <a:buChar char=""/>
              <a:defRPr sz="1600" kern="1200">
                <a:solidFill>
                  <a:srgbClr val="282D87"/>
                </a:solidFill>
                <a:latin typeface="+mn-lt"/>
                <a:ea typeface="+mn-ea"/>
                <a:cs typeface="+mn-cs"/>
              </a:defRPr>
            </a:lvl3pPr>
            <a:lvl4pPr marL="80327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21946"/>
              </a:buClr>
              <a:buSzPct val="60000"/>
              <a:buFont typeface="Wingdings" panose="05000000000000000000" pitchFamily="2" charset="2"/>
              <a:buNone/>
              <a:defRPr sz="1400" kern="1200">
                <a:solidFill>
                  <a:srgbClr val="282D87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282D87"/>
              </a:buClr>
              <a:buSzPct val="60000"/>
              <a:buFont typeface="Wingdings" panose="05000000000000000000" pitchFamily="2" charset="2"/>
              <a:buChar char="u"/>
              <a:defRPr sz="1400" kern="1200">
                <a:solidFill>
                  <a:srgbClr val="282D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00A0A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Un suivi au plus proche des attentes de l’entreprise et du manager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55A10AE0-F6FF-5F8F-A75B-E9E379D84503}"/>
              </a:ext>
            </a:extLst>
          </p:cNvPr>
          <p:cNvGrpSpPr/>
          <p:nvPr/>
        </p:nvGrpSpPr>
        <p:grpSpPr>
          <a:xfrm>
            <a:off x="1681836" y="1996340"/>
            <a:ext cx="10570153" cy="2734499"/>
            <a:chOff x="1698461" y="2241851"/>
            <a:chExt cx="10570153" cy="2734499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E1D7968C-AD20-E090-9C54-5CB0268FA4DB}"/>
                </a:ext>
              </a:extLst>
            </p:cNvPr>
            <p:cNvSpPr txBox="1"/>
            <p:nvPr/>
          </p:nvSpPr>
          <p:spPr>
            <a:xfrm>
              <a:off x="1739450" y="2241851"/>
              <a:ext cx="105291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rgbClr val="282D87"/>
                  </a:solidFill>
                  <a:latin typeface="Verdana"/>
                </a:rPr>
                <a:t>Une feuille de route en termes de montée en compétence pour le nouveau manager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95534CCC-FCCA-0C92-0A08-39876193590E}"/>
                </a:ext>
              </a:extLst>
            </p:cNvPr>
            <p:cNvSpPr txBox="1"/>
            <p:nvPr/>
          </p:nvSpPr>
          <p:spPr>
            <a:xfrm>
              <a:off x="1698461" y="3030240"/>
              <a:ext cx="797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rgbClr val="282D87"/>
                  </a:solidFill>
                  <a:latin typeface="Verdana"/>
                </a:rPr>
                <a:t>Une meilleure connaissance de son collaborateur pour le N+1 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9A081B16-4A20-2311-126C-5A23291EF6F3}"/>
                </a:ext>
              </a:extLst>
            </p:cNvPr>
            <p:cNvSpPr txBox="1"/>
            <p:nvPr/>
          </p:nvSpPr>
          <p:spPr>
            <a:xfrm>
              <a:off x="1698461" y="3818629"/>
              <a:ext cx="8840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rgbClr val="282D87"/>
                  </a:solidFill>
                  <a:latin typeface="Verdana"/>
                </a:rPr>
                <a:t>Une identification plus poussée des managers à potentiel pour les HBCP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3ED665A4-3C2D-088A-F7F1-7D79E67D6120}"/>
                </a:ext>
              </a:extLst>
            </p:cNvPr>
            <p:cNvSpPr txBox="1"/>
            <p:nvPr/>
          </p:nvSpPr>
          <p:spPr>
            <a:xfrm>
              <a:off x="1731137" y="4607018"/>
              <a:ext cx="5876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rgbClr val="282D87"/>
                  </a:solidFill>
                  <a:latin typeface="Verdana"/>
                </a:rPr>
                <a:t>Des managers plus impliqués pour l’entreprise</a:t>
              </a:r>
            </a:p>
          </p:txBody>
        </p:sp>
      </p:grpSp>
      <p:sp>
        <p:nvSpPr>
          <p:cNvPr id="24" name="Espace réservé du numéro de diapositive 1">
            <a:extLst>
              <a:ext uri="{FF2B5EF4-FFF2-40B4-BE49-F238E27FC236}">
                <a16:creationId xmlns:a16="http://schemas.microsoft.com/office/drawing/2014/main" id="{97064FED-B94C-4483-24AE-85A53A7D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5255" y="6432921"/>
            <a:ext cx="372858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30F52-B5B9-4FD8-A159-D8BFB09F99C3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82D8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82D8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43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21E343-2852-4124-13D3-C2A3BC27B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9632" y="6434785"/>
            <a:ext cx="1008609" cy="246221"/>
          </a:xfrm>
        </p:spPr>
        <p:txBody>
          <a:bodyPr/>
          <a:lstStyle/>
          <a:p>
            <a:pPr algn="r"/>
            <a:r>
              <a:rPr lang="fr-FR" dirty="0"/>
              <a:t>27 juin 2023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403A9E8-D193-9061-64D9-8DDCF95AB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r-FR"/>
              <a:t>Titre de la présentation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B5DF23-0A37-D858-31E4-7D0CC5C620BF}"/>
              </a:ext>
            </a:extLst>
          </p:cNvPr>
          <p:cNvSpPr/>
          <p:nvPr/>
        </p:nvSpPr>
        <p:spPr>
          <a:xfrm>
            <a:off x="2577101" y="3032037"/>
            <a:ext cx="7037798" cy="9965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</a:rPr>
              <a:t>MERCI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1">
            <a:extLst>
              <a:ext uri="{FF2B5EF4-FFF2-40B4-BE49-F238E27FC236}">
                <a16:creationId xmlns:a16="http://schemas.microsoft.com/office/drawing/2014/main" id="{BA41474C-388A-F3C0-6DD1-8317D01A8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5255" y="6432921"/>
            <a:ext cx="372858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30F52-B5B9-4FD8-A159-D8BFB09F99C3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82D8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82D8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C6FD5D-F18D-9047-255E-8BBAF6193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364" y="325969"/>
            <a:ext cx="2824479" cy="10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2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2C31AB1-3668-4551-8E4F-8A9B9CF1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365125"/>
            <a:ext cx="3103735" cy="584775"/>
          </a:xfrm>
        </p:spPr>
        <p:txBody>
          <a:bodyPr/>
          <a:lstStyle/>
          <a:p>
            <a:r>
              <a:rPr lang="fr-FR"/>
              <a:t>Les points forts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5DE76D5-368D-41F1-ABAC-27B572BD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30F52-B5B9-4FD8-A159-D8BFB09F99C3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82D8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82D8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44B753-C671-4593-A8D5-3AFC6F575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H="1">
            <a:off x="2624356" y="949900"/>
            <a:ext cx="1740909" cy="462975"/>
          </a:xfrm>
        </p:spPr>
        <p:txBody>
          <a:bodyPr/>
          <a:lstStyle/>
          <a:p>
            <a:r>
              <a:rPr lang="fr-FR" sz="2400" dirty="0"/>
              <a:t>du projet 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8A5E6E8-F587-108A-BEAE-C7F0296DE204}"/>
              </a:ext>
            </a:extLst>
          </p:cNvPr>
          <p:cNvGrpSpPr/>
          <p:nvPr/>
        </p:nvGrpSpPr>
        <p:grpSpPr>
          <a:xfrm>
            <a:off x="1066657" y="1996340"/>
            <a:ext cx="10741669" cy="3830740"/>
            <a:chOff x="1083282" y="2241851"/>
            <a:chExt cx="10741669" cy="3830740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D978F4BF-BCE3-3606-8DCD-79D8547902A3}"/>
                </a:ext>
              </a:extLst>
            </p:cNvPr>
            <p:cNvSpPr txBox="1"/>
            <p:nvPr/>
          </p:nvSpPr>
          <p:spPr>
            <a:xfrm>
              <a:off x="1739450" y="2241851"/>
              <a:ext cx="9530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Accompagner la </a:t>
              </a:r>
              <a:r>
                <a:rPr lang="fr-FR" b="1" dirty="0"/>
                <a:t>Prise de fonction managériale des nouveaux managers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DD03355-4E53-4A23-CD75-3A21FBE922F3}"/>
                </a:ext>
              </a:extLst>
            </p:cNvPr>
            <p:cNvSpPr txBox="1"/>
            <p:nvPr/>
          </p:nvSpPr>
          <p:spPr>
            <a:xfrm>
              <a:off x="1698461" y="3030240"/>
              <a:ext cx="101264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Sensibiliser le manager sur les attentes de l’entreprise en termes de management 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B695A6B-48D5-2110-6B38-2B633D8B7FEA}"/>
                </a:ext>
              </a:extLst>
            </p:cNvPr>
            <p:cNvSpPr txBox="1"/>
            <p:nvPr/>
          </p:nvSpPr>
          <p:spPr>
            <a:xfrm>
              <a:off x="1698461" y="3818629"/>
              <a:ext cx="9331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Identifier le style de management lié à la personnalité du nouveau manager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C658CD9-C527-F3DD-080A-D2F1F8447B49}"/>
                </a:ext>
              </a:extLst>
            </p:cNvPr>
            <p:cNvSpPr txBox="1"/>
            <p:nvPr/>
          </p:nvSpPr>
          <p:spPr>
            <a:xfrm>
              <a:off x="1731137" y="4607018"/>
              <a:ext cx="8031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Développer le nouveau manager, le faire monter en compétence </a:t>
              </a:r>
            </a:p>
          </p:txBody>
        </p:sp>
        <p:sp>
          <p:nvSpPr>
            <p:cNvPr id="11" name="Flèche : courbe vers la gauche 10">
              <a:extLst>
                <a:ext uri="{FF2B5EF4-FFF2-40B4-BE49-F238E27FC236}">
                  <a16:creationId xmlns:a16="http://schemas.microsoft.com/office/drawing/2014/main" id="{661B18CA-162B-47EB-77A4-96FE96D5F78F}"/>
                </a:ext>
              </a:extLst>
            </p:cNvPr>
            <p:cNvSpPr/>
            <p:nvPr/>
          </p:nvSpPr>
          <p:spPr>
            <a:xfrm rot="10250536" flipV="1">
              <a:off x="1083282" y="5226743"/>
              <a:ext cx="916140" cy="845848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8DE2774-2835-AE75-7D97-A01697224C79}"/>
                </a:ext>
              </a:extLst>
            </p:cNvPr>
            <p:cNvSpPr txBox="1"/>
            <p:nvPr/>
          </p:nvSpPr>
          <p:spPr>
            <a:xfrm>
              <a:off x="2461456" y="5538768"/>
              <a:ext cx="5610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Un manager engagé, efficace et épanoui </a:t>
              </a:r>
            </a:p>
          </p:txBody>
        </p:sp>
      </p:grp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65C3DCCB-7884-DB13-53B9-B3B316D86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58638"/>
            <a:ext cx="1008609" cy="24622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418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27 juin 2023</a:t>
            </a:r>
          </a:p>
        </p:txBody>
      </p:sp>
    </p:spTree>
    <p:extLst>
      <p:ext uri="{BB962C8B-B14F-4D97-AF65-F5344CB8AC3E}">
        <p14:creationId xmlns:p14="http://schemas.microsoft.com/office/powerpoint/2010/main" val="234941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992570-7F89-406B-A2AC-19A3546F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30F52-B5B9-4FD8-A159-D8BFB09F99C3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82D8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82D8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CD1B73-7567-4A18-BD40-041E00C80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008609" cy="24622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418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27 juin 2023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C6E3D00-854B-46C2-9DF7-1A5AB4F773F0}"/>
              </a:ext>
            </a:extLst>
          </p:cNvPr>
          <p:cNvGrpSpPr/>
          <p:nvPr/>
        </p:nvGrpSpPr>
        <p:grpSpPr>
          <a:xfrm>
            <a:off x="3453846" y="2084447"/>
            <a:ext cx="5102530" cy="3677806"/>
            <a:chOff x="3385000" y="2042951"/>
            <a:chExt cx="5000952" cy="3604590"/>
          </a:xfrm>
        </p:grpSpPr>
        <p:graphicFrame>
          <p:nvGraphicFramePr>
            <p:cNvPr id="14" name="Graphique 13">
              <a:extLst>
                <a:ext uri="{FF2B5EF4-FFF2-40B4-BE49-F238E27FC236}">
                  <a16:creationId xmlns:a16="http://schemas.microsoft.com/office/drawing/2014/main" id="{797F6FCB-8968-480C-B8C2-3AB49B4FDDFD}"/>
                </a:ext>
              </a:extLst>
            </p:cNvPr>
            <p:cNvGraphicFramePr/>
            <p:nvPr/>
          </p:nvGraphicFramePr>
          <p:xfrm>
            <a:off x="3385000" y="2042951"/>
            <a:ext cx="5000952" cy="36045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7C4FB3E3-8ED4-4E57-A807-AC98E8A85082}"/>
                </a:ext>
              </a:extLst>
            </p:cNvPr>
            <p:cNvSpPr txBox="1"/>
            <p:nvPr/>
          </p:nvSpPr>
          <p:spPr>
            <a:xfrm>
              <a:off x="4304903" y="3109941"/>
              <a:ext cx="1393199" cy="406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2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41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leader  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F7B4B5C7-508B-4B10-A098-51B78DC5E1C2}"/>
                </a:ext>
              </a:extLst>
            </p:cNvPr>
            <p:cNvSpPr txBox="1"/>
            <p:nvPr/>
          </p:nvSpPr>
          <p:spPr>
            <a:xfrm>
              <a:off x="5934923" y="3109941"/>
              <a:ext cx="1548448" cy="406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2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41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coach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2D9F4C3-7313-4FF2-88EB-5A8019EAB537}"/>
                </a:ext>
              </a:extLst>
            </p:cNvPr>
            <p:cNvSpPr txBox="1"/>
            <p:nvPr/>
          </p:nvSpPr>
          <p:spPr>
            <a:xfrm>
              <a:off x="4915320" y="4321234"/>
              <a:ext cx="1994905" cy="720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2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41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de la performance</a:t>
              </a:r>
            </a:p>
          </p:txBody>
        </p:sp>
      </p:grp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A71AB40B-DCCC-4880-B937-587781668A82}"/>
              </a:ext>
            </a:extLst>
          </p:cNvPr>
          <p:cNvGraphicFramePr/>
          <p:nvPr/>
        </p:nvGraphicFramePr>
        <p:xfrm>
          <a:off x="814763" y="1486408"/>
          <a:ext cx="7671964" cy="4853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9" name="Groupe 18">
            <a:extLst>
              <a:ext uri="{FF2B5EF4-FFF2-40B4-BE49-F238E27FC236}">
                <a16:creationId xmlns:a16="http://schemas.microsoft.com/office/drawing/2014/main" id="{E2035736-36D6-4FB1-91C1-B4CD74B4292F}"/>
              </a:ext>
            </a:extLst>
          </p:cNvPr>
          <p:cNvGrpSpPr/>
          <p:nvPr/>
        </p:nvGrpSpPr>
        <p:grpSpPr>
          <a:xfrm>
            <a:off x="254893" y="1497579"/>
            <a:ext cx="5546943" cy="1384995"/>
            <a:chOff x="372493" y="1215097"/>
            <a:chExt cx="5436518" cy="1357423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9B889226-A05E-4AC6-9771-AAADB8A40F6E}"/>
                </a:ext>
              </a:extLst>
            </p:cNvPr>
            <p:cNvSpPr txBox="1"/>
            <p:nvPr/>
          </p:nvSpPr>
          <p:spPr>
            <a:xfrm rot="19616621">
              <a:off x="4187413" y="1611712"/>
              <a:ext cx="1621598" cy="531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2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28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Porteur </a:t>
              </a:r>
            </a:p>
            <a:p>
              <a:pPr marL="0" marR="0" lvl="0" indent="0" algn="ctr" defTabSz="932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28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de la vision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6B9EA20-AD2F-4C9E-8B5C-B587A3B8A853}"/>
                </a:ext>
              </a:extLst>
            </p:cNvPr>
            <p:cNvSpPr/>
            <p:nvPr/>
          </p:nvSpPr>
          <p:spPr>
            <a:xfrm>
              <a:off x="372493" y="1215097"/>
              <a:ext cx="3412849" cy="1357423"/>
            </a:xfrm>
            <a:prstGeom prst="rect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174930" marR="0" lvl="0" indent="-174930" algn="l" defTabSz="12440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Donne le sens </a:t>
              </a: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et suscite l’adhésion de façon inspirante</a:t>
              </a:r>
            </a:p>
            <a:p>
              <a:pPr marL="174930" marR="0" lvl="0" indent="-174930" algn="l" defTabSz="12440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Comprend son environnement </a:t>
              </a: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et anticipe les transformations et les évolutions du marché (est stratège)</a:t>
              </a:r>
            </a:p>
            <a:p>
              <a:pPr marL="174930" marR="0" lvl="0" indent="-174930" algn="l" defTabSz="12440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Participe à la vision commune </a:t>
              </a: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et fait le lien avec les plans d’action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5563BCC8-418F-4E5E-B1D4-C8286948649E}"/>
              </a:ext>
            </a:extLst>
          </p:cNvPr>
          <p:cNvGrpSpPr/>
          <p:nvPr/>
        </p:nvGrpSpPr>
        <p:grpSpPr>
          <a:xfrm>
            <a:off x="67733" y="3147812"/>
            <a:ext cx="4057544" cy="1387988"/>
            <a:chOff x="66296" y="3085147"/>
            <a:chExt cx="3976769" cy="1360357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83B5CBC-EC2F-4012-81DF-A0A235B1033E}"/>
                </a:ext>
              </a:extLst>
            </p:cNvPr>
            <p:cNvSpPr txBox="1"/>
            <p:nvPr/>
          </p:nvSpPr>
          <p:spPr>
            <a:xfrm rot="16939994">
              <a:off x="3230362" y="3585777"/>
              <a:ext cx="1313334" cy="312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2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28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Exemplaire</a:t>
              </a:r>
              <a:r>
                <a:rPr kumimoji="0" lang="fr-FR" sz="1224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207A070-AF79-4B6B-8D8D-74B08D0DD7BA}"/>
                </a:ext>
              </a:extLst>
            </p:cNvPr>
            <p:cNvSpPr/>
            <p:nvPr/>
          </p:nvSpPr>
          <p:spPr>
            <a:xfrm>
              <a:off x="66296" y="3269070"/>
              <a:ext cx="3278565" cy="1176434"/>
            </a:xfrm>
            <a:prstGeom prst="rect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174930" marR="0" lvl="0" indent="-174930" algn="l" defTabSz="12440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Parle vrai, </a:t>
              </a: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assume</a:t>
              </a: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ses décisions et ses responsabilités </a:t>
              </a:r>
            </a:p>
            <a:p>
              <a:pPr marL="174930" marR="0" lvl="0" indent="-174930" algn="l" defTabSz="12440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Valorise</a:t>
              </a: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les succès et assume les erreurs (les siennes et celles de son équipe)</a:t>
              </a:r>
            </a:p>
            <a:p>
              <a:pPr marL="174930" marR="0" lvl="0" indent="-174930" algn="l" defTabSz="12440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Incarne</a:t>
              </a: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au quotidien les bonnes pratiques et fait preuve d’exemplarité 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46332465-3243-4F1C-BCEE-32379454B9DB}"/>
              </a:ext>
            </a:extLst>
          </p:cNvPr>
          <p:cNvGrpSpPr/>
          <p:nvPr/>
        </p:nvGrpSpPr>
        <p:grpSpPr>
          <a:xfrm>
            <a:off x="6424341" y="1339110"/>
            <a:ext cx="5114589" cy="1025831"/>
            <a:chOff x="5847045" y="1278386"/>
            <a:chExt cx="5897698" cy="1005409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D930517-2CD2-45B0-85EE-5B3309759237}"/>
                </a:ext>
              </a:extLst>
            </p:cNvPr>
            <p:cNvSpPr txBox="1"/>
            <p:nvPr/>
          </p:nvSpPr>
          <p:spPr>
            <a:xfrm rot="1946411">
              <a:off x="5847045" y="1971722"/>
              <a:ext cx="1548448" cy="312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2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28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Activateur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BE15B2E-D095-4A27-B926-205055F20C9D}"/>
                </a:ext>
              </a:extLst>
            </p:cNvPr>
            <p:cNvSpPr/>
            <p:nvPr/>
          </p:nvSpPr>
          <p:spPr>
            <a:xfrm>
              <a:off x="7577474" y="1278386"/>
              <a:ext cx="4167269" cy="995443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174930" marR="0" lvl="0" indent="-174930" algn="l" defTabSz="12440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Favorise la </a:t>
              </a: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collaboration</a:t>
              </a: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au sein de son équipe</a:t>
              </a:r>
            </a:p>
            <a:p>
              <a:pPr marL="0" marR="0" lvl="0" indent="0" algn="l" defTabSz="12440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et avec son écosystème</a:t>
              </a:r>
            </a:p>
            <a:p>
              <a:pPr marL="174930" marR="0" lvl="0" indent="-174930" algn="l" defTabSz="12440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Fédère et </a:t>
              </a: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mobilise</a:t>
              </a: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les équipes et s’assure que </a:t>
              </a:r>
            </a:p>
            <a:p>
              <a:pPr marL="0" marR="0" lvl="0" indent="0" algn="l" defTabSz="12440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ses collaborateurs agissent dans l’intérêt commun</a:t>
              </a: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srgbClr val="282D8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174930" marR="0" lvl="0" indent="-174930" algn="l" defTabSz="12440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Fait appel à </a:t>
              </a: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l’intelligence collective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71E65D3A-26CE-43E3-9729-A3286F39352C}"/>
              </a:ext>
            </a:extLst>
          </p:cNvPr>
          <p:cNvGrpSpPr/>
          <p:nvPr/>
        </p:nvGrpSpPr>
        <p:grpSpPr>
          <a:xfrm>
            <a:off x="6124677" y="5413387"/>
            <a:ext cx="5944162" cy="1015663"/>
            <a:chOff x="5992812" y="5415792"/>
            <a:chExt cx="5825829" cy="995444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D51B4E7-7AA0-4216-8255-231D9964DFFF}"/>
                </a:ext>
              </a:extLst>
            </p:cNvPr>
            <p:cNvSpPr txBox="1"/>
            <p:nvPr/>
          </p:nvSpPr>
          <p:spPr>
            <a:xfrm rot="9241699" flipV="1">
              <a:off x="5992812" y="5439721"/>
              <a:ext cx="1925401" cy="312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2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28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Entrepreneur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216F689-C2E1-48BF-901B-50FC20A34EE9}"/>
                </a:ext>
              </a:extLst>
            </p:cNvPr>
            <p:cNvSpPr/>
            <p:nvPr/>
          </p:nvSpPr>
          <p:spPr>
            <a:xfrm>
              <a:off x="7888382" y="5415792"/>
              <a:ext cx="3930259" cy="995444"/>
            </a:xfrm>
            <a:prstGeom prst="rect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174930" marR="0" lvl="0" indent="-174930" algn="l" defTabSz="12440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Écoute la </a:t>
              </a: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voix du client </a:t>
              </a: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(externe et interne)</a:t>
              </a:r>
            </a:p>
            <a:p>
              <a:pPr marL="174930" marR="0" lvl="0" indent="-174930" algn="l" defTabSz="12440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Entreprend et expérimente de nouvelles façons de faire (innove, prend des risques, </a:t>
              </a: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test &amp; </a:t>
              </a:r>
              <a:r>
                <a:rPr kumimoji="0" lang="fr-FR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learn</a:t>
              </a: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)</a:t>
              </a:r>
            </a:p>
            <a:p>
              <a:pPr marL="174930" marR="0" lvl="0" indent="-174930" algn="l" defTabSz="12440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Est initiateur et </a:t>
              </a: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acteur du changement </a:t>
              </a: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dans le cadre des orientations stratégiques de l’entreprise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6939575D-2ACC-4898-9A02-DE914B0396CA}"/>
              </a:ext>
            </a:extLst>
          </p:cNvPr>
          <p:cNvGrpSpPr/>
          <p:nvPr/>
        </p:nvGrpSpPr>
        <p:grpSpPr>
          <a:xfrm>
            <a:off x="7925794" y="2963182"/>
            <a:ext cx="4019733" cy="1908431"/>
            <a:chOff x="7767923" y="2904192"/>
            <a:chExt cx="3939711" cy="1870439"/>
          </a:xfrm>
        </p:grpSpPr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3BC6B310-7AD0-49BB-B2A5-EB38303FE26B}"/>
                </a:ext>
              </a:extLst>
            </p:cNvPr>
            <p:cNvSpPr txBox="1"/>
            <p:nvPr/>
          </p:nvSpPr>
          <p:spPr>
            <a:xfrm rot="4975318">
              <a:off x="6988740" y="3683375"/>
              <a:ext cx="1870439" cy="312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2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28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Responsabilisant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043A30C-A904-4F8B-B8EE-B573F7AA35DC}"/>
                </a:ext>
              </a:extLst>
            </p:cNvPr>
            <p:cNvSpPr/>
            <p:nvPr/>
          </p:nvSpPr>
          <p:spPr>
            <a:xfrm>
              <a:off x="8423060" y="3180911"/>
              <a:ext cx="3284574" cy="1538412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174930" marR="0" lvl="0" indent="-174930" algn="l" defTabSz="12440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Développe la </a:t>
              </a: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confiance</a:t>
              </a: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et la solidarité au sein de son équipe (QVT, écoute, feedback…)</a:t>
              </a:r>
            </a:p>
            <a:p>
              <a:pPr marL="174930" marR="0" lvl="0" indent="-174930" algn="l" defTabSz="12440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Révèle et </a:t>
              </a: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développe les talents</a:t>
              </a: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de chaque collaborateur </a:t>
              </a:r>
            </a:p>
            <a:p>
              <a:pPr marL="174930" marR="0" lvl="0" indent="-174930" algn="l" defTabSz="12440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Favorise </a:t>
              </a: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l’autonomie</a:t>
              </a: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et la prise d’initiative au sein de l’équipe et la responsabilité collective (droit à l’erreur…)</a:t>
              </a:r>
            </a:p>
          </p:txBody>
        </p:sp>
      </p:grp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9AFE4885-C14E-4F33-BB9B-BB5B71C8CB03}"/>
              </a:ext>
            </a:extLst>
          </p:cNvPr>
          <p:cNvSpPr/>
          <p:nvPr/>
        </p:nvSpPr>
        <p:spPr>
          <a:xfrm>
            <a:off x="5269885" y="3698315"/>
            <a:ext cx="1382637" cy="583484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66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Manager</a:t>
            </a:r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283175DA-3341-488A-96C7-292D6B3E30B3}"/>
              </a:ext>
            </a:extLst>
          </p:cNvPr>
          <p:cNvGrpSpPr/>
          <p:nvPr/>
        </p:nvGrpSpPr>
        <p:grpSpPr>
          <a:xfrm>
            <a:off x="67733" y="5165263"/>
            <a:ext cx="5805824" cy="1384995"/>
            <a:chOff x="81700" y="5186065"/>
            <a:chExt cx="5690245" cy="1357423"/>
          </a:xfrm>
        </p:grpSpPr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92560EA7-0457-4779-93BB-FFBC857BDA51}"/>
                </a:ext>
              </a:extLst>
            </p:cNvPr>
            <p:cNvSpPr txBox="1"/>
            <p:nvPr/>
          </p:nvSpPr>
          <p:spPr>
            <a:xfrm rot="1945054">
              <a:off x="4073406" y="5448277"/>
              <a:ext cx="1698539" cy="305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2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28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Orienté résultats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B822070-E9E3-4415-9E05-B51310F56A70}"/>
                </a:ext>
              </a:extLst>
            </p:cNvPr>
            <p:cNvSpPr/>
            <p:nvPr/>
          </p:nvSpPr>
          <p:spPr>
            <a:xfrm>
              <a:off x="81700" y="5186065"/>
              <a:ext cx="3994435" cy="1357423"/>
            </a:xfrm>
            <a:prstGeom prst="rect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174930" marR="0" lvl="0" indent="-174930" algn="l" defTabSz="12440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Fait des choix</a:t>
              </a: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passe à l’action et garde le cap</a:t>
              </a:r>
            </a:p>
            <a:p>
              <a:pPr marL="174930" marR="0" lvl="0" indent="-174930" algn="l" defTabSz="12440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Optimise les ressources </a:t>
              </a: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mises en œuvre pour atteindre le résultat (frugalité, efficience, recherche de solutions…)</a:t>
              </a:r>
            </a:p>
            <a:p>
              <a:pPr marL="174930" marR="0" lvl="0" indent="-174930" algn="l" defTabSz="12440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Adopte une démarche </a:t>
              </a: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d’amélioration continue </a:t>
              </a: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282D87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(simplifie les modes de fonctionnement, priorise, tire des enseignements des bilans et de ses actions…)   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A3EE3FD-E93C-48A6-B734-5214AA079A65}"/>
              </a:ext>
            </a:extLst>
          </p:cNvPr>
          <p:cNvSpPr/>
          <p:nvPr/>
        </p:nvSpPr>
        <p:spPr>
          <a:xfrm>
            <a:off x="5015249" y="4593946"/>
            <a:ext cx="1920708" cy="550148"/>
          </a:xfrm>
          <a:prstGeom prst="rect">
            <a:avLst/>
          </a:prstGeom>
          <a:solidFill>
            <a:srgbClr val="282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Performance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F85037-5216-49E6-A96D-585230D99754}"/>
              </a:ext>
            </a:extLst>
          </p:cNvPr>
          <p:cNvSpPr/>
          <p:nvPr/>
        </p:nvSpPr>
        <p:spPr>
          <a:xfrm>
            <a:off x="6260211" y="3084564"/>
            <a:ext cx="1161994" cy="583484"/>
          </a:xfrm>
          <a:prstGeom prst="rect">
            <a:avLst/>
          </a:prstGeom>
          <a:solidFill>
            <a:srgbClr val="82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Coach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3CDE493-8385-43E9-A470-A990C8D38751}"/>
              </a:ext>
            </a:extLst>
          </p:cNvPr>
          <p:cNvSpPr/>
          <p:nvPr/>
        </p:nvSpPr>
        <p:spPr>
          <a:xfrm>
            <a:off x="4593998" y="3081245"/>
            <a:ext cx="1161994" cy="583484"/>
          </a:xfrm>
          <a:prstGeom prst="rect">
            <a:avLst/>
          </a:prstGeom>
          <a:solidFill>
            <a:srgbClr val="F0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Leader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6DCE3B48-8294-4855-AA9C-B34375355FBC}"/>
              </a:ext>
            </a:extLst>
          </p:cNvPr>
          <p:cNvSpPr txBox="1">
            <a:spLocks/>
          </p:cNvSpPr>
          <p:nvPr/>
        </p:nvSpPr>
        <p:spPr>
          <a:xfrm>
            <a:off x="351276" y="377306"/>
            <a:ext cx="8242962" cy="584775"/>
          </a:xfrm>
          <a:prstGeom prst="rect">
            <a:avLst/>
          </a:prstGeom>
          <a:solidFill>
            <a:srgbClr val="F00A0A"/>
          </a:solidFill>
        </p:spPr>
        <p:txBody>
          <a:bodyPr wrap="none" rtlCol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3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highlight>
                  <a:srgbClr val="FF0000"/>
                </a:highlight>
                <a:uLnTx/>
                <a:uFillTx/>
                <a:latin typeface="Times New Roman"/>
                <a:ea typeface="+mn-ea"/>
                <a:cs typeface="Segoe UI" panose="020B0502040204020203" pitchFamily="34" charset="0"/>
              </a:rPr>
              <a:t>Les </a:t>
            </a:r>
            <a:r>
              <a:rPr kumimoji="0" lang="fr-FR" sz="3200" b="1" i="0" u="none" strike="noStrike" kern="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highlight>
                  <a:srgbClr val="FF0000"/>
                </a:highlight>
                <a:uLnTx/>
                <a:uFillTx/>
                <a:latin typeface="Times New Roman"/>
                <a:ea typeface="+mn-ea"/>
                <a:cs typeface="Segoe UI" panose="020B0502040204020203" pitchFamily="34" charset="0"/>
              </a:rPr>
              <a:t>3 dimensions du manager du Groupe FDJ</a:t>
            </a:r>
            <a:endParaRPr kumimoji="0" lang="fr-FR" sz="3200" b="1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1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CD1B73-7567-4A18-BD40-041E00C80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008609" cy="24622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418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27 juin 2023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6DCE3B48-8294-4855-AA9C-B34375355FBC}"/>
              </a:ext>
            </a:extLst>
          </p:cNvPr>
          <p:cNvSpPr txBox="1">
            <a:spLocks/>
          </p:cNvSpPr>
          <p:nvPr/>
        </p:nvSpPr>
        <p:spPr>
          <a:xfrm>
            <a:off x="351276" y="377306"/>
            <a:ext cx="11112337" cy="584775"/>
          </a:xfrm>
          <a:prstGeom prst="rect">
            <a:avLst/>
          </a:prstGeom>
          <a:solidFill>
            <a:srgbClr val="F00A0A"/>
          </a:solidFill>
        </p:spPr>
        <p:txBody>
          <a:bodyPr wrap="none" rtlCol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3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highlight>
                  <a:srgbClr val="FF0000"/>
                </a:highlight>
                <a:uLnTx/>
                <a:uFillTx/>
                <a:latin typeface="Times New Roman"/>
                <a:ea typeface="+mn-ea"/>
                <a:cs typeface="Segoe UI" panose="020B0502040204020203" pitchFamily="34" charset="0"/>
              </a:rPr>
              <a:t>Les </a:t>
            </a: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highlight>
                  <a:srgbClr val="FF0000"/>
                </a:highlight>
                <a:uLnTx/>
                <a:uFillTx/>
                <a:latin typeface="Times New Roman"/>
                <a:ea typeface="+mn-ea"/>
                <a:cs typeface="Segoe UI" panose="020B0502040204020203" pitchFamily="34" charset="0"/>
              </a:rPr>
              <a:t>3 dimensions du manager / adaptation du modèle prédictif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255E8E3A-55FC-94A0-59C0-AE014212AEA9}"/>
              </a:ext>
            </a:extLst>
          </p:cNvPr>
          <p:cNvGrpSpPr/>
          <p:nvPr/>
        </p:nvGrpSpPr>
        <p:grpSpPr>
          <a:xfrm>
            <a:off x="702213" y="2536465"/>
            <a:ext cx="3814128" cy="3533283"/>
            <a:chOff x="702211" y="1796995"/>
            <a:chExt cx="4498239" cy="4272754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AF394EA3-BB37-B81E-15DC-09F4EC960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211" y="1925668"/>
              <a:ext cx="4251267" cy="401395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B6988B-288C-491B-5F5D-1D6935B0A015}"/>
                </a:ext>
              </a:extLst>
            </p:cNvPr>
            <p:cNvSpPr/>
            <p:nvPr/>
          </p:nvSpPr>
          <p:spPr>
            <a:xfrm>
              <a:off x="1558456" y="1796995"/>
              <a:ext cx="310101" cy="238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1384D4-AF2E-74F3-5CFA-38D2C56098D4}"/>
                </a:ext>
              </a:extLst>
            </p:cNvPr>
            <p:cNvSpPr/>
            <p:nvPr/>
          </p:nvSpPr>
          <p:spPr>
            <a:xfrm>
              <a:off x="4874628" y="1893736"/>
              <a:ext cx="310101" cy="238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A4E072-EC0C-86A0-0AD0-CD950EF450A2}"/>
                </a:ext>
              </a:extLst>
            </p:cNvPr>
            <p:cNvSpPr/>
            <p:nvPr/>
          </p:nvSpPr>
          <p:spPr>
            <a:xfrm>
              <a:off x="4890349" y="3805356"/>
              <a:ext cx="310101" cy="238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E9A5E4-36AF-8843-46B3-716D32ADAF23}"/>
                </a:ext>
              </a:extLst>
            </p:cNvPr>
            <p:cNvSpPr/>
            <p:nvPr/>
          </p:nvSpPr>
          <p:spPr>
            <a:xfrm>
              <a:off x="1598691" y="5733016"/>
              <a:ext cx="310101" cy="238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AAD35B-106E-7190-7E8D-B4213BBC5648}"/>
                </a:ext>
              </a:extLst>
            </p:cNvPr>
            <p:cNvSpPr/>
            <p:nvPr/>
          </p:nvSpPr>
          <p:spPr>
            <a:xfrm>
              <a:off x="4889870" y="5831210"/>
              <a:ext cx="310101" cy="238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12C139DF-98B3-58FE-5CDC-2FA6D4EB7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572" y="1455089"/>
            <a:ext cx="6256670" cy="4376121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F2E928F3-4293-6924-D9DE-9ED203F108A9}"/>
              </a:ext>
            </a:extLst>
          </p:cNvPr>
          <p:cNvSpPr txBox="1"/>
          <p:nvPr/>
        </p:nvSpPr>
        <p:spPr>
          <a:xfrm>
            <a:off x="812895" y="1910711"/>
            <a:ext cx="387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chaque Axe FDJ choix des 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7A58C94A-FCD6-B929-CCA7-DB69E62AB3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H="1">
            <a:off x="1169911" y="962081"/>
            <a:ext cx="2669320" cy="461665"/>
          </a:xfrm>
        </p:spPr>
        <p:txBody>
          <a:bodyPr/>
          <a:lstStyle/>
          <a:p>
            <a:r>
              <a:rPr lang="fr-FR" sz="2400" dirty="0"/>
              <a:t>Manager Leader</a:t>
            </a:r>
          </a:p>
        </p:txBody>
      </p:sp>
    </p:spTree>
    <p:extLst>
      <p:ext uri="{BB962C8B-B14F-4D97-AF65-F5344CB8AC3E}">
        <p14:creationId xmlns:p14="http://schemas.microsoft.com/office/powerpoint/2010/main" val="269065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992570-7F89-406B-A2AC-19A3546F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30F52-B5B9-4FD8-A159-D8BFB09F99C3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82D8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82D8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CD1B73-7567-4A18-BD40-041E00C80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008609" cy="24622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418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27 juin 2023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6DCE3B48-8294-4855-AA9C-B34375355FBC}"/>
              </a:ext>
            </a:extLst>
          </p:cNvPr>
          <p:cNvSpPr txBox="1">
            <a:spLocks/>
          </p:cNvSpPr>
          <p:nvPr/>
        </p:nvSpPr>
        <p:spPr>
          <a:xfrm>
            <a:off x="351276" y="377306"/>
            <a:ext cx="11112337" cy="584775"/>
          </a:xfrm>
          <a:prstGeom prst="rect">
            <a:avLst/>
          </a:prstGeom>
          <a:solidFill>
            <a:srgbClr val="F00A0A"/>
          </a:solidFill>
        </p:spPr>
        <p:txBody>
          <a:bodyPr wrap="none" rtlCol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3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highlight>
                  <a:srgbClr val="FF0000"/>
                </a:highlight>
                <a:uLnTx/>
                <a:uFillTx/>
                <a:latin typeface="Times New Roman"/>
                <a:ea typeface="+mn-ea"/>
                <a:cs typeface="Segoe UI" panose="020B0502040204020203" pitchFamily="34" charset="0"/>
              </a:rPr>
              <a:t>Les </a:t>
            </a: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highlight>
                  <a:srgbClr val="FF0000"/>
                </a:highlight>
                <a:uLnTx/>
                <a:uFillTx/>
                <a:latin typeface="Times New Roman"/>
                <a:ea typeface="+mn-ea"/>
                <a:cs typeface="Segoe UI" panose="020B0502040204020203" pitchFamily="34" charset="0"/>
              </a:rPr>
              <a:t>3 dimensions du manager / adaptation du modèle prédictif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B6988B-288C-491B-5F5D-1D6935B0A015}"/>
              </a:ext>
            </a:extLst>
          </p:cNvPr>
          <p:cNvSpPr/>
          <p:nvPr/>
        </p:nvSpPr>
        <p:spPr>
          <a:xfrm>
            <a:off x="1428237" y="2536465"/>
            <a:ext cx="262940" cy="19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1384D4-AF2E-74F3-5CFA-38D2C56098D4}"/>
              </a:ext>
            </a:extLst>
          </p:cNvPr>
          <p:cNvSpPr/>
          <p:nvPr/>
        </p:nvSpPr>
        <p:spPr>
          <a:xfrm>
            <a:off x="4240071" y="2616463"/>
            <a:ext cx="262940" cy="19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A4E072-EC0C-86A0-0AD0-CD950EF450A2}"/>
              </a:ext>
            </a:extLst>
          </p:cNvPr>
          <p:cNvSpPr/>
          <p:nvPr/>
        </p:nvSpPr>
        <p:spPr>
          <a:xfrm>
            <a:off x="4253401" y="4197246"/>
            <a:ext cx="262940" cy="19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E9A5E4-36AF-8843-46B3-716D32ADAF23}"/>
              </a:ext>
            </a:extLst>
          </p:cNvPr>
          <p:cNvSpPr/>
          <p:nvPr/>
        </p:nvSpPr>
        <p:spPr>
          <a:xfrm>
            <a:off x="1462353" y="5791292"/>
            <a:ext cx="262940" cy="19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AAD35B-106E-7190-7E8D-B4213BBC5648}"/>
              </a:ext>
            </a:extLst>
          </p:cNvPr>
          <p:cNvSpPr/>
          <p:nvPr/>
        </p:nvSpPr>
        <p:spPr>
          <a:xfrm>
            <a:off x="4252995" y="5872492"/>
            <a:ext cx="262940" cy="19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69C05D2-F86B-4724-1D6D-D1B03A1CD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07" y="1998881"/>
            <a:ext cx="6053310" cy="40679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24844E5-9870-A989-3B04-F473465F9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 flipV="1">
            <a:off x="6906943" y="4440722"/>
            <a:ext cx="5286300" cy="11763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5117B96-3FB5-B6C1-23AC-B9C3D3837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445" y="2568269"/>
            <a:ext cx="1998534" cy="1002609"/>
          </a:xfrm>
          <a:prstGeom prst="rect">
            <a:avLst/>
          </a:prstGeom>
        </p:spPr>
      </p:pic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B9F5E32F-3715-7ACB-5830-469EB99B3B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H="1">
            <a:off x="970485" y="959624"/>
            <a:ext cx="2512226" cy="461665"/>
          </a:xfrm>
        </p:spPr>
        <p:txBody>
          <a:bodyPr/>
          <a:lstStyle/>
          <a:p>
            <a:r>
              <a:rPr lang="fr-FR" sz="2400" dirty="0"/>
              <a:t>Manager coach</a:t>
            </a:r>
          </a:p>
        </p:txBody>
      </p:sp>
    </p:spTree>
    <p:extLst>
      <p:ext uri="{BB962C8B-B14F-4D97-AF65-F5344CB8AC3E}">
        <p14:creationId xmlns:p14="http://schemas.microsoft.com/office/powerpoint/2010/main" val="106836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992570-7F89-406B-A2AC-19A3546F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30F52-B5B9-4FD8-A159-D8BFB09F99C3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82D8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82D8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CD1B73-7567-4A18-BD40-041E00C80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008609" cy="24622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418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27 juin 2023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6DCE3B48-8294-4855-AA9C-B34375355FBC}"/>
              </a:ext>
            </a:extLst>
          </p:cNvPr>
          <p:cNvSpPr txBox="1">
            <a:spLocks/>
          </p:cNvSpPr>
          <p:nvPr/>
        </p:nvSpPr>
        <p:spPr>
          <a:xfrm>
            <a:off x="351276" y="377306"/>
            <a:ext cx="9932527" cy="584775"/>
          </a:xfrm>
          <a:prstGeom prst="rect">
            <a:avLst/>
          </a:prstGeom>
          <a:solidFill>
            <a:srgbClr val="F00A0A"/>
          </a:solidFill>
        </p:spPr>
        <p:txBody>
          <a:bodyPr wrap="none" rtlCol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3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highlight>
                  <a:srgbClr val="FF0000"/>
                </a:highlight>
                <a:uLnTx/>
                <a:uFillTx/>
                <a:latin typeface="Times New Roman"/>
                <a:ea typeface="+mn-ea"/>
                <a:cs typeface="Segoe UI" panose="020B0502040204020203" pitchFamily="34" charset="0"/>
              </a:rPr>
              <a:t>Les </a:t>
            </a: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highlight>
                  <a:srgbClr val="FF0000"/>
                </a:highlight>
                <a:uLnTx/>
                <a:uFillTx/>
                <a:latin typeface="Times New Roman"/>
                <a:ea typeface="+mn-ea"/>
                <a:cs typeface="Segoe UI" panose="020B0502040204020203" pitchFamily="34" charset="0"/>
              </a:rPr>
              <a:t>3 modèles prédictifs / 3 axes du modèle managérial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B6988B-288C-491B-5F5D-1D6935B0A015}"/>
              </a:ext>
            </a:extLst>
          </p:cNvPr>
          <p:cNvSpPr/>
          <p:nvPr/>
        </p:nvSpPr>
        <p:spPr>
          <a:xfrm>
            <a:off x="1428237" y="2536465"/>
            <a:ext cx="262940" cy="19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1384D4-AF2E-74F3-5CFA-38D2C56098D4}"/>
              </a:ext>
            </a:extLst>
          </p:cNvPr>
          <p:cNvSpPr/>
          <p:nvPr/>
        </p:nvSpPr>
        <p:spPr>
          <a:xfrm>
            <a:off x="4240071" y="2616463"/>
            <a:ext cx="262940" cy="19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A4E072-EC0C-86A0-0AD0-CD950EF450A2}"/>
              </a:ext>
            </a:extLst>
          </p:cNvPr>
          <p:cNvSpPr/>
          <p:nvPr/>
        </p:nvSpPr>
        <p:spPr>
          <a:xfrm>
            <a:off x="4253401" y="4197246"/>
            <a:ext cx="262940" cy="19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E9A5E4-36AF-8843-46B3-716D32ADAF23}"/>
              </a:ext>
            </a:extLst>
          </p:cNvPr>
          <p:cNvSpPr/>
          <p:nvPr/>
        </p:nvSpPr>
        <p:spPr>
          <a:xfrm>
            <a:off x="1462353" y="5791292"/>
            <a:ext cx="262940" cy="19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AAD35B-106E-7190-7E8D-B4213BBC5648}"/>
              </a:ext>
            </a:extLst>
          </p:cNvPr>
          <p:cNvSpPr/>
          <p:nvPr/>
        </p:nvSpPr>
        <p:spPr>
          <a:xfrm>
            <a:off x="4252995" y="5872492"/>
            <a:ext cx="262940" cy="19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208BC96-6A6E-6435-0928-15B9231B7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28" y="1253710"/>
            <a:ext cx="10646796" cy="532339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5A13BFC-1240-17E7-4A85-2C7CA10DCC43}"/>
              </a:ext>
            </a:extLst>
          </p:cNvPr>
          <p:cNvSpPr txBox="1"/>
          <p:nvPr/>
        </p:nvSpPr>
        <p:spPr>
          <a:xfrm>
            <a:off x="1417905" y="1031095"/>
            <a:ext cx="308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82D87"/>
                </a:solidFill>
              </a:rPr>
              <a:t>Manager Leader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08FE6BF-1ADC-0C3C-E527-B14EEA11142C}"/>
              </a:ext>
            </a:extLst>
          </p:cNvPr>
          <p:cNvSpPr txBox="1"/>
          <p:nvPr/>
        </p:nvSpPr>
        <p:spPr>
          <a:xfrm>
            <a:off x="4882178" y="1064688"/>
            <a:ext cx="242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82D87"/>
                </a:solidFill>
              </a:rPr>
              <a:t>Manager Coach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97D59A6-9B8C-DF57-750E-8E0907045390}"/>
              </a:ext>
            </a:extLst>
          </p:cNvPr>
          <p:cNvSpPr txBox="1"/>
          <p:nvPr/>
        </p:nvSpPr>
        <p:spPr>
          <a:xfrm>
            <a:off x="8251464" y="1064688"/>
            <a:ext cx="308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82D87"/>
                </a:solidFill>
              </a:rPr>
              <a:t>Manager Performance</a:t>
            </a:r>
          </a:p>
        </p:txBody>
      </p:sp>
    </p:spTree>
    <p:extLst>
      <p:ext uri="{BB962C8B-B14F-4D97-AF65-F5344CB8AC3E}">
        <p14:creationId xmlns:p14="http://schemas.microsoft.com/office/powerpoint/2010/main" val="97875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992570-7F89-406B-A2AC-19A3546F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30F52-B5B9-4FD8-A159-D8BFB09F99C3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82D8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82D8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CD1B73-7567-4A18-BD40-041E00C80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008609" cy="24622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418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27 juin 2023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6DCE3B48-8294-4855-AA9C-B34375355FBC}"/>
              </a:ext>
            </a:extLst>
          </p:cNvPr>
          <p:cNvSpPr txBox="1">
            <a:spLocks/>
          </p:cNvSpPr>
          <p:nvPr/>
        </p:nvSpPr>
        <p:spPr>
          <a:xfrm>
            <a:off x="351276" y="377306"/>
            <a:ext cx="9932527" cy="584775"/>
          </a:xfrm>
          <a:prstGeom prst="rect">
            <a:avLst/>
          </a:prstGeom>
          <a:solidFill>
            <a:srgbClr val="F00A0A"/>
          </a:solidFill>
        </p:spPr>
        <p:txBody>
          <a:bodyPr wrap="none" rtlCol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3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highlight>
                  <a:srgbClr val="FF0000"/>
                </a:highlight>
                <a:uLnTx/>
                <a:uFillTx/>
                <a:latin typeface="Times New Roman"/>
                <a:ea typeface="+mn-ea"/>
                <a:cs typeface="Segoe UI" panose="020B0502040204020203" pitchFamily="34" charset="0"/>
              </a:rPr>
              <a:t>Les </a:t>
            </a: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highlight>
                  <a:srgbClr val="FF0000"/>
                </a:highlight>
                <a:uLnTx/>
                <a:uFillTx/>
                <a:latin typeface="Times New Roman"/>
                <a:ea typeface="+mn-ea"/>
                <a:cs typeface="Segoe UI" panose="020B0502040204020203" pitchFamily="34" charset="0"/>
              </a:rPr>
              <a:t>3 modèles prédictifs / 3 axes du modèle managérial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B6988B-288C-491B-5F5D-1D6935B0A015}"/>
              </a:ext>
            </a:extLst>
          </p:cNvPr>
          <p:cNvSpPr/>
          <p:nvPr/>
        </p:nvSpPr>
        <p:spPr>
          <a:xfrm>
            <a:off x="1428237" y="2536465"/>
            <a:ext cx="262940" cy="19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1384D4-AF2E-74F3-5CFA-38D2C56098D4}"/>
              </a:ext>
            </a:extLst>
          </p:cNvPr>
          <p:cNvSpPr/>
          <p:nvPr/>
        </p:nvSpPr>
        <p:spPr>
          <a:xfrm>
            <a:off x="4240071" y="2616463"/>
            <a:ext cx="262940" cy="19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A4E072-EC0C-86A0-0AD0-CD950EF450A2}"/>
              </a:ext>
            </a:extLst>
          </p:cNvPr>
          <p:cNvSpPr/>
          <p:nvPr/>
        </p:nvSpPr>
        <p:spPr>
          <a:xfrm>
            <a:off x="4253401" y="4197246"/>
            <a:ext cx="262940" cy="19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E9A5E4-36AF-8843-46B3-716D32ADAF23}"/>
              </a:ext>
            </a:extLst>
          </p:cNvPr>
          <p:cNvSpPr/>
          <p:nvPr/>
        </p:nvSpPr>
        <p:spPr>
          <a:xfrm>
            <a:off x="1462353" y="5791292"/>
            <a:ext cx="262940" cy="19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AAD35B-106E-7190-7E8D-B4213BBC5648}"/>
              </a:ext>
            </a:extLst>
          </p:cNvPr>
          <p:cNvSpPr/>
          <p:nvPr/>
        </p:nvSpPr>
        <p:spPr>
          <a:xfrm>
            <a:off x="4252995" y="5872492"/>
            <a:ext cx="262940" cy="19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E4F81C-D17B-0D6B-BC0D-7337EA1F7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10" y="1687062"/>
            <a:ext cx="5472113" cy="45751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B4ECAB5-9C7E-1924-3C70-B3738A7CE23C}"/>
              </a:ext>
            </a:extLst>
          </p:cNvPr>
          <p:cNvSpPr txBox="1"/>
          <p:nvPr/>
        </p:nvSpPr>
        <p:spPr>
          <a:xfrm>
            <a:off x="777032" y="2136546"/>
            <a:ext cx="952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>
                <a:solidFill>
                  <a:srgbClr val="282D87"/>
                </a:solidFill>
              </a:rPr>
              <a:t>Exemple : 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A230C37D-284E-FB79-7274-89FA063B3F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H="1">
            <a:off x="1137462" y="949900"/>
            <a:ext cx="3567515" cy="461665"/>
          </a:xfrm>
        </p:spPr>
        <p:txBody>
          <a:bodyPr/>
          <a:lstStyle/>
          <a:p>
            <a:r>
              <a:rPr lang="fr-FR" sz="2400" dirty="0"/>
              <a:t>Manager Performance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FF2AAA2-8703-25C5-1E12-342EAC10E4A2}"/>
              </a:ext>
            </a:extLst>
          </p:cNvPr>
          <p:cNvGrpSpPr/>
          <p:nvPr/>
        </p:nvGrpSpPr>
        <p:grpSpPr>
          <a:xfrm>
            <a:off x="6276687" y="2051436"/>
            <a:ext cx="5356072" cy="3739855"/>
            <a:chOff x="1054132" y="1923850"/>
            <a:chExt cx="7254981" cy="4934150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6160DA76-7E41-F483-6558-66700B689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4132" y="1923850"/>
              <a:ext cx="7254981" cy="493415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A94616-5C29-653E-CC78-CEB0EDDF0C26}"/>
                </a:ext>
              </a:extLst>
            </p:cNvPr>
            <p:cNvSpPr/>
            <p:nvPr/>
          </p:nvSpPr>
          <p:spPr>
            <a:xfrm>
              <a:off x="4651513" y="3140765"/>
              <a:ext cx="3419061" cy="1152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79756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992570-7F89-406B-A2AC-19A3546F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30F52-B5B9-4FD8-A159-D8BFB09F99C3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82D8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82D8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CD1B73-7567-4A18-BD40-041E00C80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656" y="6434785"/>
            <a:ext cx="1008609" cy="24622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418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27 juin 2023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6DCE3B48-8294-4855-AA9C-B34375355FBC}"/>
              </a:ext>
            </a:extLst>
          </p:cNvPr>
          <p:cNvSpPr txBox="1">
            <a:spLocks/>
          </p:cNvSpPr>
          <p:nvPr/>
        </p:nvSpPr>
        <p:spPr>
          <a:xfrm>
            <a:off x="351276" y="377306"/>
            <a:ext cx="9932527" cy="584775"/>
          </a:xfrm>
          <a:prstGeom prst="rect">
            <a:avLst/>
          </a:prstGeom>
          <a:solidFill>
            <a:srgbClr val="F00A0A"/>
          </a:solidFill>
        </p:spPr>
        <p:txBody>
          <a:bodyPr wrap="none" rtlCol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3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highlight>
                  <a:srgbClr val="FF0000"/>
                </a:highlight>
                <a:uLnTx/>
                <a:uFillTx/>
                <a:latin typeface="Times New Roman"/>
                <a:ea typeface="+mn-ea"/>
                <a:cs typeface="Segoe UI" panose="020B0502040204020203" pitchFamily="34" charset="0"/>
              </a:rPr>
              <a:t>Les </a:t>
            </a: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highlight>
                  <a:srgbClr val="FF0000"/>
                </a:highlight>
                <a:uLnTx/>
                <a:uFillTx/>
                <a:latin typeface="Times New Roman"/>
                <a:ea typeface="+mn-ea"/>
                <a:cs typeface="Segoe UI" panose="020B0502040204020203" pitchFamily="34" charset="0"/>
              </a:rPr>
              <a:t>3 modèles prédictifs / 3 axes du modèle managérial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B6988B-288C-491B-5F5D-1D6935B0A015}"/>
              </a:ext>
            </a:extLst>
          </p:cNvPr>
          <p:cNvSpPr/>
          <p:nvPr/>
        </p:nvSpPr>
        <p:spPr>
          <a:xfrm>
            <a:off x="1428237" y="2536465"/>
            <a:ext cx="262940" cy="19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1384D4-AF2E-74F3-5CFA-38D2C56098D4}"/>
              </a:ext>
            </a:extLst>
          </p:cNvPr>
          <p:cNvSpPr/>
          <p:nvPr/>
        </p:nvSpPr>
        <p:spPr>
          <a:xfrm>
            <a:off x="4240071" y="2616463"/>
            <a:ext cx="262940" cy="19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A4E072-EC0C-86A0-0AD0-CD950EF450A2}"/>
              </a:ext>
            </a:extLst>
          </p:cNvPr>
          <p:cNvSpPr/>
          <p:nvPr/>
        </p:nvSpPr>
        <p:spPr>
          <a:xfrm>
            <a:off x="4253401" y="4197246"/>
            <a:ext cx="262940" cy="19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E9A5E4-36AF-8843-46B3-716D32ADAF23}"/>
              </a:ext>
            </a:extLst>
          </p:cNvPr>
          <p:cNvSpPr/>
          <p:nvPr/>
        </p:nvSpPr>
        <p:spPr>
          <a:xfrm>
            <a:off x="1462353" y="5791292"/>
            <a:ext cx="262940" cy="19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AAD35B-106E-7190-7E8D-B4213BBC5648}"/>
              </a:ext>
            </a:extLst>
          </p:cNvPr>
          <p:cNvSpPr/>
          <p:nvPr/>
        </p:nvSpPr>
        <p:spPr>
          <a:xfrm>
            <a:off x="4252995" y="5872492"/>
            <a:ext cx="262940" cy="19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A230C37D-284E-FB79-7274-89FA063B3F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H="1">
            <a:off x="1137462" y="949900"/>
            <a:ext cx="6957546" cy="461665"/>
          </a:xfrm>
        </p:spPr>
        <p:txBody>
          <a:bodyPr/>
          <a:lstStyle/>
          <a:p>
            <a:r>
              <a:rPr lang="fr-FR" sz="2400" dirty="0"/>
              <a:t>Attentes / 1 des 3 postures définies par </a:t>
            </a:r>
            <a:r>
              <a:rPr lang="fr-FR" sz="2400" dirty="0" err="1"/>
              <a:t>FdJ</a:t>
            </a:r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D2BDC4-889C-7D46-3FE2-62AB2BF1B2E7}"/>
              </a:ext>
            </a:extLst>
          </p:cNvPr>
          <p:cNvSpPr/>
          <p:nvPr/>
        </p:nvSpPr>
        <p:spPr>
          <a:xfrm>
            <a:off x="3538329" y="1900362"/>
            <a:ext cx="1152941" cy="27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641CE4-61AA-25D3-7C7D-BAEFC75E2B91}"/>
              </a:ext>
            </a:extLst>
          </p:cNvPr>
          <p:cNvSpPr/>
          <p:nvPr/>
        </p:nvSpPr>
        <p:spPr>
          <a:xfrm>
            <a:off x="7777699" y="1900362"/>
            <a:ext cx="1152941" cy="27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8DBA6B78-979A-7F64-8530-B3F9FE75E6EA}"/>
              </a:ext>
            </a:extLst>
          </p:cNvPr>
          <p:cNvGrpSpPr/>
          <p:nvPr/>
        </p:nvGrpSpPr>
        <p:grpSpPr>
          <a:xfrm>
            <a:off x="1937916" y="1526656"/>
            <a:ext cx="7460527" cy="4973539"/>
            <a:chOff x="1373372" y="839230"/>
            <a:chExt cx="8311317" cy="6034671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49CEA15A-AFD0-2DC5-2F00-038D79261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3372" y="839230"/>
              <a:ext cx="8311317" cy="6034671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39B661-4C78-BB5A-5E86-6D0C41792809}"/>
                </a:ext>
              </a:extLst>
            </p:cNvPr>
            <p:cNvSpPr/>
            <p:nvPr/>
          </p:nvSpPr>
          <p:spPr>
            <a:xfrm>
              <a:off x="3538329" y="1908313"/>
              <a:ext cx="1152941" cy="270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C1A4D8B-31FB-D40C-E095-FDF7C5AE1772}"/>
                </a:ext>
              </a:extLst>
            </p:cNvPr>
            <p:cNvSpPr/>
            <p:nvPr/>
          </p:nvSpPr>
          <p:spPr>
            <a:xfrm>
              <a:off x="7777699" y="1908313"/>
              <a:ext cx="1152941" cy="270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9064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182D7-BBAA-8DBE-39B8-623C3B943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365125"/>
            <a:ext cx="6946132" cy="584775"/>
          </a:xfrm>
        </p:spPr>
        <p:txBody>
          <a:bodyPr/>
          <a:lstStyle/>
          <a:p>
            <a:r>
              <a:rPr lang="fr-FR" dirty="0"/>
              <a:t>Les actions suite aux résultats du test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996A81-FAC1-1911-C3B7-258EC386E6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3924" y="951422"/>
            <a:ext cx="8795998" cy="400110"/>
          </a:xfrm>
        </p:spPr>
        <p:txBody>
          <a:bodyPr/>
          <a:lstStyle/>
          <a:p>
            <a:r>
              <a:rPr lang="fr-FR" dirty="0"/>
              <a:t>Un suivi au plus proche des attentes de l’entreprise et du manager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21E343-2852-4124-13D3-C2A3BC27B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9632" y="6434785"/>
            <a:ext cx="1008609" cy="246221"/>
          </a:xfrm>
        </p:spPr>
        <p:txBody>
          <a:bodyPr/>
          <a:lstStyle/>
          <a:p>
            <a:pPr algn="r"/>
            <a:r>
              <a:rPr lang="fr-FR" dirty="0"/>
              <a:t>27 juin 2023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403A9E8-D193-9061-64D9-8DDCF95AB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r-FR"/>
              <a:t>Titre de la présentation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00B0CD52-30F0-CCD3-23EB-3DAF2AF167B7}"/>
              </a:ext>
            </a:extLst>
          </p:cNvPr>
          <p:cNvGrpSpPr/>
          <p:nvPr/>
        </p:nvGrpSpPr>
        <p:grpSpPr>
          <a:xfrm>
            <a:off x="1681836" y="1996340"/>
            <a:ext cx="10517238" cy="2734499"/>
            <a:chOff x="1698461" y="2241851"/>
            <a:chExt cx="10517238" cy="2734499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324D991-0657-080E-F60B-17B6B2B5D03D}"/>
                </a:ext>
              </a:extLst>
            </p:cNvPr>
            <p:cNvSpPr txBox="1"/>
            <p:nvPr/>
          </p:nvSpPr>
          <p:spPr>
            <a:xfrm>
              <a:off x="1739450" y="2241851"/>
              <a:ext cx="47019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Débriefing des résultats par le HBCP</a:t>
              </a:r>
              <a:endParaRPr lang="fr-FR" b="1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0D8D69C-5E64-C677-A4BD-C642C64B5E2A}"/>
                </a:ext>
              </a:extLst>
            </p:cNvPr>
            <p:cNvSpPr txBox="1"/>
            <p:nvPr/>
          </p:nvSpPr>
          <p:spPr>
            <a:xfrm>
              <a:off x="1698461" y="3030240"/>
              <a:ext cx="10517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Sensibilisation du nouveau manager sur ses points forts et ses axes de développement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BFC0F11-291C-20BB-4777-A2EC3B7DA53B}"/>
                </a:ext>
              </a:extLst>
            </p:cNvPr>
            <p:cNvSpPr txBox="1"/>
            <p:nvPr/>
          </p:nvSpPr>
          <p:spPr>
            <a:xfrm>
              <a:off x="1698461" y="3818629"/>
              <a:ext cx="4411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Partage des résultats avec le N+1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2E4A160-B00F-0793-0C06-BD14645ADD53}"/>
                </a:ext>
              </a:extLst>
            </p:cNvPr>
            <p:cNvSpPr txBox="1"/>
            <p:nvPr/>
          </p:nvSpPr>
          <p:spPr>
            <a:xfrm>
              <a:off x="1731137" y="4607018"/>
              <a:ext cx="6486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Mises en place d’actions de formation si nécessaire </a:t>
              </a:r>
            </a:p>
          </p:txBody>
        </p:sp>
      </p:grpSp>
      <p:sp>
        <p:nvSpPr>
          <p:cNvPr id="15" name="Espace réservé du numéro de diapositive 1">
            <a:extLst>
              <a:ext uri="{FF2B5EF4-FFF2-40B4-BE49-F238E27FC236}">
                <a16:creationId xmlns:a16="http://schemas.microsoft.com/office/drawing/2014/main" id="{74E4C672-EF40-ACAE-B204-03846D24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5255" y="6432921"/>
            <a:ext cx="372858" cy="24622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30F52-B5B9-4FD8-A159-D8BFB09F99C3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282D8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282D8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945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SAGE RESTREINT">
  <a:themeElements>
    <a:clrScheme name="Personnalisé 1">
      <a:dk1>
        <a:srgbClr val="282D87"/>
      </a:dk1>
      <a:lt1>
        <a:srgbClr val="F8F8F8"/>
      </a:lt1>
      <a:dk2>
        <a:srgbClr val="00B9FF"/>
      </a:dk2>
      <a:lt2>
        <a:srgbClr val="821946"/>
      </a:lt2>
      <a:accent1>
        <a:srgbClr val="282D87"/>
      </a:accent1>
      <a:accent2>
        <a:srgbClr val="F00A0A"/>
      </a:accent2>
      <a:accent3>
        <a:srgbClr val="00B9FF"/>
      </a:accent3>
      <a:accent4>
        <a:srgbClr val="821946"/>
      </a:accent4>
      <a:accent5>
        <a:srgbClr val="282D87"/>
      </a:accent5>
      <a:accent6>
        <a:srgbClr val="282D87"/>
      </a:accent6>
      <a:hlink>
        <a:srgbClr val="282D87"/>
      </a:hlink>
      <a:folHlink>
        <a:srgbClr val="282D87"/>
      </a:folHlink>
    </a:clrScheme>
    <a:fontScheme name="Personnalisé 1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oupe FDJ - PowerPoint 2021  -  Lecture seule" id="{0AB94985-B3AB-40C7-825B-699C7AFBAC4B}" vid="{16E9E9E0-8DBA-42E6-8D84-0DB6F73ABE0F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621</Words>
  <Application>Microsoft Office PowerPoint</Application>
  <PresentationFormat>Grand écran</PresentationFormat>
  <Paragraphs>101</Paragraphs>
  <Slides>11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Segoe UI</vt:lpstr>
      <vt:lpstr>Times New Roman</vt:lpstr>
      <vt:lpstr>verdana</vt:lpstr>
      <vt:lpstr>verdana</vt:lpstr>
      <vt:lpstr>Wingdings</vt:lpstr>
      <vt:lpstr>Thème Office</vt:lpstr>
      <vt:lpstr>USAGE RESTREINT</vt:lpstr>
      <vt:lpstr>Présentation PowerPoint</vt:lpstr>
      <vt:lpstr>Les points forts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actions suite aux résultats du test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CARON</dc:creator>
  <cp:lastModifiedBy>Isabelle CARON</cp:lastModifiedBy>
  <cp:revision>1</cp:revision>
  <dcterms:created xsi:type="dcterms:W3CDTF">2023-06-20T09:22:44Z</dcterms:created>
  <dcterms:modified xsi:type="dcterms:W3CDTF">2023-06-27T07:39:50Z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26232e2-9302-45d7-aef8-ea51d830aa56_Enabled">
    <vt:lpwstr>true</vt:lpwstr>
  </property>
  <property fmtid="{D5CDD505-2E9C-101B-9397-08002B2CF9AE}" pid="3" name="MSIP_Label_426232e2-9302-45d7-aef8-ea51d830aa56_SetDate">
    <vt:lpwstr>2023-06-20T19:52:00Z</vt:lpwstr>
  </property>
  <property fmtid="{D5CDD505-2E9C-101B-9397-08002B2CF9AE}" pid="4" name="MSIP_Label_426232e2-9302-45d7-aef8-ea51d830aa56_Method">
    <vt:lpwstr>Standard</vt:lpwstr>
  </property>
  <property fmtid="{D5CDD505-2E9C-101B-9397-08002B2CF9AE}" pid="5" name="MSIP_Label_426232e2-9302-45d7-aef8-ea51d830aa56_Name">
    <vt:lpwstr>RESTREINT</vt:lpwstr>
  </property>
  <property fmtid="{D5CDD505-2E9C-101B-9397-08002B2CF9AE}" pid="6" name="MSIP_Label_426232e2-9302-45d7-aef8-ea51d830aa56_SiteId">
    <vt:lpwstr>b1a7639e-6f68-471f-a534-787509510be4</vt:lpwstr>
  </property>
  <property fmtid="{D5CDD505-2E9C-101B-9397-08002B2CF9AE}" pid="7" name="MSIP_Label_426232e2-9302-45d7-aef8-ea51d830aa56_ActionId">
    <vt:lpwstr>950154bf-67b5-47c7-b81c-aa1bf2c10fe4</vt:lpwstr>
  </property>
  <property fmtid="{D5CDD505-2E9C-101B-9397-08002B2CF9AE}" pid="8" name="MSIP_Label_426232e2-9302-45d7-aef8-ea51d830aa56_ContentBits">
    <vt:lpwstr>2</vt:lpwstr>
  </property>
  <property fmtid="{D5CDD505-2E9C-101B-9397-08002B2CF9AE}" pid="9" name="ClassificationContentMarkingFooterLocations">
    <vt:lpwstr>Thème Office:8\USAGE RESTREINT:9</vt:lpwstr>
  </property>
  <property fmtid="{D5CDD505-2E9C-101B-9397-08002B2CF9AE}" pid="10" name="ClassificationContentMarkingFooterText">
    <vt:lpwstr>RESTREINT</vt:lpwstr>
  </property>
</Properties>
</file>